
<file path=[Content_Types].xml><?xml version="1.0" encoding="utf-8"?>
<Types xmlns="http://schemas.openxmlformats.org/package/2006/content-types">
  <Default Extension="png" ContentType="image/png"/>
  <Default Extension="tiff" ContentType="image/tif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30"/>
  </p:notesMasterIdLst>
  <p:sldIdLst>
    <p:sldId id="285" r:id="rId4"/>
    <p:sldId id="286" r:id="rId5"/>
    <p:sldId id="287" r:id="rId6"/>
    <p:sldId id="302" r:id="rId7"/>
    <p:sldId id="332" r:id="rId8"/>
    <p:sldId id="294" r:id="rId9"/>
    <p:sldId id="290" r:id="rId10"/>
    <p:sldId id="298" r:id="rId11"/>
    <p:sldId id="303" r:id="rId12"/>
    <p:sldId id="313" r:id="rId13"/>
    <p:sldId id="305" r:id="rId14"/>
    <p:sldId id="292" r:id="rId15"/>
    <p:sldId id="289" r:id="rId16"/>
    <p:sldId id="309" r:id="rId17"/>
    <p:sldId id="306" r:id="rId18"/>
    <p:sldId id="307" r:id="rId19"/>
    <p:sldId id="311" r:id="rId20"/>
    <p:sldId id="297" r:id="rId21"/>
    <p:sldId id="299" r:id="rId22"/>
    <p:sldId id="308" r:id="rId23"/>
    <p:sldId id="300" r:id="rId24"/>
    <p:sldId id="296" r:id="rId25"/>
    <p:sldId id="304" r:id="rId26"/>
    <p:sldId id="310" r:id="rId27"/>
    <p:sldId id="312" r:id="rId28"/>
    <p:sldId id="301" r:id="rId29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C91D1B"/>
    <a:srgbClr val="CDBF97"/>
    <a:srgbClr val="8D7545"/>
    <a:srgbClr val="ECE8E5"/>
    <a:srgbClr val="E4CBCB"/>
    <a:srgbClr val="A88755"/>
    <a:srgbClr val="1F2020"/>
    <a:srgbClr val="263B45"/>
    <a:srgbClr val="193B3C"/>
    <a:srgbClr val="4E6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37" autoAdjust="0"/>
    <p:restoredTop sz="94660"/>
  </p:normalViewPr>
  <p:slideViewPr>
    <p:cSldViewPr snapToGrid="0">
      <p:cViewPr>
        <p:scale>
          <a:sx n="66" d="100"/>
          <a:sy n="66" d="100"/>
        </p:scale>
        <p:origin x="-2064" y="-1146"/>
      </p:cViewPr>
      <p:guideLst>
        <p:guide orient="horz" pos="21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4" Type="http://schemas.openxmlformats.org/officeDocument/2006/relationships/tags" Target="tags/tag4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77D22-AD28-43FC-8EB4-B134A7D334C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C8EFA-96ED-4A18-B46D-8BDC030E3A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1385190" y="648675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200000"/>
              </a:lnSpc>
            </a:pPr>
            <a:r>
              <a:rPr lang="en-US" altLang="zh-CN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752354" cy="590309"/>
          </a:xfrm>
          <a:prstGeom prst="rect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6267691"/>
            <a:ext cx="752354" cy="590309"/>
          </a:xfrm>
          <a:prstGeom prst="rect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1439646" y="0"/>
            <a:ext cx="752354" cy="590309"/>
          </a:xfrm>
          <a:prstGeom prst="rect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1439646" y="6267691"/>
            <a:ext cx="752354" cy="590309"/>
          </a:xfrm>
          <a:prstGeom prst="rect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3" Type="http://schemas.openxmlformats.org/officeDocument/2006/relationships/hyperlink" Target="https://github.com/330132662/work_efficient" TargetMode="External"/><Relationship Id="rId2" Type="http://schemas.openxmlformats.org/officeDocument/2006/relationships/image" Target="../media/image3.png"/><Relationship Id="rId1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1.png"/><Relationship Id="rId3" Type="http://schemas.openxmlformats.org/officeDocument/2006/relationships/hyperlink" Target="https://console.upyun.com/register/?invite=rJcvqZikr" TargetMode="External"/><Relationship Id="rId2" Type="http://schemas.openxmlformats.org/officeDocument/2006/relationships/image" Target="../media/image20.jpe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22.jpeg"/><Relationship Id="rId1" Type="http://schemas.openxmlformats.org/officeDocument/2006/relationships/tags" Target="../tags/tag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hyperlink" Target="https://xingyun.xiaojukeji.com/docs/dokit/#/intro" TargetMode="External"/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hyperlink" Target="http://zentaomax.demo.zentao.net/my/" TargetMode="External"/><Relationship Id="rId3" Type="http://schemas.openxmlformats.org/officeDocument/2006/relationships/hyperlink" Target="https://www.madpecker.com/system/#/projects" TargetMode="Externa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335665" y="345339"/>
            <a:ext cx="6759622" cy="675962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760432" y="854783"/>
            <a:ext cx="2536459" cy="4338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總結</a:t>
            </a:r>
            <a:endParaRPr lang="zh-CN" altLang="en-US" sz="138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40302" y="1285737"/>
            <a:ext cx="736600" cy="3965838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600" spc="30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flipH="1">
            <a:off x="9493414" y="5251575"/>
            <a:ext cx="1070493" cy="949097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52936" y="3638315"/>
            <a:ext cx="443955" cy="1163160"/>
            <a:chOff x="20222703" y="11058283"/>
            <a:chExt cx="887909" cy="2326319"/>
          </a:xfrm>
        </p:grpSpPr>
        <p:pic>
          <p:nvPicPr>
            <p:cNvPr id="10" name="Picture" descr="Picture"/>
            <p:cNvPicPr>
              <a:picLocks noChangeAspect="1"/>
            </p:cNvPicPr>
            <p:nvPr/>
          </p:nvPicPr>
          <p:blipFill>
            <a:blip r:embed="rId3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20251421" y="11231953"/>
              <a:ext cx="555661" cy="2152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李山河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7159167" y="1424187"/>
            <a:ext cx="605790" cy="1504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 cstate="email">
            <a:biLevel thresh="75000"/>
          </a:blip>
          <a:stretch>
            <a:fillRect/>
          </a:stretch>
        </p:blipFill>
        <p:spPr>
          <a:xfrm>
            <a:off x="4477266" y="684608"/>
            <a:ext cx="1100137" cy="39354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 cstate="email">
            <a:biLevel thresh="75000"/>
          </a:blip>
          <a:stretch>
            <a:fillRect/>
          </a:stretch>
        </p:blipFill>
        <p:spPr>
          <a:xfrm>
            <a:off x="7489878" y="5529350"/>
            <a:ext cx="1100137" cy="393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44699" y="856527"/>
            <a:ext cx="4346815" cy="5470827"/>
            <a:chOff x="8169276" y="3278188"/>
            <a:chExt cx="2535238" cy="3228975"/>
          </a:xfrm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8181976" y="5281613"/>
              <a:ext cx="2522538" cy="1225550"/>
            </a:xfrm>
            <a:custGeom>
              <a:avLst/>
              <a:gdLst>
                <a:gd name="T0" fmla="*/ 274 w 1158"/>
                <a:gd name="T1" fmla="*/ 541 h 562"/>
                <a:gd name="T2" fmla="*/ 311 w 1158"/>
                <a:gd name="T3" fmla="*/ 536 h 562"/>
                <a:gd name="T4" fmla="*/ 117 w 1158"/>
                <a:gd name="T5" fmla="*/ 525 h 562"/>
                <a:gd name="T6" fmla="*/ 934 w 1158"/>
                <a:gd name="T7" fmla="*/ 508 h 562"/>
                <a:gd name="T8" fmla="*/ 420 w 1158"/>
                <a:gd name="T9" fmla="*/ 516 h 562"/>
                <a:gd name="T10" fmla="*/ 613 w 1158"/>
                <a:gd name="T11" fmla="*/ 499 h 562"/>
                <a:gd name="T12" fmla="*/ 408 w 1158"/>
                <a:gd name="T13" fmla="*/ 486 h 562"/>
                <a:gd name="T14" fmla="*/ 683 w 1158"/>
                <a:gd name="T15" fmla="*/ 486 h 562"/>
                <a:gd name="T16" fmla="*/ 543 w 1158"/>
                <a:gd name="T17" fmla="*/ 473 h 562"/>
                <a:gd name="T18" fmla="*/ 951 w 1158"/>
                <a:gd name="T19" fmla="*/ 480 h 562"/>
                <a:gd name="T20" fmla="*/ 576 w 1158"/>
                <a:gd name="T21" fmla="*/ 421 h 562"/>
                <a:gd name="T22" fmla="*/ 91 w 1158"/>
                <a:gd name="T23" fmla="*/ 453 h 562"/>
                <a:gd name="T24" fmla="*/ 429 w 1158"/>
                <a:gd name="T25" fmla="*/ 471 h 562"/>
                <a:gd name="T26" fmla="*/ 672 w 1158"/>
                <a:gd name="T27" fmla="*/ 451 h 562"/>
                <a:gd name="T28" fmla="*/ 329 w 1158"/>
                <a:gd name="T29" fmla="*/ 434 h 562"/>
                <a:gd name="T30" fmla="*/ 186 w 1158"/>
                <a:gd name="T31" fmla="*/ 411 h 562"/>
                <a:gd name="T32" fmla="*/ 754 w 1158"/>
                <a:gd name="T33" fmla="*/ 414 h 562"/>
                <a:gd name="T34" fmla="*/ 765 w 1158"/>
                <a:gd name="T35" fmla="*/ 425 h 562"/>
                <a:gd name="T36" fmla="*/ 204 w 1158"/>
                <a:gd name="T37" fmla="*/ 417 h 562"/>
                <a:gd name="T38" fmla="*/ 213 w 1158"/>
                <a:gd name="T39" fmla="*/ 402 h 562"/>
                <a:gd name="T40" fmla="*/ 844 w 1158"/>
                <a:gd name="T41" fmla="*/ 386 h 562"/>
                <a:gd name="T42" fmla="*/ 466 w 1158"/>
                <a:gd name="T43" fmla="*/ 354 h 562"/>
                <a:gd name="T44" fmla="*/ 1064 w 1158"/>
                <a:gd name="T45" fmla="*/ 319 h 562"/>
                <a:gd name="T46" fmla="*/ 263 w 1158"/>
                <a:gd name="T47" fmla="*/ 222 h 562"/>
                <a:gd name="T48" fmla="*/ 425 w 1158"/>
                <a:gd name="T49" fmla="*/ 168 h 562"/>
                <a:gd name="T50" fmla="*/ 493 w 1158"/>
                <a:gd name="T51" fmla="*/ 224 h 562"/>
                <a:gd name="T52" fmla="*/ 679 w 1158"/>
                <a:gd name="T53" fmla="*/ 319 h 562"/>
                <a:gd name="T54" fmla="*/ 722 w 1158"/>
                <a:gd name="T55" fmla="*/ 313 h 562"/>
                <a:gd name="T56" fmla="*/ 350 w 1158"/>
                <a:gd name="T57" fmla="*/ 303 h 562"/>
                <a:gd name="T58" fmla="*/ 78 w 1158"/>
                <a:gd name="T59" fmla="*/ 222 h 562"/>
                <a:gd name="T60" fmla="*/ 962 w 1158"/>
                <a:gd name="T61" fmla="*/ 339 h 562"/>
                <a:gd name="T62" fmla="*/ 823 w 1158"/>
                <a:gd name="T63" fmla="*/ 315 h 562"/>
                <a:gd name="T64" fmla="*/ 1142 w 1158"/>
                <a:gd name="T65" fmla="*/ 274 h 562"/>
                <a:gd name="T66" fmla="*/ 194 w 1158"/>
                <a:gd name="T67" fmla="*/ 298 h 562"/>
                <a:gd name="T68" fmla="*/ 64 w 1158"/>
                <a:gd name="T69" fmla="*/ 311 h 562"/>
                <a:gd name="T70" fmla="*/ 1031 w 1158"/>
                <a:gd name="T71" fmla="*/ 244 h 562"/>
                <a:gd name="T72" fmla="*/ 1147 w 1158"/>
                <a:gd name="T73" fmla="*/ 224 h 562"/>
                <a:gd name="T74" fmla="*/ 49 w 1158"/>
                <a:gd name="T75" fmla="*/ 311 h 562"/>
                <a:gd name="T76" fmla="*/ 981 w 1158"/>
                <a:gd name="T77" fmla="*/ 257 h 562"/>
                <a:gd name="T78" fmla="*/ 1023 w 1158"/>
                <a:gd name="T79" fmla="*/ 309 h 562"/>
                <a:gd name="T80" fmla="*/ 165 w 1158"/>
                <a:gd name="T81" fmla="*/ 211 h 562"/>
                <a:gd name="T82" fmla="*/ 859 w 1158"/>
                <a:gd name="T83" fmla="*/ 296 h 562"/>
                <a:gd name="T84" fmla="*/ 850 w 1158"/>
                <a:gd name="T85" fmla="*/ 235 h 562"/>
                <a:gd name="T86" fmla="*/ 899 w 1158"/>
                <a:gd name="T87" fmla="*/ 196 h 562"/>
                <a:gd name="T88" fmla="*/ 885 w 1158"/>
                <a:gd name="T89" fmla="*/ 259 h 562"/>
                <a:gd name="T90" fmla="*/ 981 w 1158"/>
                <a:gd name="T91" fmla="*/ 203 h 562"/>
                <a:gd name="T92" fmla="*/ 1019 w 1158"/>
                <a:gd name="T93" fmla="*/ 287 h 562"/>
                <a:gd name="T94" fmla="*/ 720 w 1158"/>
                <a:gd name="T95" fmla="*/ 242 h 562"/>
                <a:gd name="T96" fmla="*/ 220 w 1158"/>
                <a:gd name="T97" fmla="*/ 288 h 562"/>
                <a:gd name="T98" fmla="*/ 780 w 1158"/>
                <a:gd name="T99" fmla="*/ 199 h 562"/>
                <a:gd name="T100" fmla="*/ 784 w 1158"/>
                <a:gd name="T101" fmla="*/ 242 h 562"/>
                <a:gd name="T102" fmla="*/ 1014 w 1158"/>
                <a:gd name="T103" fmla="*/ 205 h 562"/>
                <a:gd name="T104" fmla="*/ 23 w 1158"/>
                <a:gd name="T105" fmla="*/ 255 h 562"/>
                <a:gd name="T106" fmla="*/ 530 w 1158"/>
                <a:gd name="T107" fmla="*/ 240 h 562"/>
                <a:gd name="T108" fmla="*/ 523 w 1158"/>
                <a:gd name="T109" fmla="*/ 212 h 562"/>
                <a:gd name="T110" fmla="*/ 260 w 1158"/>
                <a:gd name="T111" fmla="*/ 176 h 562"/>
                <a:gd name="T112" fmla="*/ 479 w 1158"/>
                <a:gd name="T113" fmla="*/ 188 h 562"/>
                <a:gd name="T114" fmla="*/ 104 w 1158"/>
                <a:gd name="T115" fmla="*/ 56 h 562"/>
                <a:gd name="T116" fmla="*/ 36 w 1158"/>
                <a:gd name="T117" fmla="*/ 111 h 562"/>
                <a:gd name="T118" fmla="*/ 18 w 1158"/>
                <a:gd name="T119" fmla="*/ 119 h 562"/>
                <a:gd name="T120" fmla="*/ 379 w 1158"/>
                <a:gd name="T121" fmla="*/ 106 h 562"/>
                <a:gd name="T122" fmla="*/ 246 w 1158"/>
                <a:gd name="T123" fmla="*/ 76 h 562"/>
                <a:gd name="T124" fmla="*/ 286 w 1158"/>
                <a:gd name="T125" fmla="*/ 1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58" h="562">
                  <a:moveTo>
                    <a:pt x="160" y="562"/>
                  </a:moveTo>
                  <a:cubicBezTo>
                    <a:pt x="148" y="558"/>
                    <a:pt x="139" y="560"/>
                    <a:pt x="129" y="560"/>
                  </a:cubicBezTo>
                  <a:cubicBezTo>
                    <a:pt x="130" y="559"/>
                    <a:pt x="132" y="558"/>
                    <a:pt x="133" y="557"/>
                  </a:cubicBezTo>
                  <a:cubicBezTo>
                    <a:pt x="130" y="555"/>
                    <a:pt x="132" y="553"/>
                    <a:pt x="132" y="552"/>
                  </a:cubicBezTo>
                  <a:cubicBezTo>
                    <a:pt x="130" y="551"/>
                    <a:pt x="129" y="551"/>
                    <a:pt x="128" y="550"/>
                  </a:cubicBezTo>
                  <a:cubicBezTo>
                    <a:pt x="128" y="549"/>
                    <a:pt x="125" y="546"/>
                    <a:pt x="125" y="546"/>
                  </a:cubicBezTo>
                  <a:cubicBezTo>
                    <a:pt x="125" y="546"/>
                    <a:pt x="126" y="546"/>
                    <a:pt x="127" y="546"/>
                  </a:cubicBezTo>
                  <a:cubicBezTo>
                    <a:pt x="127" y="545"/>
                    <a:pt x="127" y="544"/>
                    <a:pt x="128" y="544"/>
                  </a:cubicBezTo>
                  <a:cubicBezTo>
                    <a:pt x="131" y="543"/>
                    <a:pt x="134" y="543"/>
                    <a:pt x="137" y="543"/>
                  </a:cubicBezTo>
                  <a:cubicBezTo>
                    <a:pt x="139" y="538"/>
                    <a:pt x="149" y="536"/>
                    <a:pt x="157" y="541"/>
                  </a:cubicBezTo>
                  <a:cubicBezTo>
                    <a:pt x="157" y="543"/>
                    <a:pt x="157" y="544"/>
                    <a:pt x="157" y="545"/>
                  </a:cubicBezTo>
                  <a:cubicBezTo>
                    <a:pt x="149" y="547"/>
                    <a:pt x="150" y="546"/>
                    <a:pt x="150" y="554"/>
                  </a:cubicBezTo>
                  <a:cubicBezTo>
                    <a:pt x="158" y="555"/>
                    <a:pt x="158" y="555"/>
                    <a:pt x="162" y="553"/>
                  </a:cubicBezTo>
                  <a:cubicBezTo>
                    <a:pt x="162" y="555"/>
                    <a:pt x="163" y="556"/>
                    <a:pt x="163" y="558"/>
                  </a:cubicBezTo>
                  <a:cubicBezTo>
                    <a:pt x="164" y="558"/>
                    <a:pt x="165" y="559"/>
                    <a:pt x="166" y="559"/>
                  </a:cubicBezTo>
                  <a:cubicBezTo>
                    <a:pt x="166" y="559"/>
                    <a:pt x="165" y="560"/>
                    <a:pt x="165" y="561"/>
                  </a:cubicBezTo>
                  <a:cubicBezTo>
                    <a:pt x="163" y="561"/>
                    <a:pt x="161" y="562"/>
                    <a:pt x="160" y="562"/>
                  </a:cubicBezTo>
                  <a:moveTo>
                    <a:pt x="254" y="548"/>
                  </a:moveTo>
                  <a:cubicBezTo>
                    <a:pt x="252" y="546"/>
                    <a:pt x="252" y="546"/>
                    <a:pt x="252" y="544"/>
                  </a:cubicBezTo>
                  <a:cubicBezTo>
                    <a:pt x="250" y="544"/>
                    <a:pt x="248" y="544"/>
                    <a:pt x="247" y="544"/>
                  </a:cubicBezTo>
                  <a:cubicBezTo>
                    <a:pt x="248" y="538"/>
                    <a:pt x="259" y="529"/>
                    <a:pt x="266" y="525"/>
                  </a:cubicBezTo>
                  <a:cubicBezTo>
                    <a:pt x="266" y="526"/>
                    <a:pt x="266" y="527"/>
                    <a:pt x="266" y="528"/>
                  </a:cubicBezTo>
                  <a:cubicBezTo>
                    <a:pt x="264" y="532"/>
                    <a:pt x="260" y="534"/>
                    <a:pt x="258" y="539"/>
                  </a:cubicBezTo>
                  <a:cubicBezTo>
                    <a:pt x="261" y="539"/>
                    <a:pt x="267" y="535"/>
                    <a:pt x="275" y="535"/>
                  </a:cubicBezTo>
                  <a:cubicBezTo>
                    <a:pt x="275" y="537"/>
                    <a:pt x="274" y="539"/>
                    <a:pt x="274" y="541"/>
                  </a:cubicBezTo>
                  <a:cubicBezTo>
                    <a:pt x="268" y="543"/>
                    <a:pt x="261" y="546"/>
                    <a:pt x="254" y="548"/>
                  </a:cubicBezTo>
                  <a:moveTo>
                    <a:pt x="167" y="546"/>
                  </a:moveTo>
                  <a:cubicBezTo>
                    <a:pt x="166" y="545"/>
                    <a:pt x="164" y="544"/>
                    <a:pt x="163" y="543"/>
                  </a:cubicBezTo>
                  <a:cubicBezTo>
                    <a:pt x="155" y="524"/>
                    <a:pt x="160" y="517"/>
                    <a:pt x="175" y="505"/>
                  </a:cubicBezTo>
                  <a:cubicBezTo>
                    <a:pt x="179" y="495"/>
                    <a:pt x="192" y="485"/>
                    <a:pt x="197" y="477"/>
                  </a:cubicBezTo>
                  <a:cubicBezTo>
                    <a:pt x="198" y="477"/>
                    <a:pt x="199" y="477"/>
                    <a:pt x="201" y="477"/>
                  </a:cubicBezTo>
                  <a:cubicBezTo>
                    <a:pt x="200" y="481"/>
                    <a:pt x="199" y="486"/>
                    <a:pt x="199" y="490"/>
                  </a:cubicBezTo>
                  <a:cubicBezTo>
                    <a:pt x="198" y="490"/>
                    <a:pt x="197" y="490"/>
                    <a:pt x="197" y="490"/>
                  </a:cubicBezTo>
                  <a:cubicBezTo>
                    <a:pt x="191" y="501"/>
                    <a:pt x="179" y="510"/>
                    <a:pt x="173" y="524"/>
                  </a:cubicBezTo>
                  <a:cubicBezTo>
                    <a:pt x="172" y="531"/>
                    <a:pt x="171" y="539"/>
                    <a:pt x="170" y="546"/>
                  </a:cubicBezTo>
                  <a:cubicBezTo>
                    <a:pt x="169" y="546"/>
                    <a:pt x="168" y="546"/>
                    <a:pt x="167" y="546"/>
                  </a:cubicBezTo>
                  <a:moveTo>
                    <a:pt x="306" y="546"/>
                  </a:moveTo>
                  <a:cubicBezTo>
                    <a:pt x="299" y="542"/>
                    <a:pt x="293" y="535"/>
                    <a:pt x="292" y="533"/>
                  </a:cubicBezTo>
                  <a:cubicBezTo>
                    <a:pt x="285" y="530"/>
                    <a:pt x="281" y="529"/>
                    <a:pt x="277" y="529"/>
                  </a:cubicBezTo>
                  <a:cubicBezTo>
                    <a:pt x="280" y="518"/>
                    <a:pt x="287" y="519"/>
                    <a:pt x="299" y="520"/>
                  </a:cubicBezTo>
                  <a:cubicBezTo>
                    <a:pt x="299" y="525"/>
                    <a:pt x="294" y="528"/>
                    <a:pt x="294" y="534"/>
                  </a:cubicBezTo>
                  <a:cubicBezTo>
                    <a:pt x="298" y="534"/>
                    <a:pt x="301" y="534"/>
                    <a:pt x="305" y="534"/>
                  </a:cubicBezTo>
                  <a:cubicBezTo>
                    <a:pt x="306" y="537"/>
                    <a:pt x="305" y="538"/>
                    <a:pt x="310" y="541"/>
                  </a:cubicBezTo>
                  <a:cubicBezTo>
                    <a:pt x="310" y="543"/>
                    <a:pt x="310" y="544"/>
                    <a:pt x="310" y="546"/>
                  </a:cubicBezTo>
                  <a:cubicBezTo>
                    <a:pt x="308" y="546"/>
                    <a:pt x="307" y="546"/>
                    <a:pt x="306" y="546"/>
                  </a:cubicBezTo>
                  <a:moveTo>
                    <a:pt x="331" y="540"/>
                  </a:moveTo>
                  <a:cubicBezTo>
                    <a:pt x="328" y="536"/>
                    <a:pt x="325" y="532"/>
                    <a:pt x="322" y="529"/>
                  </a:cubicBezTo>
                  <a:cubicBezTo>
                    <a:pt x="321" y="529"/>
                    <a:pt x="319" y="529"/>
                    <a:pt x="318" y="529"/>
                  </a:cubicBezTo>
                  <a:cubicBezTo>
                    <a:pt x="318" y="530"/>
                    <a:pt x="319" y="531"/>
                    <a:pt x="319" y="533"/>
                  </a:cubicBezTo>
                  <a:cubicBezTo>
                    <a:pt x="315" y="534"/>
                    <a:pt x="315" y="534"/>
                    <a:pt x="311" y="536"/>
                  </a:cubicBezTo>
                  <a:cubicBezTo>
                    <a:pt x="310" y="532"/>
                    <a:pt x="307" y="531"/>
                    <a:pt x="305" y="530"/>
                  </a:cubicBezTo>
                  <a:cubicBezTo>
                    <a:pt x="301" y="519"/>
                    <a:pt x="304" y="509"/>
                    <a:pt x="315" y="512"/>
                  </a:cubicBezTo>
                  <a:cubicBezTo>
                    <a:pt x="319" y="514"/>
                    <a:pt x="322" y="516"/>
                    <a:pt x="326" y="519"/>
                  </a:cubicBezTo>
                  <a:cubicBezTo>
                    <a:pt x="318" y="527"/>
                    <a:pt x="337" y="522"/>
                    <a:pt x="337" y="537"/>
                  </a:cubicBezTo>
                  <a:cubicBezTo>
                    <a:pt x="335" y="538"/>
                    <a:pt x="333" y="539"/>
                    <a:pt x="331" y="540"/>
                  </a:cubicBezTo>
                  <a:moveTo>
                    <a:pt x="507" y="537"/>
                  </a:moveTo>
                  <a:cubicBezTo>
                    <a:pt x="506" y="535"/>
                    <a:pt x="505" y="533"/>
                    <a:pt x="504" y="531"/>
                  </a:cubicBezTo>
                  <a:cubicBezTo>
                    <a:pt x="503" y="531"/>
                    <a:pt x="502" y="531"/>
                    <a:pt x="501" y="531"/>
                  </a:cubicBezTo>
                  <a:cubicBezTo>
                    <a:pt x="501" y="530"/>
                    <a:pt x="501" y="529"/>
                    <a:pt x="501" y="529"/>
                  </a:cubicBezTo>
                  <a:cubicBezTo>
                    <a:pt x="504" y="529"/>
                    <a:pt x="506" y="529"/>
                    <a:pt x="508" y="530"/>
                  </a:cubicBezTo>
                  <a:cubicBezTo>
                    <a:pt x="508" y="532"/>
                    <a:pt x="509" y="535"/>
                    <a:pt x="509" y="537"/>
                  </a:cubicBezTo>
                  <a:cubicBezTo>
                    <a:pt x="508" y="537"/>
                    <a:pt x="507" y="537"/>
                    <a:pt x="507" y="537"/>
                  </a:cubicBezTo>
                  <a:moveTo>
                    <a:pt x="363" y="535"/>
                  </a:moveTo>
                  <a:cubicBezTo>
                    <a:pt x="363" y="534"/>
                    <a:pt x="362" y="534"/>
                    <a:pt x="362" y="534"/>
                  </a:cubicBezTo>
                  <a:cubicBezTo>
                    <a:pt x="366" y="532"/>
                    <a:pt x="365" y="529"/>
                    <a:pt x="369" y="528"/>
                  </a:cubicBezTo>
                  <a:cubicBezTo>
                    <a:pt x="369" y="530"/>
                    <a:pt x="366" y="531"/>
                    <a:pt x="363" y="535"/>
                  </a:cubicBezTo>
                  <a:moveTo>
                    <a:pt x="125" y="533"/>
                  </a:moveTo>
                  <a:cubicBezTo>
                    <a:pt x="108" y="532"/>
                    <a:pt x="90" y="527"/>
                    <a:pt x="74" y="525"/>
                  </a:cubicBezTo>
                  <a:cubicBezTo>
                    <a:pt x="74" y="524"/>
                    <a:pt x="74" y="523"/>
                    <a:pt x="74" y="522"/>
                  </a:cubicBezTo>
                  <a:cubicBezTo>
                    <a:pt x="75" y="522"/>
                    <a:pt x="75" y="522"/>
                    <a:pt x="76" y="522"/>
                  </a:cubicBezTo>
                  <a:cubicBezTo>
                    <a:pt x="76" y="521"/>
                    <a:pt x="77" y="519"/>
                    <a:pt x="77" y="518"/>
                  </a:cubicBezTo>
                  <a:cubicBezTo>
                    <a:pt x="93" y="515"/>
                    <a:pt x="112" y="512"/>
                    <a:pt x="132" y="514"/>
                  </a:cubicBezTo>
                  <a:cubicBezTo>
                    <a:pt x="132" y="515"/>
                    <a:pt x="132" y="516"/>
                    <a:pt x="132" y="517"/>
                  </a:cubicBezTo>
                  <a:cubicBezTo>
                    <a:pt x="127" y="518"/>
                    <a:pt x="123" y="519"/>
                    <a:pt x="118" y="521"/>
                  </a:cubicBezTo>
                  <a:cubicBezTo>
                    <a:pt x="118" y="522"/>
                    <a:pt x="117" y="523"/>
                    <a:pt x="117" y="525"/>
                  </a:cubicBezTo>
                  <a:cubicBezTo>
                    <a:pt x="121" y="525"/>
                    <a:pt x="124" y="525"/>
                    <a:pt x="128" y="525"/>
                  </a:cubicBezTo>
                  <a:cubicBezTo>
                    <a:pt x="128" y="527"/>
                    <a:pt x="129" y="530"/>
                    <a:pt x="129" y="533"/>
                  </a:cubicBezTo>
                  <a:cubicBezTo>
                    <a:pt x="127" y="533"/>
                    <a:pt x="126" y="533"/>
                    <a:pt x="125" y="533"/>
                  </a:cubicBezTo>
                  <a:moveTo>
                    <a:pt x="525" y="530"/>
                  </a:moveTo>
                  <a:cubicBezTo>
                    <a:pt x="521" y="528"/>
                    <a:pt x="516" y="526"/>
                    <a:pt x="511" y="525"/>
                  </a:cubicBezTo>
                  <a:cubicBezTo>
                    <a:pt x="514" y="525"/>
                    <a:pt x="532" y="521"/>
                    <a:pt x="536" y="529"/>
                  </a:cubicBezTo>
                  <a:cubicBezTo>
                    <a:pt x="532" y="529"/>
                    <a:pt x="529" y="529"/>
                    <a:pt x="525" y="530"/>
                  </a:cubicBezTo>
                  <a:moveTo>
                    <a:pt x="563" y="529"/>
                  </a:moveTo>
                  <a:cubicBezTo>
                    <a:pt x="559" y="524"/>
                    <a:pt x="561" y="512"/>
                    <a:pt x="561" y="509"/>
                  </a:cubicBezTo>
                  <a:cubicBezTo>
                    <a:pt x="562" y="507"/>
                    <a:pt x="564" y="505"/>
                    <a:pt x="565" y="503"/>
                  </a:cubicBezTo>
                  <a:cubicBezTo>
                    <a:pt x="569" y="502"/>
                    <a:pt x="574" y="501"/>
                    <a:pt x="578" y="500"/>
                  </a:cubicBezTo>
                  <a:cubicBezTo>
                    <a:pt x="578" y="499"/>
                    <a:pt x="579" y="498"/>
                    <a:pt x="580" y="496"/>
                  </a:cubicBezTo>
                  <a:cubicBezTo>
                    <a:pt x="582" y="496"/>
                    <a:pt x="583" y="496"/>
                    <a:pt x="585" y="496"/>
                  </a:cubicBezTo>
                  <a:cubicBezTo>
                    <a:pt x="585" y="497"/>
                    <a:pt x="585" y="499"/>
                    <a:pt x="585" y="500"/>
                  </a:cubicBezTo>
                  <a:cubicBezTo>
                    <a:pt x="581" y="501"/>
                    <a:pt x="577" y="502"/>
                    <a:pt x="573" y="503"/>
                  </a:cubicBezTo>
                  <a:cubicBezTo>
                    <a:pt x="573" y="503"/>
                    <a:pt x="573" y="504"/>
                    <a:pt x="573" y="505"/>
                  </a:cubicBezTo>
                  <a:cubicBezTo>
                    <a:pt x="571" y="505"/>
                    <a:pt x="570" y="505"/>
                    <a:pt x="569" y="505"/>
                  </a:cubicBezTo>
                  <a:cubicBezTo>
                    <a:pt x="568" y="506"/>
                    <a:pt x="567" y="508"/>
                    <a:pt x="567" y="509"/>
                  </a:cubicBezTo>
                  <a:cubicBezTo>
                    <a:pt x="568" y="509"/>
                    <a:pt x="571" y="509"/>
                    <a:pt x="573" y="509"/>
                  </a:cubicBezTo>
                  <a:cubicBezTo>
                    <a:pt x="573" y="512"/>
                    <a:pt x="569" y="512"/>
                    <a:pt x="570" y="515"/>
                  </a:cubicBezTo>
                  <a:cubicBezTo>
                    <a:pt x="575" y="512"/>
                    <a:pt x="574" y="512"/>
                    <a:pt x="582" y="511"/>
                  </a:cubicBezTo>
                  <a:cubicBezTo>
                    <a:pt x="576" y="515"/>
                    <a:pt x="566" y="523"/>
                    <a:pt x="563" y="529"/>
                  </a:cubicBezTo>
                  <a:moveTo>
                    <a:pt x="922" y="527"/>
                  </a:moveTo>
                  <a:cubicBezTo>
                    <a:pt x="922" y="525"/>
                    <a:pt x="922" y="523"/>
                    <a:pt x="922" y="521"/>
                  </a:cubicBezTo>
                  <a:cubicBezTo>
                    <a:pt x="926" y="518"/>
                    <a:pt x="932" y="512"/>
                    <a:pt x="934" y="508"/>
                  </a:cubicBezTo>
                  <a:cubicBezTo>
                    <a:pt x="937" y="508"/>
                    <a:pt x="939" y="502"/>
                    <a:pt x="939" y="501"/>
                  </a:cubicBezTo>
                  <a:cubicBezTo>
                    <a:pt x="939" y="501"/>
                    <a:pt x="940" y="501"/>
                    <a:pt x="941" y="501"/>
                  </a:cubicBezTo>
                  <a:cubicBezTo>
                    <a:pt x="941" y="499"/>
                    <a:pt x="941" y="498"/>
                    <a:pt x="941" y="496"/>
                  </a:cubicBezTo>
                  <a:cubicBezTo>
                    <a:pt x="942" y="497"/>
                    <a:pt x="943" y="497"/>
                    <a:pt x="945" y="498"/>
                  </a:cubicBezTo>
                  <a:cubicBezTo>
                    <a:pt x="945" y="504"/>
                    <a:pt x="936" y="515"/>
                    <a:pt x="932" y="516"/>
                  </a:cubicBezTo>
                  <a:cubicBezTo>
                    <a:pt x="932" y="516"/>
                    <a:pt x="932" y="517"/>
                    <a:pt x="932" y="518"/>
                  </a:cubicBezTo>
                  <a:cubicBezTo>
                    <a:pt x="931" y="518"/>
                    <a:pt x="930" y="518"/>
                    <a:pt x="930" y="518"/>
                  </a:cubicBezTo>
                  <a:cubicBezTo>
                    <a:pt x="930" y="522"/>
                    <a:pt x="925" y="525"/>
                    <a:pt x="922" y="527"/>
                  </a:cubicBezTo>
                  <a:moveTo>
                    <a:pt x="371" y="525"/>
                  </a:moveTo>
                  <a:cubicBezTo>
                    <a:pt x="371" y="524"/>
                    <a:pt x="371" y="523"/>
                    <a:pt x="371" y="522"/>
                  </a:cubicBezTo>
                  <a:cubicBezTo>
                    <a:pt x="369" y="522"/>
                    <a:pt x="368" y="522"/>
                    <a:pt x="366" y="522"/>
                  </a:cubicBezTo>
                  <a:cubicBezTo>
                    <a:pt x="366" y="521"/>
                    <a:pt x="366" y="519"/>
                    <a:pt x="366" y="518"/>
                  </a:cubicBezTo>
                  <a:cubicBezTo>
                    <a:pt x="363" y="518"/>
                    <a:pt x="360" y="518"/>
                    <a:pt x="358" y="518"/>
                  </a:cubicBezTo>
                  <a:cubicBezTo>
                    <a:pt x="358" y="517"/>
                    <a:pt x="358" y="516"/>
                    <a:pt x="358" y="516"/>
                  </a:cubicBezTo>
                  <a:cubicBezTo>
                    <a:pt x="350" y="518"/>
                    <a:pt x="344" y="518"/>
                    <a:pt x="337" y="521"/>
                  </a:cubicBezTo>
                  <a:cubicBezTo>
                    <a:pt x="332" y="518"/>
                    <a:pt x="333" y="516"/>
                    <a:pt x="332" y="514"/>
                  </a:cubicBezTo>
                  <a:cubicBezTo>
                    <a:pt x="338" y="510"/>
                    <a:pt x="338" y="510"/>
                    <a:pt x="348" y="507"/>
                  </a:cubicBezTo>
                  <a:cubicBezTo>
                    <a:pt x="348" y="506"/>
                    <a:pt x="348" y="506"/>
                    <a:pt x="348" y="505"/>
                  </a:cubicBezTo>
                  <a:cubicBezTo>
                    <a:pt x="366" y="498"/>
                    <a:pt x="366" y="499"/>
                    <a:pt x="386" y="510"/>
                  </a:cubicBezTo>
                  <a:cubicBezTo>
                    <a:pt x="391" y="511"/>
                    <a:pt x="391" y="511"/>
                    <a:pt x="416" y="506"/>
                  </a:cubicBezTo>
                  <a:cubicBezTo>
                    <a:pt x="424" y="506"/>
                    <a:pt x="428" y="508"/>
                    <a:pt x="441" y="509"/>
                  </a:cubicBezTo>
                  <a:cubicBezTo>
                    <a:pt x="492" y="500"/>
                    <a:pt x="492" y="500"/>
                    <a:pt x="496" y="500"/>
                  </a:cubicBezTo>
                  <a:cubicBezTo>
                    <a:pt x="499" y="496"/>
                    <a:pt x="533" y="493"/>
                    <a:pt x="541" y="492"/>
                  </a:cubicBezTo>
                  <a:cubicBezTo>
                    <a:pt x="541" y="493"/>
                    <a:pt x="541" y="493"/>
                    <a:pt x="541" y="494"/>
                  </a:cubicBezTo>
                  <a:cubicBezTo>
                    <a:pt x="501" y="502"/>
                    <a:pt x="459" y="511"/>
                    <a:pt x="420" y="516"/>
                  </a:cubicBezTo>
                  <a:cubicBezTo>
                    <a:pt x="421" y="514"/>
                    <a:pt x="421" y="512"/>
                    <a:pt x="421" y="509"/>
                  </a:cubicBezTo>
                  <a:cubicBezTo>
                    <a:pt x="413" y="511"/>
                    <a:pt x="405" y="514"/>
                    <a:pt x="396" y="516"/>
                  </a:cubicBezTo>
                  <a:cubicBezTo>
                    <a:pt x="396" y="518"/>
                    <a:pt x="396" y="519"/>
                    <a:pt x="396" y="520"/>
                  </a:cubicBezTo>
                  <a:cubicBezTo>
                    <a:pt x="399" y="521"/>
                    <a:pt x="399" y="521"/>
                    <a:pt x="399" y="523"/>
                  </a:cubicBezTo>
                  <a:cubicBezTo>
                    <a:pt x="375" y="523"/>
                    <a:pt x="375" y="523"/>
                    <a:pt x="371" y="525"/>
                  </a:cubicBezTo>
                  <a:moveTo>
                    <a:pt x="320" y="512"/>
                  </a:moveTo>
                  <a:cubicBezTo>
                    <a:pt x="320" y="511"/>
                    <a:pt x="320" y="510"/>
                    <a:pt x="320" y="509"/>
                  </a:cubicBezTo>
                  <a:cubicBezTo>
                    <a:pt x="312" y="506"/>
                    <a:pt x="311" y="504"/>
                    <a:pt x="310" y="501"/>
                  </a:cubicBezTo>
                  <a:cubicBezTo>
                    <a:pt x="308" y="500"/>
                    <a:pt x="307" y="500"/>
                    <a:pt x="306" y="500"/>
                  </a:cubicBezTo>
                  <a:cubicBezTo>
                    <a:pt x="301" y="502"/>
                    <a:pt x="299" y="502"/>
                    <a:pt x="295" y="502"/>
                  </a:cubicBezTo>
                  <a:cubicBezTo>
                    <a:pt x="289" y="496"/>
                    <a:pt x="292" y="490"/>
                    <a:pt x="292" y="486"/>
                  </a:cubicBezTo>
                  <a:cubicBezTo>
                    <a:pt x="289" y="470"/>
                    <a:pt x="289" y="470"/>
                    <a:pt x="290" y="470"/>
                  </a:cubicBezTo>
                  <a:cubicBezTo>
                    <a:pt x="294" y="473"/>
                    <a:pt x="298" y="479"/>
                    <a:pt x="303" y="490"/>
                  </a:cubicBezTo>
                  <a:cubicBezTo>
                    <a:pt x="305" y="491"/>
                    <a:pt x="310" y="491"/>
                    <a:pt x="322" y="496"/>
                  </a:cubicBezTo>
                  <a:cubicBezTo>
                    <a:pt x="322" y="497"/>
                    <a:pt x="322" y="497"/>
                    <a:pt x="322" y="498"/>
                  </a:cubicBezTo>
                  <a:cubicBezTo>
                    <a:pt x="325" y="498"/>
                    <a:pt x="327" y="505"/>
                    <a:pt x="329" y="512"/>
                  </a:cubicBezTo>
                  <a:cubicBezTo>
                    <a:pt x="328" y="512"/>
                    <a:pt x="327" y="512"/>
                    <a:pt x="327" y="512"/>
                  </a:cubicBezTo>
                  <a:cubicBezTo>
                    <a:pt x="327" y="511"/>
                    <a:pt x="326" y="510"/>
                    <a:pt x="326" y="509"/>
                  </a:cubicBezTo>
                  <a:cubicBezTo>
                    <a:pt x="324" y="510"/>
                    <a:pt x="322" y="511"/>
                    <a:pt x="320" y="512"/>
                  </a:cubicBezTo>
                  <a:moveTo>
                    <a:pt x="989" y="504"/>
                  </a:moveTo>
                  <a:cubicBezTo>
                    <a:pt x="986" y="496"/>
                    <a:pt x="973" y="498"/>
                    <a:pt x="971" y="498"/>
                  </a:cubicBezTo>
                  <a:cubicBezTo>
                    <a:pt x="970" y="497"/>
                    <a:pt x="970" y="497"/>
                    <a:pt x="972" y="491"/>
                  </a:cubicBezTo>
                  <a:cubicBezTo>
                    <a:pt x="978" y="495"/>
                    <a:pt x="984" y="488"/>
                    <a:pt x="992" y="499"/>
                  </a:cubicBezTo>
                  <a:cubicBezTo>
                    <a:pt x="992" y="501"/>
                    <a:pt x="992" y="501"/>
                    <a:pt x="989" y="504"/>
                  </a:cubicBezTo>
                  <a:moveTo>
                    <a:pt x="613" y="499"/>
                  </a:moveTo>
                  <a:cubicBezTo>
                    <a:pt x="612" y="490"/>
                    <a:pt x="610" y="491"/>
                    <a:pt x="618" y="489"/>
                  </a:cubicBezTo>
                  <a:cubicBezTo>
                    <a:pt x="618" y="488"/>
                    <a:pt x="618" y="487"/>
                    <a:pt x="618" y="487"/>
                  </a:cubicBezTo>
                  <a:cubicBezTo>
                    <a:pt x="622" y="487"/>
                    <a:pt x="626" y="487"/>
                    <a:pt x="629" y="487"/>
                  </a:cubicBezTo>
                  <a:cubicBezTo>
                    <a:pt x="628" y="488"/>
                    <a:pt x="626" y="488"/>
                    <a:pt x="625" y="489"/>
                  </a:cubicBezTo>
                  <a:cubicBezTo>
                    <a:pt x="627" y="489"/>
                    <a:pt x="630" y="489"/>
                    <a:pt x="633" y="490"/>
                  </a:cubicBezTo>
                  <a:cubicBezTo>
                    <a:pt x="633" y="489"/>
                    <a:pt x="633" y="488"/>
                    <a:pt x="633" y="488"/>
                  </a:cubicBezTo>
                  <a:cubicBezTo>
                    <a:pt x="631" y="488"/>
                    <a:pt x="631" y="488"/>
                    <a:pt x="631" y="487"/>
                  </a:cubicBezTo>
                  <a:cubicBezTo>
                    <a:pt x="643" y="485"/>
                    <a:pt x="661" y="483"/>
                    <a:pt x="674" y="477"/>
                  </a:cubicBezTo>
                  <a:cubicBezTo>
                    <a:pt x="668" y="491"/>
                    <a:pt x="632" y="491"/>
                    <a:pt x="621" y="492"/>
                  </a:cubicBezTo>
                  <a:cubicBezTo>
                    <a:pt x="621" y="494"/>
                    <a:pt x="621" y="496"/>
                    <a:pt x="621" y="499"/>
                  </a:cubicBezTo>
                  <a:cubicBezTo>
                    <a:pt x="618" y="499"/>
                    <a:pt x="615" y="499"/>
                    <a:pt x="613" y="499"/>
                  </a:cubicBezTo>
                  <a:moveTo>
                    <a:pt x="350" y="499"/>
                  </a:moveTo>
                  <a:cubicBezTo>
                    <a:pt x="349" y="494"/>
                    <a:pt x="348" y="494"/>
                    <a:pt x="345" y="492"/>
                  </a:cubicBezTo>
                  <a:cubicBezTo>
                    <a:pt x="339" y="474"/>
                    <a:pt x="330" y="480"/>
                    <a:pt x="345" y="473"/>
                  </a:cubicBezTo>
                  <a:cubicBezTo>
                    <a:pt x="348" y="473"/>
                    <a:pt x="351" y="473"/>
                    <a:pt x="355" y="473"/>
                  </a:cubicBezTo>
                  <a:cubicBezTo>
                    <a:pt x="354" y="475"/>
                    <a:pt x="354" y="478"/>
                    <a:pt x="354" y="481"/>
                  </a:cubicBezTo>
                  <a:cubicBezTo>
                    <a:pt x="355" y="481"/>
                    <a:pt x="362" y="489"/>
                    <a:pt x="361" y="496"/>
                  </a:cubicBezTo>
                  <a:cubicBezTo>
                    <a:pt x="360" y="496"/>
                    <a:pt x="358" y="496"/>
                    <a:pt x="357" y="496"/>
                  </a:cubicBezTo>
                  <a:cubicBezTo>
                    <a:pt x="354" y="499"/>
                    <a:pt x="352" y="499"/>
                    <a:pt x="350" y="499"/>
                  </a:cubicBezTo>
                  <a:moveTo>
                    <a:pt x="374" y="499"/>
                  </a:moveTo>
                  <a:cubicBezTo>
                    <a:pt x="371" y="492"/>
                    <a:pt x="377" y="493"/>
                    <a:pt x="382" y="492"/>
                  </a:cubicBezTo>
                  <a:cubicBezTo>
                    <a:pt x="382" y="491"/>
                    <a:pt x="382" y="490"/>
                    <a:pt x="382" y="490"/>
                  </a:cubicBezTo>
                  <a:cubicBezTo>
                    <a:pt x="386" y="490"/>
                    <a:pt x="390" y="490"/>
                    <a:pt x="394" y="490"/>
                  </a:cubicBezTo>
                  <a:cubicBezTo>
                    <a:pt x="394" y="489"/>
                    <a:pt x="394" y="488"/>
                    <a:pt x="395" y="488"/>
                  </a:cubicBezTo>
                  <a:cubicBezTo>
                    <a:pt x="399" y="487"/>
                    <a:pt x="404" y="486"/>
                    <a:pt x="408" y="486"/>
                  </a:cubicBezTo>
                  <a:cubicBezTo>
                    <a:pt x="419" y="474"/>
                    <a:pt x="439" y="485"/>
                    <a:pt x="455" y="486"/>
                  </a:cubicBezTo>
                  <a:cubicBezTo>
                    <a:pt x="456" y="487"/>
                    <a:pt x="457" y="489"/>
                    <a:pt x="458" y="490"/>
                  </a:cubicBezTo>
                  <a:cubicBezTo>
                    <a:pt x="431" y="490"/>
                    <a:pt x="396" y="487"/>
                    <a:pt x="374" y="499"/>
                  </a:cubicBezTo>
                  <a:moveTo>
                    <a:pt x="625" y="499"/>
                  </a:moveTo>
                  <a:cubicBezTo>
                    <a:pt x="628" y="498"/>
                    <a:pt x="631" y="497"/>
                    <a:pt x="634" y="497"/>
                  </a:cubicBezTo>
                  <a:cubicBezTo>
                    <a:pt x="631" y="497"/>
                    <a:pt x="628" y="498"/>
                    <a:pt x="625" y="499"/>
                  </a:cubicBezTo>
                  <a:moveTo>
                    <a:pt x="102" y="490"/>
                  </a:moveTo>
                  <a:cubicBezTo>
                    <a:pt x="96" y="482"/>
                    <a:pt x="83" y="475"/>
                    <a:pt x="78" y="473"/>
                  </a:cubicBezTo>
                  <a:cubicBezTo>
                    <a:pt x="75" y="468"/>
                    <a:pt x="71" y="462"/>
                    <a:pt x="67" y="458"/>
                  </a:cubicBezTo>
                  <a:cubicBezTo>
                    <a:pt x="67" y="458"/>
                    <a:pt x="66" y="458"/>
                    <a:pt x="66" y="458"/>
                  </a:cubicBezTo>
                  <a:cubicBezTo>
                    <a:pt x="64" y="450"/>
                    <a:pt x="57" y="445"/>
                    <a:pt x="55" y="442"/>
                  </a:cubicBezTo>
                  <a:cubicBezTo>
                    <a:pt x="54" y="442"/>
                    <a:pt x="53" y="442"/>
                    <a:pt x="53" y="442"/>
                  </a:cubicBezTo>
                  <a:cubicBezTo>
                    <a:pt x="51" y="439"/>
                    <a:pt x="50" y="435"/>
                    <a:pt x="48" y="431"/>
                  </a:cubicBezTo>
                  <a:cubicBezTo>
                    <a:pt x="40" y="426"/>
                    <a:pt x="36" y="418"/>
                    <a:pt x="34" y="412"/>
                  </a:cubicBezTo>
                  <a:cubicBezTo>
                    <a:pt x="33" y="412"/>
                    <a:pt x="33" y="411"/>
                    <a:pt x="32" y="411"/>
                  </a:cubicBezTo>
                  <a:cubicBezTo>
                    <a:pt x="22" y="388"/>
                    <a:pt x="0" y="347"/>
                    <a:pt x="10" y="326"/>
                  </a:cubicBezTo>
                  <a:cubicBezTo>
                    <a:pt x="11" y="326"/>
                    <a:pt x="11" y="326"/>
                    <a:pt x="12" y="326"/>
                  </a:cubicBezTo>
                  <a:cubicBezTo>
                    <a:pt x="13" y="340"/>
                    <a:pt x="15" y="354"/>
                    <a:pt x="19" y="371"/>
                  </a:cubicBezTo>
                  <a:cubicBezTo>
                    <a:pt x="22" y="377"/>
                    <a:pt x="22" y="377"/>
                    <a:pt x="25" y="386"/>
                  </a:cubicBezTo>
                  <a:cubicBezTo>
                    <a:pt x="32" y="400"/>
                    <a:pt x="42" y="413"/>
                    <a:pt x="52" y="429"/>
                  </a:cubicBezTo>
                  <a:cubicBezTo>
                    <a:pt x="55" y="440"/>
                    <a:pt x="86" y="470"/>
                    <a:pt x="97" y="480"/>
                  </a:cubicBezTo>
                  <a:cubicBezTo>
                    <a:pt x="100" y="483"/>
                    <a:pt x="103" y="486"/>
                    <a:pt x="106" y="489"/>
                  </a:cubicBezTo>
                  <a:cubicBezTo>
                    <a:pt x="105" y="489"/>
                    <a:pt x="103" y="490"/>
                    <a:pt x="102" y="490"/>
                  </a:cubicBezTo>
                  <a:moveTo>
                    <a:pt x="684" y="488"/>
                  </a:moveTo>
                  <a:cubicBezTo>
                    <a:pt x="684" y="487"/>
                    <a:pt x="683" y="487"/>
                    <a:pt x="683" y="486"/>
                  </a:cubicBezTo>
                  <a:cubicBezTo>
                    <a:pt x="685" y="486"/>
                    <a:pt x="688" y="486"/>
                    <a:pt x="691" y="486"/>
                  </a:cubicBezTo>
                  <a:cubicBezTo>
                    <a:pt x="691" y="486"/>
                    <a:pt x="691" y="487"/>
                    <a:pt x="691" y="488"/>
                  </a:cubicBezTo>
                  <a:cubicBezTo>
                    <a:pt x="689" y="488"/>
                    <a:pt x="686" y="488"/>
                    <a:pt x="684" y="488"/>
                  </a:cubicBezTo>
                  <a:moveTo>
                    <a:pt x="966" y="487"/>
                  </a:moveTo>
                  <a:cubicBezTo>
                    <a:pt x="967" y="485"/>
                    <a:pt x="967" y="484"/>
                    <a:pt x="968" y="483"/>
                  </a:cubicBezTo>
                  <a:cubicBezTo>
                    <a:pt x="970" y="483"/>
                    <a:pt x="971" y="483"/>
                    <a:pt x="972" y="483"/>
                  </a:cubicBezTo>
                  <a:cubicBezTo>
                    <a:pt x="972" y="484"/>
                    <a:pt x="972" y="485"/>
                    <a:pt x="972" y="487"/>
                  </a:cubicBezTo>
                  <a:cubicBezTo>
                    <a:pt x="970" y="487"/>
                    <a:pt x="968" y="487"/>
                    <a:pt x="966" y="487"/>
                  </a:cubicBezTo>
                  <a:moveTo>
                    <a:pt x="488" y="486"/>
                  </a:moveTo>
                  <a:cubicBezTo>
                    <a:pt x="488" y="484"/>
                    <a:pt x="487" y="482"/>
                    <a:pt x="487" y="481"/>
                  </a:cubicBezTo>
                  <a:cubicBezTo>
                    <a:pt x="490" y="477"/>
                    <a:pt x="492" y="475"/>
                    <a:pt x="496" y="474"/>
                  </a:cubicBezTo>
                  <a:cubicBezTo>
                    <a:pt x="497" y="474"/>
                    <a:pt x="498" y="476"/>
                    <a:pt x="499" y="477"/>
                  </a:cubicBezTo>
                  <a:cubicBezTo>
                    <a:pt x="500" y="477"/>
                    <a:pt x="501" y="475"/>
                    <a:pt x="502" y="474"/>
                  </a:cubicBezTo>
                  <a:cubicBezTo>
                    <a:pt x="506" y="474"/>
                    <a:pt x="511" y="473"/>
                    <a:pt x="518" y="471"/>
                  </a:cubicBezTo>
                  <a:cubicBezTo>
                    <a:pt x="518" y="472"/>
                    <a:pt x="518" y="474"/>
                    <a:pt x="518" y="477"/>
                  </a:cubicBezTo>
                  <a:cubicBezTo>
                    <a:pt x="528" y="466"/>
                    <a:pt x="532" y="469"/>
                    <a:pt x="548" y="468"/>
                  </a:cubicBezTo>
                  <a:cubicBezTo>
                    <a:pt x="549" y="466"/>
                    <a:pt x="549" y="466"/>
                    <a:pt x="556" y="462"/>
                  </a:cubicBezTo>
                  <a:cubicBezTo>
                    <a:pt x="559" y="464"/>
                    <a:pt x="559" y="464"/>
                    <a:pt x="561" y="466"/>
                  </a:cubicBezTo>
                  <a:cubicBezTo>
                    <a:pt x="571" y="456"/>
                    <a:pt x="560" y="455"/>
                    <a:pt x="576" y="453"/>
                  </a:cubicBezTo>
                  <a:cubicBezTo>
                    <a:pt x="581" y="446"/>
                    <a:pt x="581" y="446"/>
                    <a:pt x="583" y="445"/>
                  </a:cubicBezTo>
                  <a:cubicBezTo>
                    <a:pt x="587" y="446"/>
                    <a:pt x="587" y="449"/>
                    <a:pt x="589" y="455"/>
                  </a:cubicBezTo>
                  <a:cubicBezTo>
                    <a:pt x="585" y="458"/>
                    <a:pt x="577" y="458"/>
                    <a:pt x="575" y="458"/>
                  </a:cubicBezTo>
                  <a:cubicBezTo>
                    <a:pt x="575" y="460"/>
                    <a:pt x="576" y="462"/>
                    <a:pt x="576" y="464"/>
                  </a:cubicBezTo>
                  <a:cubicBezTo>
                    <a:pt x="570" y="464"/>
                    <a:pt x="566" y="470"/>
                    <a:pt x="561" y="472"/>
                  </a:cubicBezTo>
                  <a:cubicBezTo>
                    <a:pt x="555" y="472"/>
                    <a:pt x="549" y="472"/>
                    <a:pt x="543" y="473"/>
                  </a:cubicBezTo>
                  <a:cubicBezTo>
                    <a:pt x="543" y="473"/>
                    <a:pt x="543" y="474"/>
                    <a:pt x="543" y="475"/>
                  </a:cubicBezTo>
                  <a:cubicBezTo>
                    <a:pt x="541" y="474"/>
                    <a:pt x="539" y="474"/>
                    <a:pt x="537" y="474"/>
                  </a:cubicBezTo>
                  <a:cubicBezTo>
                    <a:pt x="527" y="477"/>
                    <a:pt x="505" y="486"/>
                    <a:pt x="498" y="481"/>
                  </a:cubicBezTo>
                  <a:cubicBezTo>
                    <a:pt x="495" y="482"/>
                    <a:pt x="492" y="483"/>
                    <a:pt x="489" y="483"/>
                  </a:cubicBezTo>
                  <a:cubicBezTo>
                    <a:pt x="489" y="484"/>
                    <a:pt x="488" y="485"/>
                    <a:pt x="488" y="486"/>
                  </a:cubicBezTo>
                  <a:moveTo>
                    <a:pt x="714" y="486"/>
                  </a:moveTo>
                  <a:cubicBezTo>
                    <a:pt x="712" y="483"/>
                    <a:pt x="701" y="480"/>
                    <a:pt x="701" y="479"/>
                  </a:cubicBezTo>
                  <a:cubicBezTo>
                    <a:pt x="716" y="479"/>
                    <a:pt x="733" y="478"/>
                    <a:pt x="749" y="473"/>
                  </a:cubicBezTo>
                  <a:cubicBezTo>
                    <a:pt x="757" y="473"/>
                    <a:pt x="778" y="472"/>
                    <a:pt x="786" y="483"/>
                  </a:cubicBezTo>
                  <a:cubicBezTo>
                    <a:pt x="781" y="484"/>
                    <a:pt x="777" y="485"/>
                    <a:pt x="773" y="486"/>
                  </a:cubicBezTo>
                  <a:cubicBezTo>
                    <a:pt x="773" y="473"/>
                    <a:pt x="722" y="485"/>
                    <a:pt x="714" y="486"/>
                  </a:cubicBezTo>
                  <a:moveTo>
                    <a:pt x="695" y="484"/>
                  </a:moveTo>
                  <a:cubicBezTo>
                    <a:pt x="693" y="483"/>
                    <a:pt x="691" y="483"/>
                    <a:pt x="690" y="482"/>
                  </a:cubicBezTo>
                  <a:cubicBezTo>
                    <a:pt x="693" y="482"/>
                    <a:pt x="696" y="481"/>
                    <a:pt x="700" y="481"/>
                  </a:cubicBezTo>
                  <a:cubicBezTo>
                    <a:pt x="699" y="482"/>
                    <a:pt x="699" y="483"/>
                    <a:pt x="699" y="483"/>
                  </a:cubicBezTo>
                  <a:cubicBezTo>
                    <a:pt x="697" y="483"/>
                    <a:pt x="696" y="484"/>
                    <a:pt x="695" y="484"/>
                  </a:cubicBezTo>
                  <a:moveTo>
                    <a:pt x="964" y="482"/>
                  </a:moveTo>
                  <a:cubicBezTo>
                    <a:pt x="964" y="481"/>
                    <a:pt x="964" y="480"/>
                    <a:pt x="964" y="480"/>
                  </a:cubicBezTo>
                  <a:cubicBezTo>
                    <a:pt x="965" y="479"/>
                    <a:pt x="967" y="479"/>
                    <a:pt x="968" y="479"/>
                  </a:cubicBezTo>
                  <a:cubicBezTo>
                    <a:pt x="967" y="480"/>
                    <a:pt x="967" y="480"/>
                    <a:pt x="967" y="481"/>
                  </a:cubicBezTo>
                  <a:cubicBezTo>
                    <a:pt x="966" y="481"/>
                    <a:pt x="964" y="482"/>
                    <a:pt x="964" y="482"/>
                  </a:cubicBezTo>
                  <a:moveTo>
                    <a:pt x="407" y="480"/>
                  </a:moveTo>
                  <a:cubicBezTo>
                    <a:pt x="405" y="475"/>
                    <a:pt x="411" y="477"/>
                    <a:pt x="414" y="477"/>
                  </a:cubicBezTo>
                  <a:cubicBezTo>
                    <a:pt x="411" y="480"/>
                    <a:pt x="409" y="480"/>
                    <a:pt x="407" y="480"/>
                  </a:cubicBezTo>
                  <a:moveTo>
                    <a:pt x="951" y="480"/>
                  </a:moveTo>
                  <a:cubicBezTo>
                    <a:pt x="950" y="478"/>
                    <a:pt x="950" y="477"/>
                    <a:pt x="950" y="475"/>
                  </a:cubicBezTo>
                  <a:cubicBezTo>
                    <a:pt x="950" y="475"/>
                    <a:pt x="952" y="475"/>
                    <a:pt x="953" y="475"/>
                  </a:cubicBezTo>
                  <a:cubicBezTo>
                    <a:pt x="952" y="477"/>
                    <a:pt x="951" y="478"/>
                    <a:pt x="951" y="480"/>
                  </a:cubicBezTo>
                  <a:moveTo>
                    <a:pt x="366" y="479"/>
                  </a:moveTo>
                  <a:cubicBezTo>
                    <a:pt x="366" y="478"/>
                    <a:pt x="366" y="477"/>
                    <a:pt x="366" y="477"/>
                  </a:cubicBezTo>
                  <a:cubicBezTo>
                    <a:pt x="372" y="476"/>
                    <a:pt x="382" y="474"/>
                    <a:pt x="391" y="471"/>
                  </a:cubicBezTo>
                  <a:cubicBezTo>
                    <a:pt x="391" y="470"/>
                    <a:pt x="391" y="469"/>
                    <a:pt x="391" y="468"/>
                  </a:cubicBezTo>
                  <a:cubicBezTo>
                    <a:pt x="392" y="468"/>
                    <a:pt x="393" y="468"/>
                    <a:pt x="395" y="467"/>
                  </a:cubicBezTo>
                  <a:cubicBezTo>
                    <a:pt x="402" y="474"/>
                    <a:pt x="422" y="455"/>
                    <a:pt x="433" y="461"/>
                  </a:cubicBezTo>
                  <a:cubicBezTo>
                    <a:pt x="421" y="473"/>
                    <a:pt x="380" y="478"/>
                    <a:pt x="366" y="479"/>
                  </a:cubicBezTo>
                  <a:moveTo>
                    <a:pt x="316" y="478"/>
                  </a:moveTo>
                  <a:cubicBezTo>
                    <a:pt x="314" y="477"/>
                    <a:pt x="313" y="477"/>
                    <a:pt x="312" y="477"/>
                  </a:cubicBezTo>
                  <a:cubicBezTo>
                    <a:pt x="312" y="475"/>
                    <a:pt x="311" y="474"/>
                    <a:pt x="311" y="473"/>
                  </a:cubicBezTo>
                  <a:cubicBezTo>
                    <a:pt x="313" y="473"/>
                    <a:pt x="316" y="474"/>
                    <a:pt x="318" y="474"/>
                  </a:cubicBezTo>
                  <a:cubicBezTo>
                    <a:pt x="318" y="475"/>
                    <a:pt x="318" y="476"/>
                    <a:pt x="318" y="477"/>
                  </a:cubicBezTo>
                  <a:cubicBezTo>
                    <a:pt x="317" y="477"/>
                    <a:pt x="316" y="477"/>
                    <a:pt x="316" y="478"/>
                  </a:cubicBezTo>
                  <a:moveTo>
                    <a:pt x="471" y="478"/>
                  </a:moveTo>
                  <a:cubicBezTo>
                    <a:pt x="471" y="474"/>
                    <a:pt x="463" y="473"/>
                    <a:pt x="463" y="473"/>
                  </a:cubicBezTo>
                  <a:cubicBezTo>
                    <a:pt x="462" y="472"/>
                    <a:pt x="462" y="471"/>
                    <a:pt x="462" y="470"/>
                  </a:cubicBezTo>
                  <a:cubicBezTo>
                    <a:pt x="464" y="470"/>
                    <a:pt x="464" y="470"/>
                    <a:pt x="474" y="475"/>
                  </a:cubicBezTo>
                  <a:cubicBezTo>
                    <a:pt x="474" y="475"/>
                    <a:pt x="474" y="476"/>
                    <a:pt x="475" y="477"/>
                  </a:cubicBezTo>
                  <a:cubicBezTo>
                    <a:pt x="474" y="477"/>
                    <a:pt x="472" y="477"/>
                    <a:pt x="471" y="478"/>
                  </a:cubicBezTo>
                  <a:moveTo>
                    <a:pt x="610" y="478"/>
                  </a:moveTo>
                  <a:cubicBezTo>
                    <a:pt x="598" y="474"/>
                    <a:pt x="595" y="464"/>
                    <a:pt x="594" y="458"/>
                  </a:cubicBezTo>
                  <a:cubicBezTo>
                    <a:pt x="587" y="443"/>
                    <a:pt x="579" y="430"/>
                    <a:pt x="576" y="421"/>
                  </a:cubicBezTo>
                  <a:cubicBezTo>
                    <a:pt x="576" y="420"/>
                    <a:pt x="577" y="418"/>
                    <a:pt x="577" y="417"/>
                  </a:cubicBezTo>
                  <a:cubicBezTo>
                    <a:pt x="578" y="420"/>
                    <a:pt x="580" y="423"/>
                    <a:pt x="586" y="427"/>
                  </a:cubicBezTo>
                  <a:cubicBezTo>
                    <a:pt x="588" y="439"/>
                    <a:pt x="597" y="468"/>
                    <a:pt x="618" y="463"/>
                  </a:cubicBezTo>
                  <a:cubicBezTo>
                    <a:pt x="625" y="455"/>
                    <a:pt x="627" y="455"/>
                    <a:pt x="629" y="445"/>
                  </a:cubicBezTo>
                  <a:cubicBezTo>
                    <a:pt x="630" y="442"/>
                    <a:pt x="632" y="440"/>
                    <a:pt x="633" y="438"/>
                  </a:cubicBezTo>
                  <a:cubicBezTo>
                    <a:pt x="634" y="438"/>
                    <a:pt x="635" y="438"/>
                    <a:pt x="637" y="439"/>
                  </a:cubicBezTo>
                  <a:cubicBezTo>
                    <a:pt x="637" y="445"/>
                    <a:pt x="631" y="458"/>
                    <a:pt x="625" y="466"/>
                  </a:cubicBezTo>
                  <a:cubicBezTo>
                    <a:pt x="628" y="466"/>
                    <a:pt x="631" y="463"/>
                    <a:pt x="632" y="461"/>
                  </a:cubicBezTo>
                  <a:cubicBezTo>
                    <a:pt x="632" y="461"/>
                    <a:pt x="633" y="461"/>
                    <a:pt x="634" y="461"/>
                  </a:cubicBezTo>
                  <a:cubicBezTo>
                    <a:pt x="627" y="471"/>
                    <a:pt x="620" y="476"/>
                    <a:pt x="610" y="478"/>
                  </a:cubicBezTo>
                  <a:moveTo>
                    <a:pt x="424" y="477"/>
                  </a:moveTo>
                  <a:cubicBezTo>
                    <a:pt x="424" y="476"/>
                    <a:pt x="424" y="475"/>
                    <a:pt x="424" y="475"/>
                  </a:cubicBezTo>
                  <a:cubicBezTo>
                    <a:pt x="427" y="474"/>
                    <a:pt x="430" y="474"/>
                    <a:pt x="434" y="474"/>
                  </a:cubicBezTo>
                  <a:cubicBezTo>
                    <a:pt x="435" y="474"/>
                    <a:pt x="435" y="475"/>
                    <a:pt x="435" y="476"/>
                  </a:cubicBezTo>
                  <a:cubicBezTo>
                    <a:pt x="431" y="476"/>
                    <a:pt x="427" y="477"/>
                    <a:pt x="424" y="477"/>
                  </a:cubicBezTo>
                  <a:moveTo>
                    <a:pt x="103" y="473"/>
                  </a:moveTo>
                  <a:cubicBezTo>
                    <a:pt x="102" y="471"/>
                    <a:pt x="100" y="471"/>
                    <a:pt x="99" y="468"/>
                  </a:cubicBezTo>
                  <a:cubicBezTo>
                    <a:pt x="98" y="468"/>
                    <a:pt x="97" y="468"/>
                    <a:pt x="95" y="468"/>
                  </a:cubicBezTo>
                  <a:cubicBezTo>
                    <a:pt x="94" y="467"/>
                    <a:pt x="94" y="465"/>
                    <a:pt x="94" y="464"/>
                  </a:cubicBezTo>
                  <a:cubicBezTo>
                    <a:pt x="92" y="464"/>
                    <a:pt x="91" y="464"/>
                    <a:pt x="90" y="464"/>
                  </a:cubicBezTo>
                  <a:cubicBezTo>
                    <a:pt x="80" y="452"/>
                    <a:pt x="80" y="452"/>
                    <a:pt x="78" y="448"/>
                  </a:cubicBezTo>
                  <a:cubicBezTo>
                    <a:pt x="76" y="448"/>
                    <a:pt x="74" y="449"/>
                    <a:pt x="72" y="449"/>
                  </a:cubicBezTo>
                  <a:cubicBezTo>
                    <a:pt x="73" y="442"/>
                    <a:pt x="73" y="437"/>
                    <a:pt x="76" y="432"/>
                  </a:cubicBezTo>
                  <a:cubicBezTo>
                    <a:pt x="77" y="432"/>
                    <a:pt x="78" y="432"/>
                    <a:pt x="79" y="432"/>
                  </a:cubicBezTo>
                  <a:cubicBezTo>
                    <a:pt x="79" y="437"/>
                    <a:pt x="78" y="449"/>
                    <a:pt x="91" y="453"/>
                  </a:cubicBezTo>
                  <a:cubicBezTo>
                    <a:pt x="91" y="454"/>
                    <a:pt x="91" y="454"/>
                    <a:pt x="91" y="455"/>
                  </a:cubicBezTo>
                  <a:cubicBezTo>
                    <a:pt x="95" y="458"/>
                    <a:pt x="100" y="461"/>
                    <a:pt x="104" y="464"/>
                  </a:cubicBezTo>
                  <a:cubicBezTo>
                    <a:pt x="104" y="464"/>
                    <a:pt x="104" y="465"/>
                    <a:pt x="104" y="466"/>
                  </a:cubicBezTo>
                  <a:cubicBezTo>
                    <a:pt x="108" y="468"/>
                    <a:pt x="108" y="468"/>
                    <a:pt x="110" y="471"/>
                  </a:cubicBezTo>
                  <a:cubicBezTo>
                    <a:pt x="107" y="472"/>
                    <a:pt x="105" y="472"/>
                    <a:pt x="103" y="473"/>
                  </a:cubicBezTo>
                  <a:moveTo>
                    <a:pt x="188" y="473"/>
                  </a:moveTo>
                  <a:cubicBezTo>
                    <a:pt x="183" y="457"/>
                    <a:pt x="191" y="449"/>
                    <a:pt x="201" y="438"/>
                  </a:cubicBezTo>
                  <a:cubicBezTo>
                    <a:pt x="205" y="437"/>
                    <a:pt x="217" y="419"/>
                    <a:pt x="220" y="414"/>
                  </a:cubicBezTo>
                  <a:cubicBezTo>
                    <a:pt x="220" y="405"/>
                    <a:pt x="220" y="405"/>
                    <a:pt x="222" y="399"/>
                  </a:cubicBezTo>
                  <a:cubicBezTo>
                    <a:pt x="225" y="399"/>
                    <a:pt x="227" y="395"/>
                    <a:pt x="227" y="393"/>
                  </a:cubicBezTo>
                  <a:cubicBezTo>
                    <a:pt x="231" y="393"/>
                    <a:pt x="250" y="380"/>
                    <a:pt x="251" y="376"/>
                  </a:cubicBezTo>
                  <a:cubicBezTo>
                    <a:pt x="253" y="375"/>
                    <a:pt x="256" y="374"/>
                    <a:pt x="258" y="373"/>
                  </a:cubicBezTo>
                  <a:cubicBezTo>
                    <a:pt x="258" y="374"/>
                    <a:pt x="258" y="375"/>
                    <a:pt x="258" y="376"/>
                  </a:cubicBezTo>
                  <a:cubicBezTo>
                    <a:pt x="258" y="376"/>
                    <a:pt x="257" y="376"/>
                    <a:pt x="256" y="376"/>
                  </a:cubicBezTo>
                  <a:cubicBezTo>
                    <a:pt x="246" y="388"/>
                    <a:pt x="242" y="393"/>
                    <a:pt x="237" y="409"/>
                  </a:cubicBezTo>
                  <a:cubicBezTo>
                    <a:pt x="224" y="423"/>
                    <a:pt x="211" y="438"/>
                    <a:pt x="197" y="453"/>
                  </a:cubicBezTo>
                  <a:cubicBezTo>
                    <a:pt x="197" y="456"/>
                    <a:pt x="194" y="459"/>
                    <a:pt x="197" y="466"/>
                  </a:cubicBezTo>
                  <a:cubicBezTo>
                    <a:pt x="196" y="468"/>
                    <a:pt x="195" y="471"/>
                    <a:pt x="195" y="473"/>
                  </a:cubicBezTo>
                  <a:cubicBezTo>
                    <a:pt x="193" y="473"/>
                    <a:pt x="191" y="473"/>
                    <a:pt x="188" y="473"/>
                  </a:cubicBezTo>
                  <a:moveTo>
                    <a:pt x="25" y="471"/>
                  </a:moveTo>
                  <a:cubicBezTo>
                    <a:pt x="25" y="453"/>
                    <a:pt x="39" y="453"/>
                    <a:pt x="53" y="451"/>
                  </a:cubicBezTo>
                  <a:cubicBezTo>
                    <a:pt x="48" y="455"/>
                    <a:pt x="47" y="454"/>
                    <a:pt x="44" y="460"/>
                  </a:cubicBezTo>
                  <a:cubicBezTo>
                    <a:pt x="46" y="460"/>
                    <a:pt x="47" y="460"/>
                    <a:pt x="48" y="461"/>
                  </a:cubicBezTo>
                  <a:cubicBezTo>
                    <a:pt x="41" y="464"/>
                    <a:pt x="33" y="467"/>
                    <a:pt x="25" y="471"/>
                  </a:cubicBezTo>
                  <a:moveTo>
                    <a:pt x="429" y="471"/>
                  </a:moveTo>
                  <a:cubicBezTo>
                    <a:pt x="429" y="470"/>
                    <a:pt x="429" y="469"/>
                    <a:pt x="429" y="468"/>
                  </a:cubicBezTo>
                  <a:cubicBezTo>
                    <a:pt x="430" y="468"/>
                    <a:pt x="432" y="467"/>
                    <a:pt x="436" y="469"/>
                  </a:cubicBezTo>
                  <a:cubicBezTo>
                    <a:pt x="434" y="469"/>
                    <a:pt x="431" y="470"/>
                    <a:pt x="429" y="471"/>
                  </a:cubicBezTo>
                  <a:moveTo>
                    <a:pt x="324" y="469"/>
                  </a:moveTo>
                  <a:cubicBezTo>
                    <a:pt x="324" y="468"/>
                    <a:pt x="323" y="467"/>
                    <a:pt x="323" y="466"/>
                  </a:cubicBezTo>
                  <a:cubicBezTo>
                    <a:pt x="324" y="466"/>
                    <a:pt x="325" y="466"/>
                    <a:pt x="327" y="466"/>
                  </a:cubicBezTo>
                  <a:cubicBezTo>
                    <a:pt x="327" y="467"/>
                    <a:pt x="327" y="468"/>
                    <a:pt x="327" y="469"/>
                  </a:cubicBezTo>
                  <a:cubicBezTo>
                    <a:pt x="326" y="469"/>
                    <a:pt x="325" y="469"/>
                    <a:pt x="324" y="469"/>
                  </a:cubicBezTo>
                  <a:moveTo>
                    <a:pt x="683" y="467"/>
                  </a:moveTo>
                  <a:cubicBezTo>
                    <a:pt x="676" y="465"/>
                    <a:pt x="675" y="460"/>
                    <a:pt x="671" y="458"/>
                  </a:cubicBezTo>
                  <a:cubicBezTo>
                    <a:pt x="671" y="457"/>
                    <a:pt x="671" y="456"/>
                    <a:pt x="671" y="455"/>
                  </a:cubicBezTo>
                  <a:cubicBezTo>
                    <a:pt x="673" y="455"/>
                    <a:pt x="682" y="459"/>
                    <a:pt x="688" y="455"/>
                  </a:cubicBezTo>
                  <a:cubicBezTo>
                    <a:pt x="693" y="459"/>
                    <a:pt x="690" y="462"/>
                    <a:pt x="690" y="466"/>
                  </a:cubicBezTo>
                  <a:cubicBezTo>
                    <a:pt x="688" y="466"/>
                    <a:pt x="685" y="467"/>
                    <a:pt x="683" y="467"/>
                  </a:cubicBezTo>
                  <a:moveTo>
                    <a:pt x="313" y="466"/>
                  </a:moveTo>
                  <a:cubicBezTo>
                    <a:pt x="313" y="465"/>
                    <a:pt x="313" y="464"/>
                    <a:pt x="313" y="462"/>
                  </a:cubicBezTo>
                  <a:cubicBezTo>
                    <a:pt x="316" y="462"/>
                    <a:pt x="316" y="462"/>
                    <a:pt x="319" y="464"/>
                  </a:cubicBezTo>
                  <a:cubicBezTo>
                    <a:pt x="319" y="464"/>
                    <a:pt x="319" y="464"/>
                    <a:pt x="319" y="465"/>
                  </a:cubicBezTo>
                  <a:cubicBezTo>
                    <a:pt x="317" y="465"/>
                    <a:pt x="315" y="466"/>
                    <a:pt x="313" y="466"/>
                  </a:cubicBezTo>
                  <a:moveTo>
                    <a:pt x="532" y="465"/>
                  </a:moveTo>
                  <a:cubicBezTo>
                    <a:pt x="532" y="463"/>
                    <a:pt x="532" y="461"/>
                    <a:pt x="532" y="460"/>
                  </a:cubicBezTo>
                  <a:cubicBezTo>
                    <a:pt x="540" y="458"/>
                    <a:pt x="551" y="455"/>
                    <a:pt x="562" y="456"/>
                  </a:cubicBezTo>
                  <a:cubicBezTo>
                    <a:pt x="559" y="462"/>
                    <a:pt x="548" y="461"/>
                    <a:pt x="543" y="461"/>
                  </a:cubicBezTo>
                  <a:cubicBezTo>
                    <a:pt x="539" y="462"/>
                    <a:pt x="535" y="463"/>
                    <a:pt x="532" y="465"/>
                  </a:cubicBezTo>
                  <a:moveTo>
                    <a:pt x="672" y="451"/>
                  </a:moveTo>
                  <a:cubicBezTo>
                    <a:pt x="672" y="450"/>
                    <a:pt x="672" y="449"/>
                    <a:pt x="672" y="448"/>
                  </a:cubicBezTo>
                  <a:cubicBezTo>
                    <a:pt x="673" y="448"/>
                    <a:pt x="674" y="448"/>
                    <a:pt x="676" y="448"/>
                  </a:cubicBezTo>
                  <a:cubicBezTo>
                    <a:pt x="676" y="449"/>
                    <a:pt x="676" y="450"/>
                    <a:pt x="676" y="451"/>
                  </a:cubicBezTo>
                  <a:cubicBezTo>
                    <a:pt x="675" y="451"/>
                    <a:pt x="673" y="451"/>
                    <a:pt x="672" y="451"/>
                  </a:cubicBezTo>
                  <a:moveTo>
                    <a:pt x="652" y="450"/>
                  </a:moveTo>
                  <a:cubicBezTo>
                    <a:pt x="652" y="447"/>
                    <a:pt x="653" y="445"/>
                    <a:pt x="653" y="442"/>
                  </a:cubicBezTo>
                  <a:cubicBezTo>
                    <a:pt x="656" y="442"/>
                    <a:pt x="662" y="439"/>
                    <a:pt x="665" y="447"/>
                  </a:cubicBezTo>
                  <a:cubicBezTo>
                    <a:pt x="661" y="447"/>
                    <a:pt x="657" y="447"/>
                    <a:pt x="654" y="447"/>
                  </a:cubicBezTo>
                  <a:cubicBezTo>
                    <a:pt x="653" y="448"/>
                    <a:pt x="653" y="449"/>
                    <a:pt x="652" y="450"/>
                  </a:cubicBezTo>
                  <a:moveTo>
                    <a:pt x="124" y="449"/>
                  </a:moveTo>
                  <a:cubicBezTo>
                    <a:pt x="124" y="448"/>
                    <a:pt x="124" y="447"/>
                    <a:pt x="124" y="447"/>
                  </a:cubicBezTo>
                  <a:cubicBezTo>
                    <a:pt x="117" y="444"/>
                    <a:pt x="111" y="432"/>
                    <a:pt x="110" y="430"/>
                  </a:cubicBezTo>
                  <a:cubicBezTo>
                    <a:pt x="109" y="430"/>
                    <a:pt x="108" y="430"/>
                    <a:pt x="108" y="430"/>
                  </a:cubicBezTo>
                  <a:cubicBezTo>
                    <a:pt x="104" y="419"/>
                    <a:pt x="95" y="408"/>
                    <a:pt x="91" y="404"/>
                  </a:cubicBezTo>
                  <a:cubicBezTo>
                    <a:pt x="86" y="394"/>
                    <a:pt x="81" y="385"/>
                    <a:pt x="76" y="376"/>
                  </a:cubicBezTo>
                  <a:cubicBezTo>
                    <a:pt x="75" y="376"/>
                    <a:pt x="75" y="376"/>
                    <a:pt x="74" y="376"/>
                  </a:cubicBezTo>
                  <a:cubicBezTo>
                    <a:pt x="73" y="373"/>
                    <a:pt x="72" y="371"/>
                    <a:pt x="72" y="369"/>
                  </a:cubicBezTo>
                  <a:cubicBezTo>
                    <a:pt x="71" y="369"/>
                    <a:pt x="70" y="369"/>
                    <a:pt x="70" y="369"/>
                  </a:cubicBezTo>
                  <a:cubicBezTo>
                    <a:pt x="70" y="368"/>
                    <a:pt x="70" y="367"/>
                    <a:pt x="70" y="366"/>
                  </a:cubicBezTo>
                  <a:cubicBezTo>
                    <a:pt x="72" y="366"/>
                    <a:pt x="73" y="366"/>
                    <a:pt x="75" y="367"/>
                  </a:cubicBezTo>
                  <a:cubicBezTo>
                    <a:pt x="89" y="388"/>
                    <a:pt x="103" y="410"/>
                    <a:pt x="116" y="431"/>
                  </a:cubicBezTo>
                  <a:cubicBezTo>
                    <a:pt x="119" y="431"/>
                    <a:pt x="126" y="441"/>
                    <a:pt x="126" y="448"/>
                  </a:cubicBezTo>
                  <a:cubicBezTo>
                    <a:pt x="125" y="448"/>
                    <a:pt x="125" y="449"/>
                    <a:pt x="124" y="449"/>
                  </a:cubicBezTo>
                  <a:moveTo>
                    <a:pt x="331" y="438"/>
                  </a:moveTo>
                  <a:cubicBezTo>
                    <a:pt x="330" y="436"/>
                    <a:pt x="330" y="435"/>
                    <a:pt x="329" y="434"/>
                  </a:cubicBezTo>
                  <a:cubicBezTo>
                    <a:pt x="330" y="434"/>
                    <a:pt x="331" y="434"/>
                    <a:pt x="332" y="434"/>
                  </a:cubicBezTo>
                  <a:cubicBezTo>
                    <a:pt x="333" y="436"/>
                    <a:pt x="333" y="436"/>
                    <a:pt x="331" y="438"/>
                  </a:cubicBezTo>
                  <a:moveTo>
                    <a:pt x="176" y="436"/>
                  </a:moveTo>
                  <a:cubicBezTo>
                    <a:pt x="165" y="429"/>
                    <a:pt x="161" y="395"/>
                    <a:pt x="153" y="395"/>
                  </a:cubicBezTo>
                  <a:cubicBezTo>
                    <a:pt x="153" y="393"/>
                    <a:pt x="152" y="391"/>
                    <a:pt x="152" y="389"/>
                  </a:cubicBezTo>
                  <a:cubicBezTo>
                    <a:pt x="151" y="389"/>
                    <a:pt x="151" y="389"/>
                    <a:pt x="150" y="389"/>
                  </a:cubicBezTo>
                  <a:cubicBezTo>
                    <a:pt x="150" y="386"/>
                    <a:pt x="149" y="383"/>
                    <a:pt x="148" y="381"/>
                  </a:cubicBezTo>
                  <a:cubicBezTo>
                    <a:pt x="137" y="375"/>
                    <a:pt x="136" y="354"/>
                    <a:pt x="136" y="348"/>
                  </a:cubicBezTo>
                  <a:cubicBezTo>
                    <a:pt x="136" y="348"/>
                    <a:pt x="137" y="348"/>
                    <a:pt x="138" y="348"/>
                  </a:cubicBezTo>
                  <a:cubicBezTo>
                    <a:pt x="148" y="369"/>
                    <a:pt x="159" y="390"/>
                    <a:pt x="169" y="412"/>
                  </a:cubicBezTo>
                  <a:cubicBezTo>
                    <a:pt x="171" y="418"/>
                    <a:pt x="176" y="425"/>
                    <a:pt x="176" y="436"/>
                  </a:cubicBezTo>
                  <a:moveTo>
                    <a:pt x="290" y="436"/>
                  </a:moveTo>
                  <a:cubicBezTo>
                    <a:pt x="289" y="432"/>
                    <a:pt x="289" y="432"/>
                    <a:pt x="291" y="427"/>
                  </a:cubicBezTo>
                  <a:cubicBezTo>
                    <a:pt x="292" y="427"/>
                    <a:pt x="293" y="427"/>
                    <a:pt x="294" y="427"/>
                  </a:cubicBezTo>
                  <a:cubicBezTo>
                    <a:pt x="295" y="427"/>
                    <a:pt x="295" y="428"/>
                    <a:pt x="296" y="429"/>
                  </a:cubicBezTo>
                  <a:cubicBezTo>
                    <a:pt x="294" y="432"/>
                    <a:pt x="294" y="432"/>
                    <a:pt x="294" y="436"/>
                  </a:cubicBezTo>
                  <a:cubicBezTo>
                    <a:pt x="293" y="436"/>
                    <a:pt x="291" y="436"/>
                    <a:pt x="290" y="436"/>
                  </a:cubicBezTo>
                  <a:moveTo>
                    <a:pt x="191" y="434"/>
                  </a:moveTo>
                  <a:cubicBezTo>
                    <a:pt x="191" y="433"/>
                    <a:pt x="191" y="432"/>
                    <a:pt x="191" y="432"/>
                  </a:cubicBezTo>
                  <a:cubicBezTo>
                    <a:pt x="190" y="430"/>
                    <a:pt x="188" y="429"/>
                    <a:pt x="186" y="427"/>
                  </a:cubicBezTo>
                  <a:cubicBezTo>
                    <a:pt x="186" y="429"/>
                    <a:pt x="185" y="430"/>
                    <a:pt x="185" y="431"/>
                  </a:cubicBezTo>
                  <a:cubicBezTo>
                    <a:pt x="183" y="430"/>
                    <a:pt x="177" y="389"/>
                    <a:pt x="176" y="386"/>
                  </a:cubicBezTo>
                  <a:cubicBezTo>
                    <a:pt x="176" y="381"/>
                    <a:pt x="176" y="375"/>
                    <a:pt x="176" y="370"/>
                  </a:cubicBezTo>
                  <a:cubicBezTo>
                    <a:pt x="177" y="369"/>
                    <a:pt x="178" y="369"/>
                    <a:pt x="179" y="369"/>
                  </a:cubicBezTo>
                  <a:cubicBezTo>
                    <a:pt x="180" y="382"/>
                    <a:pt x="183" y="395"/>
                    <a:pt x="186" y="411"/>
                  </a:cubicBezTo>
                  <a:cubicBezTo>
                    <a:pt x="186" y="410"/>
                    <a:pt x="186" y="409"/>
                    <a:pt x="187" y="408"/>
                  </a:cubicBezTo>
                  <a:cubicBezTo>
                    <a:pt x="188" y="408"/>
                    <a:pt x="188" y="408"/>
                    <a:pt x="189" y="408"/>
                  </a:cubicBezTo>
                  <a:cubicBezTo>
                    <a:pt x="190" y="416"/>
                    <a:pt x="191" y="424"/>
                    <a:pt x="196" y="434"/>
                  </a:cubicBezTo>
                  <a:cubicBezTo>
                    <a:pt x="194" y="434"/>
                    <a:pt x="193" y="434"/>
                    <a:pt x="191" y="434"/>
                  </a:cubicBezTo>
                  <a:moveTo>
                    <a:pt x="771" y="430"/>
                  </a:moveTo>
                  <a:cubicBezTo>
                    <a:pt x="771" y="429"/>
                    <a:pt x="771" y="428"/>
                    <a:pt x="771" y="427"/>
                  </a:cubicBezTo>
                  <a:cubicBezTo>
                    <a:pt x="774" y="427"/>
                    <a:pt x="778" y="427"/>
                    <a:pt x="781" y="427"/>
                  </a:cubicBezTo>
                  <a:cubicBezTo>
                    <a:pt x="781" y="426"/>
                    <a:pt x="781" y="426"/>
                    <a:pt x="781" y="425"/>
                  </a:cubicBezTo>
                  <a:cubicBezTo>
                    <a:pt x="786" y="424"/>
                    <a:pt x="791" y="423"/>
                    <a:pt x="796" y="422"/>
                  </a:cubicBezTo>
                  <a:cubicBezTo>
                    <a:pt x="796" y="423"/>
                    <a:pt x="796" y="425"/>
                    <a:pt x="796" y="427"/>
                  </a:cubicBezTo>
                  <a:cubicBezTo>
                    <a:pt x="789" y="427"/>
                    <a:pt x="774" y="428"/>
                    <a:pt x="771" y="430"/>
                  </a:cubicBezTo>
                  <a:moveTo>
                    <a:pt x="153" y="428"/>
                  </a:moveTo>
                  <a:cubicBezTo>
                    <a:pt x="148" y="427"/>
                    <a:pt x="143" y="427"/>
                    <a:pt x="138" y="426"/>
                  </a:cubicBezTo>
                  <a:cubicBezTo>
                    <a:pt x="137" y="424"/>
                    <a:pt x="137" y="422"/>
                    <a:pt x="137" y="421"/>
                  </a:cubicBezTo>
                  <a:cubicBezTo>
                    <a:pt x="136" y="420"/>
                    <a:pt x="135" y="420"/>
                    <a:pt x="134" y="420"/>
                  </a:cubicBezTo>
                  <a:cubicBezTo>
                    <a:pt x="134" y="416"/>
                    <a:pt x="134" y="416"/>
                    <a:pt x="135" y="414"/>
                  </a:cubicBezTo>
                  <a:cubicBezTo>
                    <a:pt x="142" y="414"/>
                    <a:pt x="149" y="411"/>
                    <a:pt x="158" y="417"/>
                  </a:cubicBezTo>
                  <a:cubicBezTo>
                    <a:pt x="158" y="418"/>
                    <a:pt x="158" y="420"/>
                    <a:pt x="158" y="422"/>
                  </a:cubicBezTo>
                  <a:cubicBezTo>
                    <a:pt x="153" y="422"/>
                    <a:pt x="153" y="422"/>
                    <a:pt x="151" y="421"/>
                  </a:cubicBezTo>
                  <a:cubicBezTo>
                    <a:pt x="147" y="425"/>
                    <a:pt x="155" y="426"/>
                    <a:pt x="153" y="428"/>
                  </a:cubicBezTo>
                  <a:moveTo>
                    <a:pt x="752" y="426"/>
                  </a:moveTo>
                  <a:cubicBezTo>
                    <a:pt x="751" y="425"/>
                    <a:pt x="751" y="424"/>
                    <a:pt x="751" y="423"/>
                  </a:cubicBezTo>
                  <a:cubicBezTo>
                    <a:pt x="753" y="422"/>
                    <a:pt x="754" y="421"/>
                    <a:pt x="754" y="419"/>
                  </a:cubicBezTo>
                  <a:cubicBezTo>
                    <a:pt x="753" y="419"/>
                    <a:pt x="752" y="419"/>
                    <a:pt x="752" y="419"/>
                  </a:cubicBezTo>
                  <a:cubicBezTo>
                    <a:pt x="752" y="417"/>
                    <a:pt x="753" y="416"/>
                    <a:pt x="754" y="414"/>
                  </a:cubicBezTo>
                  <a:cubicBezTo>
                    <a:pt x="758" y="414"/>
                    <a:pt x="762" y="413"/>
                    <a:pt x="767" y="413"/>
                  </a:cubicBezTo>
                  <a:cubicBezTo>
                    <a:pt x="766" y="414"/>
                    <a:pt x="766" y="414"/>
                    <a:pt x="759" y="417"/>
                  </a:cubicBezTo>
                  <a:cubicBezTo>
                    <a:pt x="759" y="419"/>
                    <a:pt x="760" y="421"/>
                    <a:pt x="760" y="424"/>
                  </a:cubicBezTo>
                  <a:cubicBezTo>
                    <a:pt x="757" y="424"/>
                    <a:pt x="754" y="425"/>
                    <a:pt x="752" y="426"/>
                  </a:cubicBezTo>
                  <a:moveTo>
                    <a:pt x="90" y="425"/>
                  </a:moveTo>
                  <a:cubicBezTo>
                    <a:pt x="89" y="423"/>
                    <a:pt x="87" y="423"/>
                    <a:pt x="85" y="419"/>
                  </a:cubicBezTo>
                  <a:cubicBezTo>
                    <a:pt x="84" y="419"/>
                    <a:pt x="83" y="419"/>
                    <a:pt x="83" y="419"/>
                  </a:cubicBezTo>
                  <a:cubicBezTo>
                    <a:pt x="82" y="415"/>
                    <a:pt x="79" y="411"/>
                    <a:pt x="74" y="402"/>
                  </a:cubicBezTo>
                  <a:cubicBezTo>
                    <a:pt x="73" y="399"/>
                    <a:pt x="73" y="396"/>
                    <a:pt x="72" y="393"/>
                  </a:cubicBezTo>
                  <a:cubicBezTo>
                    <a:pt x="72" y="392"/>
                    <a:pt x="71" y="392"/>
                    <a:pt x="70" y="392"/>
                  </a:cubicBezTo>
                  <a:cubicBezTo>
                    <a:pt x="67" y="386"/>
                    <a:pt x="65" y="379"/>
                    <a:pt x="62" y="373"/>
                  </a:cubicBezTo>
                  <a:cubicBezTo>
                    <a:pt x="73" y="379"/>
                    <a:pt x="83" y="405"/>
                    <a:pt x="90" y="420"/>
                  </a:cubicBezTo>
                  <a:cubicBezTo>
                    <a:pt x="90" y="422"/>
                    <a:pt x="90" y="423"/>
                    <a:pt x="90" y="425"/>
                  </a:cubicBezTo>
                  <a:moveTo>
                    <a:pt x="765" y="425"/>
                  </a:moveTo>
                  <a:cubicBezTo>
                    <a:pt x="768" y="417"/>
                    <a:pt x="769" y="417"/>
                    <a:pt x="777" y="416"/>
                  </a:cubicBezTo>
                  <a:cubicBezTo>
                    <a:pt x="776" y="415"/>
                    <a:pt x="776" y="414"/>
                    <a:pt x="776" y="412"/>
                  </a:cubicBezTo>
                  <a:cubicBezTo>
                    <a:pt x="778" y="412"/>
                    <a:pt x="780" y="413"/>
                    <a:pt x="782" y="413"/>
                  </a:cubicBezTo>
                  <a:cubicBezTo>
                    <a:pt x="780" y="414"/>
                    <a:pt x="778" y="415"/>
                    <a:pt x="777" y="417"/>
                  </a:cubicBezTo>
                  <a:cubicBezTo>
                    <a:pt x="777" y="417"/>
                    <a:pt x="777" y="417"/>
                    <a:pt x="777" y="418"/>
                  </a:cubicBezTo>
                  <a:cubicBezTo>
                    <a:pt x="781" y="418"/>
                    <a:pt x="786" y="418"/>
                    <a:pt x="791" y="419"/>
                  </a:cubicBezTo>
                  <a:cubicBezTo>
                    <a:pt x="789" y="420"/>
                    <a:pt x="787" y="421"/>
                    <a:pt x="785" y="423"/>
                  </a:cubicBezTo>
                  <a:cubicBezTo>
                    <a:pt x="785" y="422"/>
                    <a:pt x="784" y="421"/>
                    <a:pt x="784" y="421"/>
                  </a:cubicBezTo>
                  <a:cubicBezTo>
                    <a:pt x="783" y="421"/>
                    <a:pt x="781" y="421"/>
                    <a:pt x="781" y="421"/>
                  </a:cubicBezTo>
                  <a:cubicBezTo>
                    <a:pt x="780" y="421"/>
                    <a:pt x="780" y="422"/>
                    <a:pt x="780" y="423"/>
                  </a:cubicBezTo>
                  <a:cubicBezTo>
                    <a:pt x="773" y="423"/>
                    <a:pt x="769" y="423"/>
                    <a:pt x="765" y="425"/>
                  </a:cubicBezTo>
                  <a:moveTo>
                    <a:pt x="68" y="421"/>
                  </a:moveTo>
                  <a:cubicBezTo>
                    <a:pt x="56" y="407"/>
                    <a:pt x="51" y="386"/>
                    <a:pt x="48" y="373"/>
                  </a:cubicBezTo>
                  <a:cubicBezTo>
                    <a:pt x="48" y="367"/>
                    <a:pt x="47" y="362"/>
                    <a:pt x="47" y="357"/>
                  </a:cubicBezTo>
                  <a:cubicBezTo>
                    <a:pt x="48" y="357"/>
                    <a:pt x="48" y="357"/>
                    <a:pt x="49" y="357"/>
                  </a:cubicBezTo>
                  <a:cubicBezTo>
                    <a:pt x="50" y="365"/>
                    <a:pt x="53" y="381"/>
                    <a:pt x="61" y="392"/>
                  </a:cubicBezTo>
                  <a:cubicBezTo>
                    <a:pt x="61" y="392"/>
                    <a:pt x="61" y="393"/>
                    <a:pt x="61" y="394"/>
                  </a:cubicBezTo>
                  <a:cubicBezTo>
                    <a:pt x="64" y="398"/>
                    <a:pt x="65" y="407"/>
                    <a:pt x="69" y="414"/>
                  </a:cubicBezTo>
                  <a:cubicBezTo>
                    <a:pt x="69" y="420"/>
                    <a:pt x="69" y="420"/>
                    <a:pt x="68" y="421"/>
                  </a:cubicBezTo>
                  <a:moveTo>
                    <a:pt x="642" y="421"/>
                  </a:moveTo>
                  <a:cubicBezTo>
                    <a:pt x="637" y="407"/>
                    <a:pt x="637" y="398"/>
                    <a:pt x="637" y="387"/>
                  </a:cubicBezTo>
                  <a:cubicBezTo>
                    <a:pt x="633" y="381"/>
                    <a:pt x="631" y="379"/>
                    <a:pt x="627" y="376"/>
                  </a:cubicBezTo>
                  <a:cubicBezTo>
                    <a:pt x="627" y="375"/>
                    <a:pt x="627" y="374"/>
                    <a:pt x="627" y="373"/>
                  </a:cubicBezTo>
                  <a:cubicBezTo>
                    <a:pt x="647" y="373"/>
                    <a:pt x="643" y="387"/>
                    <a:pt x="642" y="408"/>
                  </a:cubicBezTo>
                  <a:cubicBezTo>
                    <a:pt x="643" y="410"/>
                    <a:pt x="643" y="412"/>
                    <a:pt x="645" y="414"/>
                  </a:cubicBezTo>
                  <a:cubicBezTo>
                    <a:pt x="643" y="414"/>
                    <a:pt x="643" y="414"/>
                    <a:pt x="642" y="414"/>
                  </a:cubicBezTo>
                  <a:cubicBezTo>
                    <a:pt x="643" y="417"/>
                    <a:pt x="643" y="419"/>
                    <a:pt x="645" y="421"/>
                  </a:cubicBezTo>
                  <a:cubicBezTo>
                    <a:pt x="643" y="421"/>
                    <a:pt x="643" y="421"/>
                    <a:pt x="642" y="421"/>
                  </a:cubicBezTo>
                  <a:moveTo>
                    <a:pt x="201" y="419"/>
                  </a:moveTo>
                  <a:cubicBezTo>
                    <a:pt x="199" y="404"/>
                    <a:pt x="191" y="344"/>
                    <a:pt x="200" y="340"/>
                  </a:cubicBezTo>
                  <a:cubicBezTo>
                    <a:pt x="200" y="343"/>
                    <a:pt x="208" y="381"/>
                    <a:pt x="202" y="387"/>
                  </a:cubicBezTo>
                  <a:cubicBezTo>
                    <a:pt x="202" y="389"/>
                    <a:pt x="202" y="391"/>
                    <a:pt x="202" y="393"/>
                  </a:cubicBezTo>
                  <a:cubicBezTo>
                    <a:pt x="202" y="393"/>
                    <a:pt x="203" y="393"/>
                    <a:pt x="204" y="393"/>
                  </a:cubicBezTo>
                  <a:cubicBezTo>
                    <a:pt x="203" y="395"/>
                    <a:pt x="202" y="398"/>
                    <a:pt x="202" y="401"/>
                  </a:cubicBezTo>
                  <a:cubicBezTo>
                    <a:pt x="202" y="401"/>
                    <a:pt x="203" y="401"/>
                    <a:pt x="204" y="401"/>
                  </a:cubicBezTo>
                  <a:cubicBezTo>
                    <a:pt x="204" y="407"/>
                    <a:pt x="204" y="412"/>
                    <a:pt x="204" y="417"/>
                  </a:cubicBezTo>
                  <a:cubicBezTo>
                    <a:pt x="203" y="417"/>
                    <a:pt x="202" y="418"/>
                    <a:pt x="201" y="419"/>
                  </a:cubicBezTo>
                  <a:moveTo>
                    <a:pt x="311" y="417"/>
                  </a:moveTo>
                  <a:cubicBezTo>
                    <a:pt x="311" y="415"/>
                    <a:pt x="311" y="414"/>
                    <a:pt x="311" y="413"/>
                  </a:cubicBezTo>
                  <a:cubicBezTo>
                    <a:pt x="312" y="413"/>
                    <a:pt x="313" y="413"/>
                    <a:pt x="313" y="413"/>
                  </a:cubicBezTo>
                  <a:cubicBezTo>
                    <a:pt x="313" y="414"/>
                    <a:pt x="314" y="415"/>
                    <a:pt x="314" y="417"/>
                  </a:cubicBezTo>
                  <a:cubicBezTo>
                    <a:pt x="313" y="417"/>
                    <a:pt x="312" y="417"/>
                    <a:pt x="311" y="417"/>
                  </a:cubicBezTo>
                  <a:moveTo>
                    <a:pt x="788" y="417"/>
                  </a:moveTo>
                  <a:cubicBezTo>
                    <a:pt x="788" y="415"/>
                    <a:pt x="788" y="414"/>
                    <a:pt x="788" y="412"/>
                  </a:cubicBezTo>
                  <a:cubicBezTo>
                    <a:pt x="787" y="412"/>
                    <a:pt x="785" y="412"/>
                    <a:pt x="784" y="412"/>
                  </a:cubicBezTo>
                  <a:cubicBezTo>
                    <a:pt x="784" y="411"/>
                    <a:pt x="784" y="409"/>
                    <a:pt x="784" y="408"/>
                  </a:cubicBezTo>
                  <a:cubicBezTo>
                    <a:pt x="787" y="409"/>
                    <a:pt x="788" y="410"/>
                    <a:pt x="789" y="413"/>
                  </a:cubicBezTo>
                  <a:cubicBezTo>
                    <a:pt x="790" y="413"/>
                    <a:pt x="791" y="413"/>
                    <a:pt x="792" y="414"/>
                  </a:cubicBezTo>
                  <a:cubicBezTo>
                    <a:pt x="790" y="414"/>
                    <a:pt x="789" y="415"/>
                    <a:pt x="788" y="417"/>
                  </a:cubicBezTo>
                  <a:moveTo>
                    <a:pt x="144" y="411"/>
                  </a:moveTo>
                  <a:cubicBezTo>
                    <a:pt x="142" y="411"/>
                    <a:pt x="141" y="410"/>
                    <a:pt x="140" y="410"/>
                  </a:cubicBezTo>
                  <a:cubicBezTo>
                    <a:pt x="140" y="409"/>
                    <a:pt x="140" y="408"/>
                    <a:pt x="140" y="408"/>
                  </a:cubicBezTo>
                  <a:cubicBezTo>
                    <a:pt x="141" y="408"/>
                    <a:pt x="143" y="408"/>
                    <a:pt x="145" y="409"/>
                  </a:cubicBezTo>
                  <a:cubicBezTo>
                    <a:pt x="144" y="409"/>
                    <a:pt x="144" y="410"/>
                    <a:pt x="144" y="411"/>
                  </a:cubicBezTo>
                  <a:moveTo>
                    <a:pt x="128" y="408"/>
                  </a:moveTo>
                  <a:cubicBezTo>
                    <a:pt x="117" y="401"/>
                    <a:pt x="112" y="390"/>
                    <a:pt x="110" y="384"/>
                  </a:cubicBezTo>
                  <a:cubicBezTo>
                    <a:pt x="109" y="384"/>
                    <a:pt x="108" y="384"/>
                    <a:pt x="108" y="384"/>
                  </a:cubicBezTo>
                  <a:cubicBezTo>
                    <a:pt x="104" y="373"/>
                    <a:pt x="104" y="373"/>
                    <a:pt x="103" y="365"/>
                  </a:cubicBezTo>
                  <a:cubicBezTo>
                    <a:pt x="104" y="365"/>
                    <a:pt x="119" y="393"/>
                    <a:pt x="129" y="404"/>
                  </a:cubicBezTo>
                  <a:cubicBezTo>
                    <a:pt x="129" y="407"/>
                    <a:pt x="129" y="407"/>
                    <a:pt x="128" y="408"/>
                  </a:cubicBezTo>
                  <a:moveTo>
                    <a:pt x="213" y="402"/>
                  </a:moveTo>
                  <a:cubicBezTo>
                    <a:pt x="212" y="401"/>
                    <a:pt x="211" y="401"/>
                    <a:pt x="211" y="400"/>
                  </a:cubicBezTo>
                  <a:cubicBezTo>
                    <a:pt x="213" y="380"/>
                    <a:pt x="214" y="360"/>
                    <a:pt x="214" y="345"/>
                  </a:cubicBezTo>
                  <a:cubicBezTo>
                    <a:pt x="215" y="343"/>
                    <a:pt x="216" y="341"/>
                    <a:pt x="218" y="339"/>
                  </a:cubicBezTo>
                  <a:cubicBezTo>
                    <a:pt x="222" y="339"/>
                    <a:pt x="220" y="353"/>
                    <a:pt x="220" y="358"/>
                  </a:cubicBezTo>
                  <a:cubicBezTo>
                    <a:pt x="218" y="369"/>
                    <a:pt x="218" y="369"/>
                    <a:pt x="216" y="401"/>
                  </a:cubicBezTo>
                  <a:cubicBezTo>
                    <a:pt x="215" y="401"/>
                    <a:pt x="213" y="401"/>
                    <a:pt x="213" y="402"/>
                  </a:cubicBezTo>
                  <a:moveTo>
                    <a:pt x="139" y="401"/>
                  </a:moveTo>
                  <a:cubicBezTo>
                    <a:pt x="131" y="389"/>
                    <a:pt x="125" y="383"/>
                    <a:pt x="122" y="372"/>
                  </a:cubicBezTo>
                  <a:cubicBezTo>
                    <a:pt x="122" y="372"/>
                    <a:pt x="124" y="372"/>
                    <a:pt x="125" y="372"/>
                  </a:cubicBezTo>
                  <a:cubicBezTo>
                    <a:pt x="129" y="379"/>
                    <a:pt x="133" y="386"/>
                    <a:pt x="138" y="392"/>
                  </a:cubicBezTo>
                  <a:cubicBezTo>
                    <a:pt x="141" y="392"/>
                    <a:pt x="141" y="398"/>
                    <a:pt x="143" y="401"/>
                  </a:cubicBezTo>
                  <a:cubicBezTo>
                    <a:pt x="141" y="401"/>
                    <a:pt x="140" y="401"/>
                    <a:pt x="139" y="401"/>
                  </a:cubicBezTo>
                  <a:moveTo>
                    <a:pt x="837" y="391"/>
                  </a:moveTo>
                  <a:cubicBezTo>
                    <a:pt x="835" y="389"/>
                    <a:pt x="835" y="389"/>
                    <a:pt x="832" y="389"/>
                  </a:cubicBezTo>
                  <a:cubicBezTo>
                    <a:pt x="827" y="377"/>
                    <a:pt x="820" y="383"/>
                    <a:pt x="820" y="376"/>
                  </a:cubicBezTo>
                  <a:cubicBezTo>
                    <a:pt x="820" y="376"/>
                    <a:pt x="822" y="376"/>
                    <a:pt x="823" y="377"/>
                  </a:cubicBezTo>
                  <a:cubicBezTo>
                    <a:pt x="823" y="376"/>
                    <a:pt x="823" y="375"/>
                    <a:pt x="824" y="374"/>
                  </a:cubicBezTo>
                  <a:cubicBezTo>
                    <a:pt x="828" y="374"/>
                    <a:pt x="831" y="374"/>
                    <a:pt x="836" y="375"/>
                  </a:cubicBezTo>
                  <a:cubicBezTo>
                    <a:pt x="832" y="371"/>
                    <a:pt x="830" y="371"/>
                    <a:pt x="828" y="370"/>
                  </a:cubicBezTo>
                  <a:cubicBezTo>
                    <a:pt x="828" y="369"/>
                    <a:pt x="828" y="368"/>
                    <a:pt x="828" y="368"/>
                  </a:cubicBezTo>
                  <a:cubicBezTo>
                    <a:pt x="830" y="368"/>
                    <a:pt x="833" y="369"/>
                    <a:pt x="835" y="369"/>
                  </a:cubicBezTo>
                  <a:cubicBezTo>
                    <a:pt x="836" y="373"/>
                    <a:pt x="842" y="376"/>
                    <a:pt x="851" y="378"/>
                  </a:cubicBezTo>
                  <a:cubicBezTo>
                    <a:pt x="851" y="379"/>
                    <a:pt x="851" y="381"/>
                    <a:pt x="851" y="382"/>
                  </a:cubicBezTo>
                  <a:cubicBezTo>
                    <a:pt x="848" y="382"/>
                    <a:pt x="844" y="381"/>
                    <a:pt x="841" y="380"/>
                  </a:cubicBezTo>
                  <a:cubicBezTo>
                    <a:pt x="841" y="382"/>
                    <a:pt x="844" y="384"/>
                    <a:pt x="844" y="386"/>
                  </a:cubicBezTo>
                  <a:cubicBezTo>
                    <a:pt x="842" y="388"/>
                    <a:pt x="839" y="389"/>
                    <a:pt x="837" y="391"/>
                  </a:cubicBezTo>
                  <a:moveTo>
                    <a:pt x="231" y="386"/>
                  </a:moveTo>
                  <a:cubicBezTo>
                    <a:pt x="231" y="370"/>
                    <a:pt x="227" y="354"/>
                    <a:pt x="237" y="344"/>
                  </a:cubicBezTo>
                  <a:cubicBezTo>
                    <a:pt x="240" y="347"/>
                    <a:pt x="235" y="378"/>
                    <a:pt x="234" y="386"/>
                  </a:cubicBezTo>
                  <a:cubicBezTo>
                    <a:pt x="233" y="386"/>
                    <a:pt x="232" y="386"/>
                    <a:pt x="231" y="386"/>
                  </a:cubicBezTo>
                  <a:moveTo>
                    <a:pt x="981" y="386"/>
                  </a:moveTo>
                  <a:cubicBezTo>
                    <a:pt x="976" y="380"/>
                    <a:pt x="982" y="379"/>
                    <a:pt x="985" y="379"/>
                  </a:cubicBezTo>
                  <a:cubicBezTo>
                    <a:pt x="985" y="382"/>
                    <a:pt x="984" y="385"/>
                    <a:pt x="981" y="386"/>
                  </a:cubicBezTo>
                  <a:moveTo>
                    <a:pt x="365" y="384"/>
                  </a:moveTo>
                  <a:cubicBezTo>
                    <a:pt x="369" y="373"/>
                    <a:pt x="388" y="374"/>
                    <a:pt x="400" y="373"/>
                  </a:cubicBezTo>
                  <a:cubicBezTo>
                    <a:pt x="400" y="372"/>
                    <a:pt x="400" y="372"/>
                    <a:pt x="400" y="371"/>
                  </a:cubicBezTo>
                  <a:cubicBezTo>
                    <a:pt x="404" y="370"/>
                    <a:pt x="407" y="370"/>
                    <a:pt x="411" y="369"/>
                  </a:cubicBezTo>
                  <a:cubicBezTo>
                    <a:pt x="412" y="367"/>
                    <a:pt x="413" y="364"/>
                    <a:pt x="413" y="363"/>
                  </a:cubicBezTo>
                  <a:cubicBezTo>
                    <a:pt x="415" y="363"/>
                    <a:pt x="420" y="353"/>
                    <a:pt x="421" y="352"/>
                  </a:cubicBezTo>
                  <a:cubicBezTo>
                    <a:pt x="424" y="352"/>
                    <a:pt x="426" y="349"/>
                    <a:pt x="429" y="348"/>
                  </a:cubicBezTo>
                  <a:cubicBezTo>
                    <a:pt x="434" y="347"/>
                    <a:pt x="438" y="347"/>
                    <a:pt x="442" y="347"/>
                  </a:cubicBezTo>
                  <a:cubicBezTo>
                    <a:pt x="443" y="345"/>
                    <a:pt x="445" y="343"/>
                    <a:pt x="446" y="341"/>
                  </a:cubicBezTo>
                  <a:cubicBezTo>
                    <a:pt x="448" y="341"/>
                    <a:pt x="449" y="341"/>
                    <a:pt x="451" y="341"/>
                  </a:cubicBezTo>
                  <a:cubicBezTo>
                    <a:pt x="451" y="344"/>
                    <a:pt x="454" y="344"/>
                    <a:pt x="458" y="345"/>
                  </a:cubicBezTo>
                  <a:cubicBezTo>
                    <a:pt x="458" y="344"/>
                    <a:pt x="458" y="342"/>
                    <a:pt x="458" y="341"/>
                  </a:cubicBezTo>
                  <a:cubicBezTo>
                    <a:pt x="457" y="341"/>
                    <a:pt x="457" y="341"/>
                    <a:pt x="456" y="341"/>
                  </a:cubicBezTo>
                  <a:cubicBezTo>
                    <a:pt x="456" y="340"/>
                    <a:pt x="456" y="339"/>
                    <a:pt x="456" y="339"/>
                  </a:cubicBezTo>
                  <a:cubicBezTo>
                    <a:pt x="457" y="339"/>
                    <a:pt x="458" y="339"/>
                    <a:pt x="460" y="339"/>
                  </a:cubicBezTo>
                  <a:cubicBezTo>
                    <a:pt x="461" y="346"/>
                    <a:pt x="477" y="348"/>
                    <a:pt x="477" y="363"/>
                  </a:cubicBezTo>
                  <a:cubicBezTo>
                    <a:pt x="471" y="359"/>
                    <a:pt x="469" y="358"/>
                    <a:pt x="466" y="354"/>
                  </a:cubicBezTo>
                  <a:cubicBezTo>
                    <a:pt x="465" y="354"/>
                    <a:pt x="465" y="354"/>
                    <a:pt x="464" y="354"/>
                  </a:cubicBezTo>
                  <a:cubicBezTo>
                    <a:pt x="464" y="357"/>
                    <a:pt x="465" y="360"/>
                    <a:pt x="465" y="363"/>
                  </a:cubicBezTo>
                  <a:cubicBezTo>
                    <a:pt x="463" y="363"/>
                    <a:pt x="462" y="364"/>
                    <a:pt x="460" y="365"/>
                  </a:cubicBezTo>
                  <a:cubicBezTo>
                    <a:pt x="443" y="360"/>
                    <a:pt x="435" y="353"/>
                    <a:pt x="421" y="360"/>
                  </a:cubicBezTo>
                  <a:cubicBezTo>
                    <a:pt x="421" y="362"/>
                    <a:pt x="421" y="363"/>
                    <a:pt x="421" y="364"/>
                  </a:cubicBezTo>
                  <a:cubicBezTo>
                    <a:pt x="428" y="364"/>
                    <a:pt x="431" y="362"/>
                    <a:pt x="438" y="369"/>
                  </a:cubicBezTo>
                  <a:cubicBezTo>
                    <a:pt x="441" y="370"/>
                    <a:pt x="443" y="370"/>
                    <a:pt x="445" y="371"/>
                  </a:cubicBezTo>
                  <a:cubicBezTo>
                    <a:pt x="444" y="372"/>
                    <a:pt x="444" y="373"/>
                    <a:pt x="444" y="375"/>
                  </a:cubicBezTo>
                  <a:cubicBezTo>
                    <a:pt x="417" y="376"/>
                    <a:pt x="389" y="378"/>
                    <a:pt x="365" y="384"/>
                  </a:cubicBezTo>
                  <a:moveTo>
                    <a:pt x="1103" y="376"/>
                  </a:moveTo>
                  <a:cubicBezTo>
                    <a:pt x="1102" y="374"/>
                    <a:pt x="1100" y="373"/>
                    <a:pt x="1099" y="371"/>
                  </a:cubicBezTo>
                  <a:cubicBezTo>
                    <a:pt x="1099" y="372"/>
                    <a:pt x="1098" y="372"/>
                    <a:pt x="1098" y="373"/>
                  </a:cubicBezTo>
                  <a:cubicBezTo>
                    <a:pt x="1097" y="371"/>
                    <a:pt x="1095" y="369"/>
                    <a:pt x="1094" y="367"/>
                  </a:cubicBezTo>
                  <a:cubicBezTo>
                    <a:pt x="1093" y="367"/>
                    <a:pt x="1092" y="367"/>
                    <a:pt x="1092" y="367"/>
                  </a:cubicBezTo>
                  <a:cubicBezTo>
                    <a:pt x="1092" y="364"/>
                    <a:pt x="1092" y="361"/>
                    <a:pt x="1093" y="358"/>
                  </a:cubicBezTo>
                  <a:cubicBezTo>
                    <a:pt x="1085" y="350"/>
                    <a:pt x="1093" y="343"/>
                    <a:pt x="1089" y="337"/>
                  </a:cubicBezTo>
                  <a:cubicBezTo>
                    <a:pt x="1088" y="337"/>
                    <a:pt x="1086" y="337"/>
                    <a:pt x="1084" y="337"/>
                  </a:cubicBezTo>
                  <a:cubicBezTo>
                    <a:pt x="1083" y="338"/>
                    <a:pt x="1083" y="339"/>
                    <a:pt x="1082" y="341"/>
                  </a:cubicBezTo>
                  <a:cubicBezTo>
                    <a:pt x="1076" y="338"/>
                    <a:pt x="1076" y="340"/>
                    <a:pt x="1075" y="341"/>
                  </a:cubicBezTo>
                  <a:cubicBezTo>
                    <a:pt x="1072" y="330"/>
                    <a:pt x="1083" y="331"/>
                    <a:pt x="1082" y="326"/>
                  </a:cubicBezTo>
                  <a:cubicBezTo>
                    <a:pt x="1069" y="325"/>
                    <a:pt x="1054" y="325"/>
                    <a:pt x="1049" y="330"/>
                  </a:cubicBezTo>
                  <a:cubicBezTo>
                    <a:pt x="1041" y="326"/>
                    <a:pt x="1031" y="329"/>
                    <a:pt x="1030" y="335"/>
                  </a:cubicBezTo>
                  <a:cubicBezTo>
                    <a:pt x="1025" y="333"/>
                    <a:pt x="1020" y="332"/>
                    <a:pt x="1015" y="330"/>
                  </a:cubicBezTo>
                  <a:cubicBezTo>
                    <a:pt x="1024" y="315"/>
                    <a:pt x="1031" y="323"/>
                    <a:pt x="1051" y="323"/>
                  </a:cubicBezTo>
                  <a:cubicBezTo>
                    <a:pt x="1055" y="322"/>
                    <a:pt x="1059" y="320"/>
                    <a:pt x="1064" y="319"/>
                  </a:cubicBezTo>
                  <a:cubicBezTo>
                    <a:pt x="1075" y="319"/>
                    <a:pt x="1078" y="321"/>
                    <a:pt x="1086" y="322"/>
                  </a:cubicBezTo>
                  <a:cubicBezTo>
                    <a:pt x="1086" y="323"/>
                    <a:pt x="1085" y="324"/>
                    <a:pt x="1084" y="326"/>
                  </a:cubicBezTo>
                  <a:cubicBezTo>
                    <a:pt x="1087" y="327"/>
                    <a:pt x="1089" y="328"/>
                    <a:pt x="1092" y="329"/>
                  </a:cubicBezTo>
                  <a:cubicBezTo>
                    <a:pt x="1098" y="339"/>
                    <a:pt x="1105" y="357"/>
                    <a:pt x="1108" y="374"/>
                  </a:cubicBezTo>
                  <a:cubicBezTo>
                    <a:pt x="1108" y="374"/>
                    <a:pt x="1107" y="373"/>
                    <a:pt x="1106" y="373"/>
                  </a:cubicBezTo>
                  <a:cubicBezTo>
                    <a:pt x="1105" y="374"/>
                    <a:pt x="1104" y="375"/>
                    <a:pt x="1103" y="376"/>
                  </a:cubicBezTo>
                  <a:moveTo>
                    <a:pt x="978" y="369"/>
                  </a:moveTo>
                  <a:cubicBezTo>
                    <a:pt x="979" y="366"/>
                    <a:pt x="979" y="363"/>
                    <a:pt x="980" y="360"/>
                  </a:cubicBezTo>
                  <a:cubicBezTo>
                    <a:pt x="981" y="360"/>
                    <a:pt x="982" y="359"/>
                    <a:pt x="984" y="359"/>
                  </a:cubicBezTo>
                  <a:cubicBezTo>
                    <a:pt x="984" y="361"/>
                    <a:pt x="984" y="363"/>
                    <a:pt x="984" y="365"/>
                  </a:cubicBezTo>
                  <a:cubicBezTo>
                    <a:pt x="982" y="366"/>
                    <a:pt x="980" y="367"/>
                    <a:pt x="978" y="369"/>
                  </a:cubicBezTo>
                  <a:moveTo>
                    <a:pt x="257" y="368"/>
                  </a:moveTo>
                  <a:cubicBezTo>
                    <a:pt x="258" y="357"/>
                    <a:pt x="259" y="350"/>
                    <a:pt x="252" y="348"/>
                  </a:cubicBezTo>
                  <a:cubicBezTo>
                    <a:pt x="252" y="341"/>
                    <a:pt x="251" y="338"/>
                    <a:pt x="256" y="336"/>
                  </a:cubicBezTo>
                  <a:cubicBezTo>
                    <a:pt x="260" y="326"/>
                    <a:pt x="260" y="326"/>
                    <a:pt x="260" y="319"/>
                  </a:cubicBezTo>
                  <a:cubicBezTo>
                    <a:pt x="261" y="319"/>
                    <a:pt x="262" y="319"/>
                    <a:pt x="263" y="319"/>
                  </a:cubicBezTo>
                  <a:cubicBezTo>
                    <a:pt x="264" y="296"/>
                    <a:pt x="265" y="273"/>
                    <a:pt x="266" y="250"/>
                  </a:cubicBezTo>
                  <a:cubicBezTo>
                    <a:pt x="263" y="244"/>
                    <a:pt x="261" y="237"/>
                    <a:pt x="259" y="231"/>
                  </a:cubicBezTo>
                  <a:cubicBezTo>
                    <a:pt x="257" y="231"/>
                    <a:pt x="257" y="231"/>
                    <a:pt x="256" y="229"/>
                  </a:cubicBezTo>
                  <a:cubicBezTo>
                    <a:pt x="256" y="226"/>
                    <a:pt x="256" y="223"/>
                    <a:pt x="256" y="220"/>
                  </a:cubicBezTo>
                  <a:cubicBezTo>
                    <a:pt x="257" y="220"/>
                    <a:pt x="257" y="220"/>
                    <a:pt x="258" y="220"/>
                  </a:cubicBezTo>
                  <a:cubicBezTo>
                    <a:pt x="258" y="218"/>
                    <a:pt x="258" y="215"/>
                    <a:pt x="258" y="213"/>
                  </a:cubicBezTo>
                  <a:cubicBezTo>
                    <a:pt x="258" y="213"/>
                    <a:pt x="259" y="213"/>
                    <a:pt x="260" y="213"/>
                  </a:cubicBezTo>
                  <a:cubicBezTo>
                    <a:pt x="260" y="217"/>
                    <a:pt x="261" y="220"/>
                    <a:pt x="262" y="224"/>
                  </a:cubicBezTo>
                  <a:cubicBezTo>
                    <a:pt x="262" y="223"/>
                    <a:pt x="263" y="223"/>
                    <a:pt x="263" y="222"/>
                  </a:cubicBezTo>
                  <a:cubicBezTo>
                    <a:pt x="266" y="224"/>
                    <a:pt x="269" y="227"/>
                    <a:pt x="271" y="229"/>
                  </a:cubicBezTo>
                  <a:cubicBezTo>
                    <a:pt x="271" y="239"/>
                    <a:pt x="270" y="249"/>
                    <a:pt x="270" y="259"/>
                  </a:cubicBezTo>
                  <a:cubicBezTo>
                    <a:pt x="272" y="267"/>
                    <a:pt x="284" y="299"/>
                    <a:pt x="277" y="310"/>
                  </a:cubicBezTo>
                  <a:cubicBezTo>
                    <a:pt x="277" y="318"/>
                    <a:pt x="277" y="327"/>
                    <a:pt x="277" y="335"/>
                  </a:cubicBezTo>
                  <a:cubicBezTo>
                    <a:pt x="273" y="335"/>
                    <a:pt x="272" y="333"/>
                    <a:pt x="269" y="330"/>
                  </a:cubicBezTo>
                  <a:cubicBezTo>
                    <a:pt x="269" y="339"/>
                    <a:pt x="268" y="349"/>
                    <a:pt x="267" y="358"/>
                  </a:cubicBezTo>
                  <a:cubicBezTo>
                    <a:pt x="266" y="358"/>
                    <a:pt x="265" y="358"/>
                    <a:pt x="265" y="358"/>
                  </a:cubicBezTo>
                  <a:cubicBezTo>
                    <a:pt x="264" y="362"/>
                    <a:pt x="261" y="365"/>
                    <a:pt x="257" y="368"/>
                  </a:cubicBezTo>
                  <a:moveTo>
                    <a:pt x="362" y="363"/>
                  </a:moveTo>
                  <a:cubicBezTo>
                    <a:pt x="358" y="340"/>
                    <a:pt x="362" y="317"/>
                    <a:pt x="357" y="298"/>
                  </a:cubicBezTo>
                  <a:cubicBezTo>
                    <a:pt x="357" y="291"/>
                    <a:pt x="357" y="283"/>
                    <a:pt x="357" y="276"/>
                  </a:cubicBezTo>
                  <a:cubicBezTo>
                    <a:pt x="369" y="282"/>
                    <a:pt x="365" y="347"/>
                    <a:pt x="365" y="363"/>
                  </a:cubicBezTo>
                  <a:cubicBezTo>
                    <a:pt x="364" y="363"/>
                    <a:pt x="363" y="363"/>
                    <a:pt x="362" y="363"/>
                  </a:cubicBezTo>
                  <a:moveTo>
                    <a:pt x="481" y="355"/>
                  </a:moveTo>
                  <a:cubicBezTo>
                    <a:pt x="476" y="352"/>
                    <a:pt x="476" y="350"/>
                    <a:pt x="475" y="348"/>
                  </a:cubicBezTo>
                  <a:cubicBezTo>
                    <a:pt x="474" y="348"/>
                    <a:pt x="474" y="348"/>
                    <a:pt x="473" y="348"/>
                  </a:cubicBezTo>
                  <a:cubicBezTo>
                    <a:pt x="467" y="336"/>
                    <a:pt x="463" y="327"/>
                    <a:pt x="461" y="317"/>
                  </a:cubicBezTo>
                  <a:cubicBezTo>
                    <a:pt x="460" y="317"/>
                    <a:pt x="460" y="317"/>
                    <a:pt x="460" y="317"/>
                  </a:cubicBezTo>
                  <a:cubicBezTo>
                    <a:pt x="458" y="300"/>
                    <a:pt x="454" y="287"/>
                    <a:pt x="452" y="273"/>
                  </a:cubicBezTo>
                  <a:cubicBezTo>
                    <a:pt x="449" y="247"/>
                    <a:pt x="446" y="216"/>
                    <a:pt x="454" y="194"/>
                  </a:cubicBezTo>
                  <a:cubicBezTo>
                    <a:pt x="452" y="183"/>
                    <a:pt x="452" y="181"/>
                    <a:pt x="446" y="179"/>
                  </a:cubicBezTo>
                  <a:cubicBezTo>
                    <a:pt x="445" y="178"/>
                    <a:pt x="445" y="177"/>
                    <a:pt x="445" y="177"/>
                  </a:cubicBezTo>
                  <a:cubicBezTo>
                    <a:pt x="440" y="175"/>
                    <a:pt x="435" y="173"/>
                    <a:pt x="430" y="171"/>
                  </a:cubicBezTo>
                  <a:cubicBezTo>
                    <a:pt x="429" y="170"/>
                    <a:pt x="429" y="169"/>
                    <a:pt x="429" y="168"/>
                  </a:cubicBezTo>
                  <a:cubicBezTo>
                    <a:pt x="428" y="168"/>
                    <a:pt x="427" y="168"/>
                    <a:pt x="425" y="168"/>
                  </a:cubicBezTo>
                  <a:cubicBezTo>
                    <a:pt x="424" y="166"/>
                    <a:pt x="424" y="165"/>
                    <a:pt x="424" y="164"/>
                  </a:cubicBezTo>
                  <a:cubicBezTo>
                    <a:pt x="423" y="164"/>
                    <a:pt x="422" y="164"/>
                    <a:pt x="421" y="164"/>
                  </a:cubicBezTo>
                  <a:cubicBezTo>
                    <a:pt x="421" y="164"/>
                    <a:pt x="421" y="165"/>
                    <a:pt x="421" y="166"/>
                  </a:cubicBezTo>
                  <a:cubicBezTo>
                    <a:pt x="416" y="166"/>
                    <a:pt x="413" y="166"/>
                    <a:pt x="411" y="162"/>
                  </a:cubicBezTo>
                  <a:cubicBezTo>
                    <a:pt x="425" y="162"/>
                    <a:pt x="438" y="163"/>
                    <a:pt x="452" y="175"/>
                  </a:cubicBezTo>
                  <a:cubicBezTo>
                    <a:pt x="459" y="154"/>
                    <a:pt x="457" y="136"/>
                    <a:pt x="463" y="119"/>
                  </a:cubicBezTo>
                  <a:cubicBezTo>
                    <a:pt x="464" y="119"/>
                    <a:pt x="465" y="119"/>
                    <a:pt x="466" y="119"/>
                  </a:cubicBezTo>
                  <a:cubicBezTo>
                    <a:pt x="466" y="132"/>
                    <a:pt x="463" y="150"/>
                    <a:pt x="460" y="167"/>
                  </a:cubicBezTo>
                  <a:cubicBezTo>
                    <a:pt x="461" y="169"/>
                    <a:pt x="461" y="169"/>
                    <a:pt x="461" y="181"/>
                  </a:cubicBezTo>
                  <a:cubicBezTo>
                    <a:pt x="467" y="186"/>
                    <a:pt x="476" y="188"/>
                    <a:pt x="481" y="200"/>
                  </a:cubicBezTo>
                  <a:cubicBezTo>
                    <a:pt x="482" y="200"/>
                    <a:pt x="482" y="200"/>
                    <a:pt x="484" y="201"/>
                  </a:cubicBezTo>
                  <a:cubicBezTo>
                    <a:pt x="484" y="202"/>
                    <a:pt x="485" y="203"/>
                    <a:pt x="485" y="205"/>
                  </a:cubicBezTo>
                  <a:cubicBezTo>
                    <a:pt x="485" y="205"/>
                    <a:pt x="486" y="205"/>
                    <a:pt x="487" y="205"/>
                  </a:cubicBezTo>
                  <a:cubicBezTo>
                    <a:pt x="487" y="206"/>
                    <a:pt x="487" y="206"/>
                    <a:pt x="487" y="207"/>
                  </a:cubicBezTo>
                  <a:cubicBezTo>
                    <a:pt x="490" y="207"/>
                    <a:pt x="504" y="223"/>
                    <a:pt x="506" y="233"/>
                  </a:cubicBezTo>
                  <a:cubicBezTo>
                    <a:pt x="509" y="233"/>
                    <a:pt x="513" y="242"/>
                    <a:pt x="515" y="248"/>
                  </a:cubicBezTo>
                  <a:cubicBezTo>
                    <a:pt x="515" y="248"/>
                    <a:pt x="516" y="248"/>
                    <a:pt x="517" y="248"/>
                  </a:cubicBezTo>
                  <a:cubicBezTo>
                    <a:pt x="517" y="254"/>
                    <a:pt x="522" y="261"/>
                    <a:pt x="523" y="272"/>
                  </a:cubicBezTo>
                  <a:cubicBezTo>
                    <a:pt x="524" y="275"/>
                    <a:pt x="535" y="304"/>
                    <a:pt x="530" y="310"/>
                  </a:cubicBezTo>
                  <a:cubicBezTo>
                    <a:pt x="524" y="303"/>
                    <a:pt x="526" y="297"/>
                    <a:pt x="526" y="294"/>
                  </a:cubicBezTo>
                  <a:cubicBezTo>
                    <a:pt x="519" y="272"/>
                    <a:pt x="519" y="272"/>
                    <a:pt x="517" y="262"/>
                  </a:cubicBezTo>
                  <a:cubicBezTo>
                    <a:pt x="511" y="251"/>
                    <a:pt x="504" y="240"/>
                    <a:pt x="500" y="231"/>
                  </a:cubicBezTo>
                  <a:cubicBezTo>
                    <a:pt x="499" y="231"/>
                    <a:pt x="499" y="231"/>
                    <a:pt x="499" y="231"/>
                  </a:cubicBezTo>
                  <a:cubicBezTo>
                    <a:pt x="497" y="229"/>
                    <a:pt x="496" y="227"/>
                    <a:pt x="495" y="224"/>
                  </a:cubicBezTo>
                  <a:cubicBezTo>
                    <a:pt x="494" y="224"/>
                    <a:pt x="494" y="224"/>
                    <a:pt x="493" y="224"/>
                  </a:cubicBezTo>
                  <a:cubicBezTo>
                    <a:pt x="491" y="217"/>
                    <a:pt x="480" y="210"/>
                    <a:pt x="478" y="208"/>
                  </a:cubicBezTo>
                  <a:cubicBezTo>
                    <a:pt x="478" y="227"/>
                    <a:pt x="474" y="247"/>
                    <a:pt x="479" y="267"/>
                  </a:cubicBezTo>
                  <a:cubicBezTo>
                    <a:pt x="475" y="284"/>
                    <a:pt x="483" y="301"/>
                    <a:pt x="485" y="323"/>
                  </a:cubicBezTo>
                  <a:cubicBezTo>
                    <a:pt x="488" y="323"/>
                    <a:pt x="496" y="341"/>
                    <a:pt x="498" y="352"/>
                  </a:cubicBezTo>
                  <a:cubicBezTo>
                    <a:pt x="492" y="352"/>
                    <a:pt x="493" y="350"/>
                    <a:pt x="490" y="347"/>
                  </a:cubicBezTo>
                  <a:cubicBezTo>
                    <a:pt x="486" y="334"/>
                    <a:pt x="482" y="321"/>
                    <a:pt x="478" y="309"/>
                  </a:cubicBezTo>
                  <a:cubicBezTo>
                    <a:pt x="478" y="305"/>
                    <a:pt x="478" y="305"/>
                    <a:pt x="474" y="289"/>
                  </a:cubicBezTo>
                  <a:cubicBezTo>
                    <a:pt x="473" y="275"/>
                    <a:pt x="472" y="260"/>
                    <a:pt x="471" y="246"/>
                  </a:cubicBezTo>
                  <a:cubicBezTo>
                    <a:pt x="471" y="230"/>
                    <a:pt x="471" y="215"/>
                    <a:pt x="471" y="199"/>
                  </a:cubicBezTo>
                  <a:cubicBezTo>
                    <a:pt x="468" y="196"/>
                    <a:pt x="465" y="193"/>
                    <a:pt x="464" y="190"/>
                  </a:cubicBezTo>
                  <a:cubicBezTo>
                    <a:pt x="463" y="190"/>
                    <a:pt x="461" y="190"/>
                    <a:pt x="460" y="190"/>
                  </a:cubicBezTo>
                  <a:cubicBezTo>
                    <a:pt x="454" y="225"/>
                    <a:pt x="454" y="258"/>
                    <a:pt x="460" y="297"/>
                  </a:cubicBezTo>
                  <a:cubicBezTo>
                    <a:pt x="464" y="314"/>
                    <a:pt x="464" y="314"/>
                    <a:pt x="464" y="317"/>
                  </a:cubicBezTo>
                  <a:cubicBezTo>
                    <a:pt x="464" y="317"/>
                    <a:pt x="465" y="317"/>
                    <a:pt x="466" y="318"/>
                  </a:cubicBezTo>
                  <a:cubicBezTo>
                    <a:pt x="466" y="322"/>
                    <a:pt x="467" y="326"/>
                    <a:pt x="468" y="330"/>
                  </a:cubicBezTo>
                  <a:cubicBezTo>
                    <a:pt x="470" y="330"/>
                    <a:pt x="478" y="349"/>
                    <a:pt x="481" y="355"/>
                  </a:cubicBezTo>
                  <a:moveTo>
                    <a:pt x="666" y="354"/>
                  </a:moveTo>
                  <a:cubicBezTo>
                    <a:pt x="666" y="346"/>
                    <a:pt x="667" y="338"/>
                    <a:pt x="667" y="330"/>
                  </a:cubicBezTo>
                  <a:cubicBezTo>
                    <a:pt x="668" y="330"/>
                    <a:pt x="669" y="330"/>
                    <a:pt x="670" y="330"/>
                  </a:cubicBezTo>
                  <a:cubicBezTo>
                    <a:pt x="670" y="333"/>
                    <a:pt x="671" y="347"/>
                    <a:pt x="668" y="354"/>
                  </a:cubicBezTo>
                  <a:cubicBezTo>
                    <a:pt x="667" y="354"/>
                    <a:pt x="666" y="354"/>
                    <a:pt x="666" y="354"/>
                  </a:cubicBezTo>
                  <a:moveTo>
                    <a:pt x="676" y="354"/>
                  </a:moveTo>
                  <a:cubicBezTo>
                    <a:pt x="676" y="352"/>
                    <a:pt x="676" y="351"/>
                    <a:pt x="676" y="350"/>
                  </a:cubicBezTo>
                  <a:cubicBezTo>
                    <a:pt x="676" y="349"/>
                    <a:pt x="677" y="349"/>
                    <a:pt x="678" y="348"/>
                  </a:cubicBezTo>
                  <a:cubicBezTo>
                    <a:pt x="678" y="338"/>
                    <a:pt x="679" y="329"/>
                    <a:pt x="679" y="319"/>
                  </a:cubicBezTo>
                  <a:cubicBezTo>
                    <a:pt x="677" y="318"/>
                    <a:pt x="676" y="316"/>
                    <a:pt x="675" y="315"/>
                  </a:cubicBezTo>
                  <a:cubicBezTo>
                    <a:pt x="673" y="316"/>
                    <a:pt x="672" y="316"/>
                    <a:pt x="671" y="317"/>
                  </a:cubicBezTo>
                  <a:cubicBezTo>
                    <a:pt x="671" y="321"/>
                    <a:pt x="671" y="324"/>
                    <a:pt x="671" y="328"/>
                  </a:cubicBezTo>
                  <a:cubicBezTo>
                    <a:pt x="670" y="327"/>
                    <a:pt x="668" y="326"/>
                    <a:pt x="667" y="326"/>
                  </a:cubicBezTo>
                  <a:cubicBezTo>
                    <a:pt x="666" y="300"/>
                    <a:pt x="666" y="300"/>
                    <a:pt x="668" y="284"/>
                  </a:cubicBezTo>
                  <a:cubicBezTo>
                    <a:pt x="668" y="284"/>
                    <a:pt x="668" y="284"/>
                    <a:pt x="669" y="284"/>
                  </a:cubicBezTo>
                  <a:cubicBezTo>
                    <a:pt x="672" y="306"/>
                    <a:pt x="672" y="306"/>
                    <a:pt x="673" y="308"/>
                  </a:cubicBezTo>
                  <a:cubicBezTo>
                    <a:pt x="675" y="307"/>
                    <a:pt x="677" y="307"/>
                    <a:pt x="679" y="306"/>
                  </a:cubicBezTo>
                  <a:cubicBezTo>
                    <a:pt x="677" y="296"/>
                    <a:pt x="668" y="275"/>
                    <a:pt x="663" y="271"/>
                  </a:cubicBezTo>
                  <a:cubicBezTo>
                    <a:pt x="659" y="256"/>
                    <a:pt x="651" y="242"/>
                    <a:pt x="653" y="231"/>
                  </a:cubicBezTo>
                  <a:cubicBezTo>
                    <a:pt x="653" y="233"/>
                    <a:pt x="654" y="235"/>
                    <a:pt x="654" y="237"/>
                  </a:cubicBezTo>
                  <a:cubicBezTo>
                    <a:pt x="656" y="237"/>
                    <a:pt x="663" y="258"/>
                    <a:pt x="667" y="266"/>
                  </a:cubicBezTo>
                  <a:cubicBezTo>
                    <a:pt x="668" y="265"/>
                    <a:pt x="668" y="264"/>
                    <a:pt x="669" y="264"/>
                  </a:cubicBezTo>
                  <a:cubicBezTo>
                    <a:pt x="670" y="248"/>
                    <a:pt x="671" y="225"/>
                    <a:pt x="679" y="215"/>
                  </a:cubicBezTo>
                  <a:cubicBezTo>
                    <a:pt x="679" y="224"/>
                    <a:pt x="676" y="264"/>
                    <a:pt x="671" y="275"/>
                  </a:cubicBezTo>
                  <a:cubicBezTo>
                    <a:pt x="679" y="288"/>
                    <a:pt x="679" y="288"/>
                    <a:pt x="685" y="302"/>
                  </a:cubicBezTo>
                  <a:cubicBezTo>
                    <a:pt x="693" y="302"/>
                    <a:pt x="697" y="301"/>
                    <a:pt x="707" y="303"/>
                  </a:cubicBezTo>
                  <a:cubicBezTo>
                    <a:pt x="707" y="305"/>
                    <a:pt x="708" y="307"/>
                    <a:pt x="710" y="310"/>
                  </a:cubicBezTo>
                  <a:cubicBezTo>
                    <a:pt x="715" y="305"/>
                    <a:pt x="733" y="304"/>
                    <a:pt x="744" y="306"/>
                  </a:cubicBezTo>
                  <a:cubicBezTo>
                    <a:pt x="744" y="305"/>
                    <a:pt x="745" y="303"/>
                    <a:pt x="746" y="302"/>
                  </a:cubicBezTo>
                  <a:cubicBezTo>
                    <a:pt x="746" y="303"/>
                    <a:pt x="746" y="303"/>
                    <a:pt x="747" y="304"/>
                  </a:cubicBezTo>
                  <a:cubicBezTo>
                    <a:pt x="750" y="304"/>
                    <a:pt x="750" y="303"/>
                    <a:pt x="755" y="308"/>
                  </a:cubicBezTo>
                  <a:cubicBezTo>
                    <a:pt x="759" y="309"/>
                    <a:pt x="763" y="309"/>
                    <a:pt x="767" y="310"/>
                  </a:cubicBezTo>
                  <a:cubicBezTo>
                    <a:pt x="753" y="310"/>
                    <a:pt x="732" y="308"/>
                    <a:pt x="722" y="311"/>
                  </a:cubicBezTo>
                  <a:cubicBezTo>
                    <a:pt x="722" y="311"/>
                    <a:pt x="722" y="312"/>
                    <a:pt x="722" y="313"/>
                  </a:cubicBezTo>
                  <a:cubicBezTo>
                    <a:pt x="718" y="313"/>
                    <a:pt x="713" y="313"/>
                    <a:pt x="708" y="314"/>
                  </a:cubicBezTo>
                  <a:cubicBezTo>
                    <a:pt x="708" y="313"/>
                    <a:pt x="708" y="312"/>
                    <a:pt x="708" y="311"/>
                  </a:cubicBezTo>
                  <a:cubicBezTo>
                    <a:pt x="705" y="310"/>
                    <a:pt x="705" y="310"/>
                    <a:pt x="688" y="313"/>
                  </a:cubicBezTo>
                  <a:cubicBezTo>
                    <a:pt x="688" y="316"/>
                    <a:pt x="685" y="319"/>
                    <a:pt x="686" y="328"/>
                  </a:cubicBezTo>
                  <a:cubicBezTo>
                    <a:pt x="684" y="332"/>
                    <a:pt x="684" y="332"/>
                    <a:pt x="683" y="341"/>
                  </a:cubicBezTo>
                  <a:cubicBezTo>
                    <a:pt x="679" y="350"/>
                    <a:pt x="679" y="350"/>
                    <a:pt x="679" y="354"/>
                  </a:cubicBezTo>
                  <a:cubicBezTo>
                    <a:pt x="677" y="354"/>
                    <a:pt x="676" y="354"/>
                    <a:pt x="676" y="354"/>
                  </a:cubicBezTo>
                  <a:moveTo>
                    <a:pt x="64" y="352"/>
                  </a:moveTo>
                  <a:cubicBezTo>
                    <a:pt x="64" y="351"/>
                    <a:pt x="64" y="350"/>
                    <a:pt x="64" y="350"/>
                  </a:cubicBezTo>
                  <a:cubicBezTo>
                    <a:pt x="64" y="349"/>
                    <a:pt x="63" y="349"/>
                    <a:pt x="62" y="348"/>
                  </a:cubicBezTo>
                  <a:cubicBezTo>
                    <a:pt x="59" y="329"/>
                    <a:pt x="53" y="309"/>
                    <a:pt x="53" y="294"/>
                  </a:cubicBezTo>
                  <a:cubicBezTo>
                    <a:pt x="53" y="294"/>
                    <a:pt x="54" y="294"/>
                    <a:pt x="55" y="294"/>
                  </a:cubicBezTo>
                  <a:cubicBezTo>
                    <a:pt x="58" y="312"/>
                    <a:pt x="66" y="329"/>
                    <a:pt x="69" y="352"/>
                  </a:cubicBezTo>
                  <a:cubicBezTo>
                    <a:pt x="67" y="352"/>
                    <a:pt x="66" y="352"/>
                    <a:pt x="64" y="352"/>
                  </a:cubicBezTo>
                  <a:moveTo>
                    <a:pt x="502" y="352"/>
                  </a:moveTo>
                  <a:cubicBezTo>
                    <a:pt x="501" y="350"/>
                    <a:pt x="501" y="348"/>
                    <a:pt x="500" y="345"/>
                  </a:cubicBezTo>
                  <a:cubicBezTo>
                    <a:pt x="499" y="345"/>
                    <a:pt x="499" y="345"/>
                    <a:pt x="499" y="345"/>
                  </a:cubicBezTo>
                  <a:cubicBezTo>
                    <a:pt x="497" y="323"/>
                    <a:pt x="496" y="300"/>
                    <a:pt x="496" y="278"/>
                  </a:cubicBezTo>
                  <a:cubicBezTo>
                    <a:pt x="496" y="278"/>
                    <a:pt x="497" y="278"/>
                    <a:pt x="498" y="278"/>
                  </a:cubicBezTo>
                  <a:cubicBezTo>
                    <a:pt x="499" y="301"/>
                    <a:pt x="501" y="324"/>
                    <a:pt x="502" y="347"/>
                  </a:cubicBezTo>
                  <a:cubicBezTo>
                    <a:pt x="503" y="348"/>
                    <a:pt x="503" y="350"/>
                    <a:pt x="504" y="352"/>
                  </a:cubicBezTo>
                  <a:cubicBezTo>
                    <a:pt x="503" y="352"/>
                    <a:pt x="502" y="352"/>
                    <a:pt x="502" y="352"/>
                  </a:cubicBezTo>
                  <a:moveTo>
                    <a:pt x="356" y="350"/>
                  </a:moveTo>
                  <a:cubicBezTo>
                    <a:pt x="355" y="339"/>
                    <a:pt x="354" y="329"/>
                    <a:pt x="353" y="319"/>
                  </a:cubicBezTo>
                  <a:cubicBezTo>
                    <a:pt x="349" y="307"/>
                    <a:pt x="349" y="307"/>
                    <a:pt x="350" y="303"/>
                  </a:cubicBezTo>
                  <a:cubicBezTo>
                    <a:pt x="351" y="302"/>
                    <a:pt x="352" y="302"/>
                    <a:pt x="352" y="302"/>
                  </a:cubicBezTo>
                  <a:cubicBezTo>
                    <a:pt x="355" y="316"/>
                    <a:pt x="357" y="332"/>
                    <a:pt x="358" y="350"/>
                  </a:cubicBezTo>
                  <a:cubicBezTo>
                    <a:pt x="357" y="350"/>
                    <a:pt x="356" y="350"/>
                    <a:pt x="356" y="350"/>
                  </a:cubicBezTo>
                  <a:moveTo>
                    <a:pt x="381" y="350"/>
                  </a:moveTo>
                  <a:cubicBezTo>
                    <a:pt x="379" y="346"/>
                    <a:pt x="377" y="335"/>
                    <a:pt x="375" y="330"/>
                  </a:cubicBezTo>
                  <a:cubicBezTo>
                    <a:pt x="373" y="313"/>
                    <a:pt x="368" y="286"/>
                    <a:pt x="362" y="277"/>
                  </a:cubicBezTo>
                  <a:cubicBezTo>
                    <a:pt x="362" y="274"/>
                    <a:pt x="363" y="271"/>
                    <a:pt x="363" y="268"/>
                  </a:cubicBezTo>
                  <a:cubicBezTo>
                    <a:pt x="363" y="268"/>
                    <a:pt x="364" y="268"/>
                    <a:pt x="365" y="268"/>
                  </a:cubicBezTo>
                  <a:cubicBezTo>
                    <a:pt x="366" y="275"/>
                    <a:pt x="370" y="280"/>
                    <a:pt x="371" y="291"/>
                  </a:cubicBezTo>
                  <a:cubicBezTo>
                    <a:pt x="371" y="291"/>
                    <a:pt x="372" y="291"/>
                    <a:pt x="373" y="292"/>
                  </a:cubicBezTo>
                  <a:cubicBezTo>
                    <a:pt x="373" y="297"/>
                    <a:pt x="374" y="304"/>
                    <a:pt x="377" y="311"/>
                  </a:cubicBezTo>
                  <a:cubicBezTo>
                    <a:pt x="379" y="324"/>
                    <a:pt x="380" y="337"/>
                    <a:pt x="381" y="350"/>
                  </a:cubicBezTo>
                  <a:moveTo>
                    <a:pt x="394" y="348"/>
                  </a:moveTo>
                  <a:cubicBezTo>
                    <a:pt x="393" y="348"/>
                    <a:pt x="392" y="348"/>
                    <a:pt x="392" y="348"/>
                  </a:cubicBezTo>
                  <a:cubicBezTo>
                    <a:pt x="386" y="327"/>
                    <a:pt x="385" y="307"/>
                    <a:pt x="379" y="291"/>
                  </a:cubicBezTo>
                  <a:cubicBezTo>
                    <a:pt x="379" y="286"/>
                    <a:pt x="377" y="274"/>
                    <a:pt x="375" y="272"/>
                  </a:cubicBezTo>
                  <a:cubicBezTo>
                    <a:pt x="375" y="265"/>
                    <a:pt x="375" y="259"/>
                    <a:pt x="375" y="252"/>
                  </a:cubicBezTo>
                  <a:cubicBezTo>
                    <a:pt x="376" y="252"/>
                    <a:pt x="377" y="251"/>
                    <a:pt x="378" y="251"/>
                  </a:cubicBezTo>
                  <a:cubicBezTo>
                    <a:pt x="381" y="265"/>
                    <a:pt x="384" y="279"/>
                    <a:pt x="387" y="293"/>
                  </a:cubicBezTo>
                  <a:cubicBezTo>
                    <a:pt x="387" y="309"/>
                    <a:pt x="394" y="328"/>
                    <a:pt x="394" y="348"/>
                  </a:cubicBezTo>
                  <a:moveTo>
                    <a:pt x="112" y="348"/>
                  </a:moveTo>
                  <a:cubicBezTo>
                    <a:pt x="109" y="337"/>
                    <a:pt x="105" y="301"/>
                    <a:pt x="100" y="296"/>
                  </a:cubicBezTo>
                  <a:cubicBezTo>
                    <a:pt x="93" y="275"/>
                    <a:pt x="85" y="255"/>
                    <a:pt x="80" y="239"/>
                  </a:cubicBezTo>
                  <a:cubicBezTo>
                    <a:pt x="75" y="233"/>
                    <a:pt x="76" y="226"/>
                    <a:pt x="76" y="222"/>
                  </a:cubicBezTo>
                  <a:cubicBezTo>
                    <a:pt x="77" y="222"/>
                    <a:pt x="78" y="222"/>
                    <a:pt x="78" y="222"/>
                  </a:cubicBezTo>
                  <a:cubicBezTo>
                    <a:pt x="78" y="223"/>
                    <a:pt x="78" y="223"/>
                    <a:pt x="78" y="224"/>
                  </a:cubicBezTo>
                  <a:cubicBezTo>
                    <a:pt x="83" y="224"/>
                    <a:pt x="102" y="284"/>
                    <a:pt x="107" y="296"/>
                  </a:cubicBezTo>
                  <a:cubicBezTo>
                    <a:pt x="110" y="310"/>
                    <a:pt x="114" y="329"/>
                    <a:pt x="114" y="347"/>
                  </a:cubicBezTo>
                  <a:cubicBezTo>
                    <a:pt x="114" y="347"/>
                    <a:pt x="113" y="347"/>
                    <a:pt x="112" y="348"/>
                  </a:cubicBezTo>
                  <a:moveTo>
                    <a:pt x="86" y="344"/>
                  </a:moveTo>
                  <a:cubicBezTo>
                    <a:pt x="84" y="344"/>
                    <a:pt x="83" y="343"/>
                    <a:pt x="81" y="343"/>
                  </a:cubicBezTo>
                  <a:cubicBezTo>
                    <a:pt x="76" y="322"/>
                    <a:pt x="75" y="302"/>
                    <a:pt x="72" y="285"/>
                  </a:cubicBezTo>
                  <a:cubicBezTo>
                    <a:pt x="68" y="268"/>
                    <a:pt x="68" y="252"/>
                    <a:pt x="62" y="240"/>
                  </a:cubicBezTo>
                  <a:cubicBezTo>
                    <a:pt x="60" y="234"/>
                    <a:pt x="58" y="228"/>
                    <a:pt x="57" y="222"/>
                  </a:cubicBezTo>
                  <a:cubicBezTo>
                    <a:pt x="58" y="222"/>
                    <a:pt x="59" y="222"/>
                    <a:pt x="60" y="222"/>
                  </a:cubicBezTo>
                  <a:cubicBezTo>
                    <a:pt x="62" y="227"/>
                    <a:pt x="64" y="231"/>
                    <a:pt x="66" y="235"/>
                  </a:cubicBezTo>
                  <a:cubicBezTo>
                    <a:pt x="68" y="249"/>
                    <a:pt x="72" y="262"/>
                    <a:pt x="77" y="281"/>
                  </a:cubicBezTo>
                  <a:cubicBezTo>
                    <a:pt x="77" y="300"/>
                    <a:pt x="89" y="322"/>
                    <a:pt x="86" y="344"/>
                  </a:cubicBezTo>
                  <a:moveTo>
                    <a:pt x="402" y="341"/>
                  </a:moveTo>
                  <a:cubicBezTo>
                    <a:pt x="395" y="313"/>
                    <a:pt x="393" y="273"/>
                    <a:pt x="395" y="247"/>
                  </a:cubicBezTo>
                  <a:cubicBezTo>
                    <a:pt x="396" y="244"/>
                    <a:pt x="397" y="242"/>
                    <a:pt x="398" y="240"/>
                  </a:cubicBezTo>
                  <a:cubicBezTo>
                    <a:pt x="399" y="240"/>
                    <a:pt x="399" y="240"/>
                    <a:pt x="400" y="240"/>
                  </a:cubicBezTo>
                  <a:cubicBezTo>
                    <a:pt x="400" y="238"/>
                    <a:pt x="401" y="236"/>
                    <a:pt x="401" y="234"/>
                  </a:cubicBezTo>
                  <a:cubicBezTo>
                    <a:pt x="402" y="234"/>
                    <a:pt x="402" y="235"/>
                    <a:pt x="403" y="235"/>
                  </a:cubicBezTo>
                  <a:cubicBezTo>
                    <a:pt x="403" y="245"/>
                    <a:pt x="404" y="256"/>
                    <a:pt x="401" y="266"/>
                  </a:cubicBezTo>
                  <a:cubicBezTo>
                    <a:pt x="401" y="288"/>
                    <a:pt x="403" y="313"/>
                    <a:pt x="402" y="341"/>
                  </a:cubicBezTo>
                  <a:moveTo>
                    <a:pt x="958" y="339"/>
                  </a:moveTo>
                  <a:cubicBezTo>
                    <a:pt x="956" y="334"/>
                    <a:pt x="956" y="332"/>
                    <a:pt x="957" y="330"/>
                  </a:cubicBezTo>
                  <a:cubicBezTo>
                    <a:pt x="958" y="330"/>
                    <a:pt x="959" y="330"/>
                    <a:pt x="961" y="331"/>
                  </a:cubicBezTo>
                  <a:cubicBezTo>
                    <a:pt x="961" y="333"/>
                    <a:pt x="961" y="336"/>
                    <a:pt x="962" y="339"/>
                  </a:cubicBezTo>
                  <a:cubicBezTo>
                    <a:pt x="961" y="339"/>
                    <a:pt x="959" y="339"/>
                    <a:pt x="958" y="339"/>
                  </a:cubicBezTo>
                  <a:moveTo>
                    <a:pt x="232" y="335"/>
                  </a:moveTo>
                  <a:cubicBezTo>
                    <a:pt x="231" y="335"/>
                    <a:pt x="230" y="335"/>
                    <a:pt x="230" y="335"/>
                  </a:cubicBezTo>
                  <a:cubicBezTo>
                    <a:pt x="229" y="332"/>
                    <a:pt x="229" y="330"/>
                    <a:pt x="228" y="328"/>
                  </a:cubicBezTo>
                  <a:cubicBezTo>
                    <a:pt x="227" y="328"/>
                    <a:pt x="227" y="328"/>
                    <a:pt x="227" y="328"/>
                  </a:cubicBezTo>
                  <a:cubicBezTo>
                    <a:pt x="227" y="323"/>
                    <a:pt x="231" y="268"/>
                    <a:pt x="227" y="259"/>
                  </a:cubicBezTo>
                  <a:cubicBezTo>
                    <a:pt x="229" y="256"/>
                    <a:pt x="229" y="230"/>
                    <a:pt x="230" y="224"/>
                  </a:cubicBezTo>
                  <a:cubicBezTo>
                    <a:pt x="230" y="224"/>
                    <a:pt x="231" y="224"/>
                    <a:pt x="232" y="224"/>
                  </a:cubicBezTo>
                  <a:cubicBezTo>
                    <a:pt x="231" y="227"/>
                    <a:pt x="231" y="227"/>
                    <a:pt x="233" y="238"/>
                  </a:cubicBezTo>
                  <a:cubicBezTo>
                    <a:pt x="233" y="269"/>
                    <a:pt x="231" y="300"/>
                    <a:pt x="235" y="335"/>
                  </a:cubicBezTo>
                  <a:cubicBezTo>
                    <a:pt x="234" y="335"/>
                    <a:pt x="233" y="335"/>
                    <a:pt x="232" y="335"/>
                  </a:cubicBezTo>
                  <a:moveTo>
                    <a:pt x="100" y="332"/>
                  </a:moveTo>
                  <a:cubicBezTo>
                    <a:pt x="97" y="324"/>
                    <a:pt x="90" y="323"/>
                    <a:pt x="87" y="323"/>
                  </a:cubicBezTo>
                  <a:cubicBezTo>
                    <a:pt x="87" y="321"/>
                    <a:pt x="87" y="319"/>
                    <a:pt x="87" y="317"/>
                  </a:cubicBezTo>
                  <a:cubicBezTo>
                    <a:pt x="93" y="317"/>
                    <a:pt x="101" y="321"/>
                    <a:pt x="103" y="332"/>
                  </a:cubicBezTo>
                  <a:cubicBezTo>
                    <a:pt x="101" y="332"/>
                    <a:pt x="100" y="332"/>
                    <a:pt x="100" y="332"/>
                  </a:cubicBezTo>
                  <a:moveTo>
                    <a:pt x="844" y="332"/>
                  </a:moveTo>
                  <a:cubicBezTo>
                    <a:pt x="841" y="330"/>
                    <a:pt x="839" y="326"/>
                    <a:pt x="837" y="325"/>
                  </a:cubicBezTo>
                  <a:cubicBezTo>
                    <a:pt x="831" y="316"/>
                    <a:pt x="824" y="318"/>
                    <a:pt x="821" y="315"/>
                  </a:cubicBezTo>
                  <a:cubicBezTo>
                    <a:pt x="810" y="315"/>
                    <a:pt x="784" y="315"/>
                    <a:pt x="777" y="319"/>
                  </a:cubicBezTo>
                  <a:cubicBezTo>
                    <a:pt x="777" y="317"/>
                    <a:pt x="777" y="316"/>
                    <a:pt x="777" y="314"/>
                  </a:cubicBezTo>
                  <a:cubicBezTo>
                    <a:pt x="788" y="310"/>
                    <a:pt x="799" y="313"/>
                    <a:pt x="814" y="311"/>
                  </a:cubicBezTo>
                  <a:cubicBezTo>
                    <a:pt x="814" y="311"/>
                    <a:pt x="814" y="312"/>
                    <a:pt x="815" y="313"/>
                  </a:cubicBezTo>
                  <a:cubicBezTo>
                    <a:pt x="818" y="305"/>
                    <a:pt x="820" y="307"/>
                    <a:pt x="826" y="306"/>
                  </a:cubicBezTo>
                  <a:cubicBezTo>
                    <a:pt x="826" y="308"/>
                    <a:pt x="823" y="310"/>
                    <a:pt x="823" y="315"/>
                  </a:cubicBezTo>
                  <a:cubicBezTo>
                    <a:pt x="829" y="316"/>
                    <a:pt x="835" y="318"/>
                    <a:pt x="841" y="319"/>
                  </a:cubicBezTo>
                  <a:cubicBezTo>
                    <a:pt x="841" y="320"/>
                    <a:pt x="841" y="320"/>
                    <a:pt x="841" y="321"/>
                  </a:cubicBezTo>
                  <a:cubicBezTo>
                    <a:pt x="842" y="321"/>
                    <a:pt x="842" y="321"/>
                    <a:pt x="844" y="322"/>
                  </a:cubicBezTo>
                  <a:cubicBezTo>
                    <a:pt x="844" y="325"/>
                    <a:pt x="845" y="329"/>
                    <a:pt x="846" y="332"/>
                  </a:cubicBezTo>
                  <a:cubicBezTo>
                    <a:pt x="845" y="332"/>
                    <a:pt x="844" y="332"/>
                    <a:pt x="844" y="332"/>
                  </a:cubicBezTo>
                  <a:moveTo>
                    <a:pt x="125" y="330"/>
                  </a:moveTo>
                  <a:cubicBezTo>
                    <a:pt x="119" y="296"/>
                    <a:pt x="108" y="261"/>
                    <a:pt x="100" y="233"/>
                  </a:cubicBezTo>
                  <a:cubicBezTo>
                    <a:pt x="100" y="233"/>
                    <a:pt x="101" y="233"/>
                    <a:pt x="103" y="233"/>
                  </a:cubicBezTo>
                  <a:cubicBezTo>
                    <a:pt x="105" y="240"/>
                    <a:pt x="108" y="246"/>
                    <a:pt x="111" y="253"/>
                  </a:cubicBezTo>
                  <a:cubicBezTo>
                    <a:pt x="116" y="273"/>
                    <a:pt x="129" y="304"/>
                    <a:pt x="127" y="329"/>
                  </a:cubicBezTo>
                  <a:cubicBezTo>
                    <a:pt x="126" y="329"/>
                    <a:pt x="125" y="330"/>
                    <a:pt x="125" y="330"/>
                  </a:cubicBezTo>
                  <a:moveTo>
                    <a:pt x="430" y="330"/>
                  </a:moveTo>
                  <a:cubicBezTo>
                    <a:pt x="429" y="329"/>
                    <a:pt x="428" y="327"/>
                    <a:pt x="427" y="326"/>
                  </a:cubicBezTo>
                  <a:cubicBezTo>
                    <a:pt x="427" y="326"/>
                    <a:pt x="426" y="326"/>
                    <a:pt x="426" y="326"/>
                  </a:cubicBezTo>
                  <a:cubicBezTo>
                    <a:pt x="424" y="313"/>
                    <a:pt x="424" y="313"/>
                    <a:pt x="424" y="307"/>
                  </a:cubicBezTo>
                  <a:cubicBezTo>
                    <a:pt x="418" y="307"/>
                    <a:pt x="410" y="250"/>
                    <a:pt x="412" y="245"/>
                  </a:cubicBezTo>
                  <a:cubicBezTo>
                    <a:pt x="412" y="246"/>
                    <a:pt x="413" y="247"/>
                    <a:pt x="413" y="248"/>
                  </a:cubicBezTo>
                  <a:cubicBezTo>
                    <a:pt x="413" y="248"/>
                    <a:pt x="414" y="248"/>
                    <a:pt x="415" y="248"/>
                  </a:cubicBezTo>
                  <a:cubicBezTo>
                    <a:pt x="416" y="259"/>
                    <a:pt x="418" y="269"/>
                    <a:pt x="419" y="280"/>
                  </a:cubicBezTo>
                  <a:cubicBezTo>
                    <a:pt x="420" y="280"/>
                    <a:pt x="421" y="280"/>
                    <a:pt x="421" y="281"/>
                  </a:cubicBezTo>
                  <a:cubicBezTo>
                    <a:pt x="425" y="303"/>
                    <a:pt x="425" y="303"/>
                    <a:pt x="430" y="323"/>
                  </a:cubicBezTo>
                  <a:cubicBezTo>
                    <a:pt x="430" y="325"/>
                    <a:pt x="431" y="327"/>
                    <a:pt x="431" y="329"/>
                  </a:cubicBezTo>
                  <a:cubicBezTo>
                    <a:pt x="431" y="329"/>
                    <a:pt x="430" y="330"/>
                    <a:pt x="430" y="330"/>
                  </a:cubicBezTo>
                  <a:moveTo>
                    <a:pt x="1128" y="328"/>
                  </a:moveTo>
                  <a:cubicBezTo>
                    <a:pt x="1128" y="307"/>
                    <a:pt x="1133" y="291"/>
                    <a:pt x="1142" y="274"/>
                  </a:cubicBezTo>
                  <a:cubicBezTo>
                    <a:pt x="1144" y="273"/>
                    <a:pt x="1147" y="272"/>
                    <a:pt x="1150" y="272"/>
                  </a:cubicBezTo>
                  <a:cubicBezTo>
                    <a:pt x="1150" y="272"/>
                    <a:pt x="1150" y="273"/>
                    <a:pt x="1150" y="274"/>
                  </a:cubicBezTo>
                  <a:cubicBezTo>
                    <a:pt x="1140" y="274"/>
                    <a:pt x="1136" y="315"/>
                    <a:pt x="1128" y="328"/>
                  </a:cubicBezTo>
                  <a:moveTo>
                    <a:pt x="1108" y="326"/>
                  </a:moveTo>
                  <a:cubicBezTo>
                    <a:pt x="1107" y="324"/>
                    <a:pt x="1106" y="322"/>
                    <a:pt x="1105" y="320"/>
                  </a:cubicBezTo>
                  <a:cubicBezTo>
                    <a:pt x="1097" y="320"/>
                    <a:pt x="1097" y="283"/>
                    <a:pt x="1098" y="281"/>
                  </a:cubicBezTo>
                  <a:cubicBezTo>
                    <a:pt x="1099" y="281"/>
                    <a:pt x="1100" y="281"/>
                    <a:pt x="1100" y="281"/>
                  </a:cubicBezTo>
                  <a:cubicBezTo>
                    <a:pt x="1102" y="295"/>
                    <a:pt x="1102" y="309"/>
                    <a:pt x="1111" y="326"/>
                  </a:cubicBezTo>
                  <a:cubicBezTo>
                    <a:pt x="1109" y="326"/>
                    <a:pt x="1108" y="326"/>
                    <a:pt x="1108" y="326"/>
                  </a:cubicBezTo>
                  <a:moveTo>
                    <a:pt x="799" y="325"/>
                  </a:moveTo>
                  <a:cubicBezTo>
                    <a:pt x="795" y="322"/>
                    <a:pt x="793" y="322"/>
                    <a:pt x="790" y="322"/>
                  </a:cubicBezTo>
                  <a:cubicBezTo>
                    <a:pt x="790" y="321"/>
                    <a:pt x="790" y="320"/>
                    <a:pt x="790" y="319"/>
                  </a:cubicBezTo>
                  <a:cubicBezTo>
                    <a:pt x="794" y="320"/>
                    <a:pt x="798" y="321"/>
                    <a:pt x="803" y="322"/>
                  </a:cubicBezTo>
                  <a:cubicBezTo>
                    <a:pt x="802" y="324"/>
                    <a:pt x="802" y="324"/>
                    <a:pt x="799" y="325"/>
                  </a:cubicBezTo>
                  <a:moveTo>
                    <a:pt x="252" y="324"/>
                  </a:moveTo>
                  <a:cubicBezTo>
                    <a:pt x="252" y="315"/>
                    <a:pt x="251" y="307"/>
                    <a:pt x="251" y="298"/>
                  </a:cubicBezTo>
                  <a:cubicBezTo>
                    <a:pt x="248" y="289"/>
                    <a:pt x="242" y="275"/>
                    <a:pt x="243" y="271"/>
                  </a:cubicBezTo>
                  <a:cubicBezTo>
                    <a:pt x="244" y="271"/>
                    <a:pt x="245" y="272"/>
                    <a:pt x="247" y="272"/>
                  </a:cubicBezTo>
                  <a:cubicBezTo>
                    <a:pt x="249" y="278"/>
                    <a:pt x="272" y="317"/>
                    <a:pt x="252" y="324"/>
                  </a:cubicBezTo>
                  <a:moveTo>
                    <a:pt x="269" y="324"/>
                  </a:moveTo>
                  <a:cubicBezTo>
                    <a:pt x="269" y="313"/>
                    <a:pt x="269" y="302"/>
                    <a:pt x="270" y="291"/>
                  </a:cubicBezTo>
                  <a:cubicBezTo>
                    <a:pt x="270" y="291"/>
                    <a:pt x="271" y="291"/>
                    <a:pt x="272" y="292"/>
                  </a:cubicBezTo>
                  <a:cubicBezTo>
                    <a:pt x="272" y="299"/>
                    <a:pt x="274" y="315"/>
                    <a:pt x="269" y="324"/>
                  </a:cubicBezTo>
                  <a:moveTo>
                    <a:pt x="195" y="322"/>
                  </a:moveTo>
                  <a:cubicBezTo>
                    <a:pt x="191" y="318"/>
                    <a:pt x="194" y="300"/>
                    <a:pt x="194" y="298"/>
                  </a:cubicBezTo>
                  <a:cubicBezTo>
                    <a:pt x="194" y="298"/>
                    <a:pt x="195" y="298"/>
                    <a:pt x="196" y="298"/>
                  </a:cubicBezTo>
                  <a:cubicBezTo>
                    <a:pt x="196" y="306"/>
                    <a:pt x="197" y="313"/>
                    <a:pt x="197" y="322"/>
                  </a:cubicBezTo>
                  <a:cubicBezTo>
                    <a:pt x="196" y="322"/>
                    <a:pt x="195" y="322"/>
                    <a:pt x="195" y="322"/>
                  </a:cubicBezTo>
                  <a:moveTo>
                    <a:pt x="434" y="322"/>
                  </a:moveTo>
                  <a:cubicBezTo>
                    <a:pt x="427" y="290"/>
                    <a:pt x="435" y="258"/>
                    <a:pt x="429" y="228"/>
                  </a:cubicBezTo>
                  <a:cubicBezTo>
                    <a:pt x="429" y="218"/>
                    <a:pt x="429" y="208"/>
                    <a:pt x="430" y="199"/>
                  </a:cubicBezTo>
                  <a:cubicBezTo>
                    <a:pt x="430" y="199"/>
                    <a:pt x="431" y="199"/>
                    <a:pt x="432" y="199"/>
                  </a:cubicBezTo>
                  <a:cubicBezTo>
                    <a:pt x="434" y="218"/>
                    <a:pt x="435" y="238"/>
                    <a:pt x="435" y="260"/>
                  </a:cubicBezTo>
                  <a:cubicBezTo>
                    <a:pt x="436" y="272"/>
                    <a:pt x="436" y="284"/>
                    <a:pt x="437" y="297"/>
                  </a:cubicBezTo>
                  <a:cubicBezTo>
                    <a:pt x="436" y="297"/>
                    <a:pt x="435" y="297"/>
                    <a:pt x="435" y="297"/>
                  </a:cubicBezTo>
                  <a:cubicBezTo>
                    <a:pt x="435" y="304"/>
                    <a:pt x="436" y="312"/>
                    <a:pt x="436" y="320"/>
                  </a:cubicBezTo>
                  <a:cubicBezTo>
                    <a:pt x="435" y="321"/>
                    <a:pt x="435" y="321"/>
                    <a:pt x="434" y="322"/>
                  </a:cubicBezTo>
                  <a:moveTo>
                    <a:pt x="936" y="319"/>
                  </a:moveTo>
                  <a:cubicBezTo>
                    <a:pt x="934" y="318"/>
                    <a:pt x="932" y="316"/>
                    <a:pt x="930" y="314"/>
                  </a:cubicBezTo>
                  <a:cubicBezTo>
                    <a:pt x="930" y="313"/>
                    <a:pt x="930" y="313"/>
                    <a:pt x="930" y="312"/>
                  </a:cubicBezTo>
                  <a:cubicBezTo>
                    <a:pt x="932" y="312"/>
                    <a:pt x="934" y="313"/>
                    <a:pt x="936" y="313"/>
                  </a:cubicBezTo>
                  <a:cubicBezTo>
                    <a:pt x="936" y="315"/>
                    <a:pt x="937" y="317"/>
                    <a:pt x="938" y="319"/>
                  </a:cubicBezTo>
                  <a:cubicBezTo>
                    <a:pt x="937" y="319"/>
                    <a:pt x="936" y="319"/>
                    <a:pt x="936" y="319"/>
                  </a:cubicBezTo>
                  <a:moveTo>
                    <a:pt x="962" y="318"/>
                  </a:moveTo>
                  <a:cubicBezTo>
                    <a:pt x="962" y="315"/>
                    <a:pt x="961" y="314"/>
                    <a:pt x="961" y="310"/>
                  </a:cubicBezTo>
                  <a:cubicBezTo>
                    <a:pt x="962" y="310"/>
                    <a:pt x="963" y="310"/>
                    <a:pt x="964" y="310"/>
                  </a:cubicBezTo>
                  <a:cubicBezTo>
                    <a:pt x="964" y="313"/>
                    <a:pt x="964" y="315"/>
                    <a:pt x="965" y="317"/>
                  </a:cubicBezTo>
                  <a:cubicBezTo>
                    <a:pt x="964" y="317"/>
                    <a:pt x="963" y="318"/>
                    <a:pt x="962" y="318"/>
                  </a:cubicBezTo>
                  <a:moveTo>
                    <a:pt x="66" y="317"/>
                  </a:moveTo>
                  <a:cubicBezTo>
                    <a:pt x="63" y="314"/>
                    <a:pt x="64" y="312"/>
                    <a:pt x="64" y="311"/>
                  </a:cubicBezTo>
                  <a:cubicBezTo>
                    <a:pt x="67" y="311"/>
                    <a:pt x="69" y="311"/>
                    <a:pt x="74" y="314"/>
                  </a:cubicBezTo>
                  <a:cubicBezTo>
                    <a:pt x="73" y="315"/>
                    <a:pt x="73" y="316"/>
                    <a:pt x="73" y="317"/>
                  </a:cubicBezTo>
                  <a:cubicBezTo>
                    <a:pt x="70" y="317"/>
                    <a:pt x="68" y="317"/>
                    <a:pt x="66" y="317"/>
                  </a:cubicBezTo>
                  <a:moveTo>
                    <a:pt x="1116" y="317"/>
                  </a:moveTo>
                  <a:cubicBezTo>
                    <a:pt x="1109" y="299"/>
                    <a:pt x="1112" y="281"/>
                    <a:pt x="1108" y="268"/>
                  </a:cubicBezTo>
                  <a:cubicBezTo>
                    <a:pt x="1103" y="273"/>
                    <a:pt x="1107" y="288"/>
                    <a:pt x="1107" y="298"/>
                  </a:cubicBezTo>
                  <a:cubicBezTo>
                    <a:pt x="1104" y="287"/>
                    <a:pt x="1101" y="278"/>
                    <a:pt x="1101" y="272"/>
                  </a:cubicBezTo>
                  <a:cubicBezTo>
                    <a:pt x="1100" y="272"/>
                    <a:pt x="1100" y="272"/>
                    <a:pt x="1099" y="272"/>
                  </a:cubicBezTo>
                  <a:cubicBezTo>
                    <a:pt x="1097" y="261"/>
                    <a:pt x="1092" y="261"/>
                    <a:pt x="1089" y="257"/>
                  </a:cubicBezTo>
                  <a:cubicBezTo>
                    <a:pt x="1085" y="259"/>
                    <a:pt x="1081" y="260"/>
                    <a:pt x="1078" y="262"/>
                  </a:cubicBezTo>
                  <a:cubicBezTo>
                    <a:pt x="1078" y="267"/>
                    <a:pt x="1084" y="272"/>
                    <a:pt x="1086" y="281"/>
                  </a:cubicBezTo>
                  <a:cubicBezTo>
                    <a:pt x="1082" y="278"/>
                    <a:pt x="1080" y="276"/>
                    <a:pt x="1077" y="274"/>
                  </a:cubicBezTo>
                  <a:cubicBezTo>
                    <a:pt x="1076" y="264"/>
                    <a:pt x="1077" y="260"/>
                    <a:pt x="1080" y="253"/>
                  </a:cubicBezTo>
                  <a:cubicBezTo>
                    <a:pt x="1083" y="253"/>
                    <a:pt x="1088" y="254"/>
                    <a:pt x="1092" y="255"/>
                  </a:cubicBezTo>
                  <a:cubicBezTo>
                    <a:pt x="1095" y="259"/>
                    <a:pt x="1096" y="262"/>
                    <a:pt x="1104" y="265"/>
                  </a:cubicBezTo>
                  <a:cubicBezTo>
                    <a:pt x="1105" y="263"/>
                    <a:pt x="1106" y="261"/>
                    <a:pt x="1108" y="259"/>
                  </a:cubicBezTo>
                  <a:cubicBezTo>
                    <a:pt x="1110" y="243"/>
                    <a:pt x="1098" y="240"/>
                    <a:pt x="1091" y="237"/>
                  </a:cubicBezTo>
                  <a:cubicBezTo>
                    <a:pt x="1090" y="236"/>
                    <a:pt x="1089" y="234"/>
                    <a:pt x="1089" y="233"/>
                  </a:cubicBezTo>
                  <a:cubicBezTo>
                    <a:pt x="1088" y="233"/>
                    <a:pt x="1087" y="233"/>
                    <a:pt x="1086" y="233"/>
                  </a:cubicBezTo>
                  <a:cubicBezTo>
                    <a:pt x="1086" y="224"/>
                    <a:pt x="1062" y="224"/>
                    <a:pt x="1059" y="224"/>
                  </a:cubicBezTo>
                  <a:cubicBezTo>
                    <a:pt x="1053" y="225"/>
                    <a:pt x="1050" y="226"/>
                    <a:pt x="1047" y="231"/>
                  </a:cubicBezTo>
                  <a:cubicBezTo>
                    <a:pt x="1042" y="231"/>
                    <a:pt x="1038" y="234"/>
                    <a:pt x="1038" y="240"/>
                  </a:cubicBezTo>
                  <a:cubicBezTo>
                    <a:pt x="1037" y="240"/>
                    <a:pt x="1036" y="240"/>
                    <a:pt x="1036" y="240"/>
                  </a:cubicBezTo>
                  <a:cubicBezTo>
                    <a:pt x="1035" y="241"/>
                    <a:pt x="1035" y="242"/>
                    <a:pt x="1034" y="244"/>
                  </a:cubicBezTo>
                  <a:cubicBezTo>
                    <a:pt x="1033" y="244"/>
                    <a:pt x="1032" y="244"/>
                    <a:pt x="1031" y="244"/>
                  </a:cubicBezTo>
                  <a:cubicBezTo>
                    <a:pt x="1031" y="247"/>
                    <a:pt x="1030" y="249"/>
                    <a:pt x="1029" y="252"/>
                  </a:cubicBezTo>
                  <a:cubicBezTo>
                    <a:pt x="1023" y="262"/>
                    <a:pt x="1017" y="278"/>
                    <a:pt x="1014" y="291"/>
                  </a:cubicBezTo>
                  <a:cubicBezTo>
                    <a:pt x="1014" y="291"/>
                    <a:pt x="1014" y="291"/>
                    <a:pt x="1013" y="291"/>
                  </a:cubicBezTo>
                  <a:cubicBezTo>
                    <a:pt x="1013" y="288"/>
                    <a:pt x="1013" y="284"/>
                    <a:pt x="1013" y="281"/>
                  </a:cubicBezTo>
                  <a:cubicBezTo>
                    <a:pt x="1012" y="281"/>
                    <a:pt x="1011" y="281"/>
                    <a:pt x="1010" y="281"/>
                  </a:cubicBezTo>
                  <a:cubicBezTo>
                    <a:pt x="1011" y="276"/>
                    <a:pt x="1012" y="272"/>
                    <a:pt x="1013" y="268"/>
                  </a:cubicBezTo>
                  <a:cubicBezTo>
                    <a:pt x="1014" y="268"/>
                    <a:pt x="1014" y="268"/>
                    <a:pt x="1014" y="268"/>
                  </a:cubicBezTo>
                  <a:cubicBezTo>
                    <a:pt x="1014" y="270"/>
                    <a:pt x="1014" y="273"/>
                    <a:pt x="1015" y="276"/>
                  </a:cubicBezTo>
                  <a:cubicBezTo>
                    <a:pt x="1023" y="250"/>
                    <a:pt x="1033" y="228"/>
                    <a:pt x="1056" y="218"/>
                  </a:cubicBezTo>
                  <a:cubicBezTo>
                    <a:pt x="1065" y="218"/>
                    <a:pt x="1074" y="218"/>
                    <a:pt x="1085" y="222"/>
                  </a:cubicBezTo>
                  <a:cubicBezTo>
                    <a:pt x="1086" y="226"/>
                    <a:pt x="1101" y="238"/>
                    <a:pt x="1107" y="243"/>
                  </a:cubicBezTo>
                  <a:cubicBezTo>
                    <a:pt x="1108" y="243"/>
                    <a:pt x="1108" y="243"/>
                    <a:pt x="1109" y="242"/>
                  </a:cubicBezTo>
                  <a:cubicBezTo>
                    <a:pt x="1108" y="229"/>
                    <a:pt x="1108" y="215"/>
                    <a:pt x="1108" y="202"/>
                  </a:cubicBezTo>
                  <a:cubicBezTo>
                    <a:pt x="1110" y="205"/>
                    <a:pt x="1111" y="210"/>
                    <a:pt x="1113" y="218"/>
                  </a:cubicBezTo>
                  <a:cubicBezTo>
                    <a:pt x="1113" y="218"/>
                    <a:pt x="1109" y="243"/>
                    <a:pt x="1118" y="246"/>
                  </a:cubicBezTo>
                  <a:cubicBezTo>
                    <a:pt x="1119" y="239"/>
                    <a:pt x="1120" y="233"/>
                    <a:pt x="1122" y="227"/>
                  </a:cubicBezTo>
                  <a:cubicBezTo>
                    <a:pt x="1122" y="226"/>
                    <a:pt x="1121" y="225"/>
                    <a:pt x="1121" y="224"/>
                  </a:cubicBezTo>
                  <a:cubicBezTo>
                    <a:pt x="1122" y="224"/>
                    <a:pt x="1122" y="224"/>
                    <a:pt x="1123" y="224"/>
                  </a:cubicBezTo>
                  <a:cubicBezTo>
                    <a:pt x="1123" y="230"/>
                    <a:pt x="1124" y="235"/>
                    <a:pt x="1124" y="240"/>
                  </a:cubicBezTo>
                  <a:cubicBezTo>
                    <a:pt x="1125" y="240"/>
                    <a:pt x="1125" y="241"/>
                    <a:pt x="1126" y="241"/>
                  </a:cubicBezTo>
                  <a:cubicBezTo>
                    <a:pt x="1131" y="237"/>
                    <a:pt x="1131" y="237"/>
                    <a:pt x="1133" y="233"/>
                  </a:cubicBezTo>
                  <a:cubicBezTo>
                    <a:pt x="1134" y="233"/>
                    <a:pt x="1135" y="233"/>
                    <a:pt x="1136" y="233"/>
                  </a:cubicBezTo>
                  <a:cubicBezTo>
                    <a:pt x="1133" y="237"/>
                    <a:pt x="1130" y="241"/>
                    <a:pt x="1127" y="245"/>
                  </a:cubicBezTo>
                  <a:cubicBezTo>
                    <a:pt x="1136" y="245"/>
                    <a:pt x="1139" y="237"/>
                    <a:pt x="1142" y="229"/>
                  </a:cubicBezTo>
                  <a:cubicBezTo>
                    <a:pt x="1144" y="228"/>
                    <a:pt x="1144" y="228"/>
                    <a:pt x="1147" y="224"/>
                  </a:cubicBezTo>
                  <a:cubicBezTo>
                    <a:pt x="1146" y="228"/>
                    <a:pt x="1146" y="231"/>
                    <a:pt x="1146" y="235"/>
                  </a:cubicBezTo>
                  <a:cubicBezTo>
                    <a:pt x="1150" y="233"/>
                    <a:pt x="1154" y="231"/>
                    <a:pt x="1158" y="228"/>
                  </a:cubicBezTo>
                  <a:cubicBezTo>
                    <a:pt x="1150" y="236"/>
                    <a:pt x="1150" y="236"/>
                    <a:pt x="1149" y="240"/>
                  </a:cubicBezTo>
                  <a:cubicBezTo>
                    <a:pt x="1138" y="241"/>
                    <a:pt x="1134" y="265"/>
                    <a:pt x="1132" y="276"/>
                  </a:cubicBezTo>
                  <a:cubicBezTo>
                    <a:pt x="1130" y="283"/>
                    <a:pt x="1123" y="294"/>
                    <a:pt x="1125" y="303"/>
                  </a:cubicBezTo>
                  <a:cubicBezTo>
                    <a:pt x="1124" y="304"/>
                    <a:pt x="1123" y="306"/>
                    <a:pt x="1123" y="307"/>
                  </a:cubicBezTo>
                  <a:cubicBezTo>
                    <a:pt x="1122" y="287"/>
                    <a:pt x="1131" y="268"/>
                    <a:pt x="1133" y="251"/>
                  </a:cubicBezTo>
                  <a:cubicBezTo>
                    <a:pt x="1130" y="251"/>
                    <a:pt x="1127" y="253"/>
                    <a:pt x="1124" y="254"/>
                  </a:cubicBezTo>
                  <a:cubicBezTo>
                    <a:pt x="1123" y="267"/>
                    <a:pt x="1122" y="280"/>
                    <a:pt x="1120" y="294"/>
                  </a:cubicBezTo>
                  <a:cubicBezTo>
                    <a:pt x="1120" y="294"/>
                    <a:pt x="1119" y="294"/>
                    <a:pt x="1119" y="294"/>
                  </a:cubicBezTo>
                  <a:cubicBezTo>
                    <a:pt x="1119" y="282"/>
                    <a:pt x="1118" y="271"/>
                    <a:pt x="1118" y="260"/>
                  </a:cubicBezTo>
                  <a:cubicBezTo>
                    <a:pt x="1116" y="261"/>
                    <a:pt x="1115" y="262"/>
                    <a:pt x="1114" y="263"/>
                  </a:cubicBezTo>
                  <a:cubicBezTo>
                    <a:pt x="1114" y="279"/>
                    <a:pt x="1111" y="297"/>
                    <a:pt x="1118" y="317"/>
                  </a:cubicBezTo>
                  <a:cubicBezTo>
                    <a:pt x="1117" y="317"/>
                    <a:pt x="1116" y="317"/>
                    <a:pt x="1116" y="317"/>
                  </a:cubicBezTo>
                  <a:moveTo>
                    <a:pt x="183" y="315"/>
                  </a:moveTo>
                  <a:cubicBezTo>
                    <a:pt x="182" y="313"/>
                    <a:pt x="182" y="312"/>
                    <a:pt x="181" y="310"/>
                  </a:cubicBezTo>
                  <a:cubicBezTo>
                    <a:pt x="183" y="275"/>
                    <a:pt x="184" y="229"/>
                    <a:pt x="172" y="199"/>
                  </a:cubicBezTo>
                  <a:cubicBezTo>
                    <a:pt x="172" y="196"/>
                    <a:pt x="172" y="195"/>
                    <a:pt x="172" y="193"/>
                  </a:cubicBezTo>
                  <a:cubicBezTo>
                    <a:pt x="172" y="193"/>
                    <a:pt x="173" y="193"/>
                    <a:pt x="174" y="193"/>
                  </a:cubicBezTo>
                  <a:cubicBezTo>
                    <a:pt x="182" y="218"/>
                    <a:pt x="186" y="246"/>
                    <a:pt x="188" y="274"/>
                  </a:cubicBezTo>
                  <a:cubicBezTo>
                    <a:pt x="195" y="274"/>
                    <a:pt x="194" y="284"/>
                    <a:pt x="195" y="295"/>
                  </a:cubicBezTo>
                  <a:cubicBezTo>
                    <a:pt x="188" y="288"/>
                    <a:pt x="190" y="284"/>
                    <a:pt x="188" y="281"/>
                  </a:cubicBezTo>
                  <a:cubicBezTo>
                    <a:pt x="188" y="291"/>
                    <a:pt x="188" y="301"/>
                    <a:pt x="188" y="311"/>
                  </a:cubicBezTo>
                  <a:cubicBezTo>
                    <a:pt x="186" y="312"/>
                    <a:pt x="184" y="313"/>
                    <a:pt x="183" y="315"/>
                  </a:cubicBezTo>
                  <a:moveTo>
                    <a:pt x="49" y="311"/>
                  </a:moveTo>
                  <a:cubicBezTo>
                    <a:pt x="47" y="309"/>
                    <a:pt x="47" y="309"/>
                    <a:pt x="44" y="309"/>
                  </a:cubicBezTo>
                  <a:cubicBezTo>
                    <a:pt x="43" y="306"/>
                    <a:pt x="36" y="301"/>
                    <a:pt x="28" y="291"/>
                  </a:cubicBezTo>
                  <a:cubicBezTo>
                    <a:pt x="24" y="283"/>
                    <a:pt x="23" y="282"/>
                    <a:pt x="22" y="277"/>
                  </a:cubicBezTo>
                  <a:cubicBezTo>
                    <a:pt x="23" y="277"/>
                    <a:pt x="41" y="302"/>
                    <a:pt x="52" y="305"/>
                  </a:cubicBezTo>
                  <a:cubicBezTo>
                    <a:pt x="52" y="307"/>
                    <a:pt x="52" y="309"/>
                    <a:pt x="52" y="311"/>
                  </a:cubicBezTo>
                  <a:cubicBezTo>
                    <a:pt x="50" y="311"/>
                    <a:pt x="50" y="311"/>
                    <a:pt x="49" y="311"/>
                  </a:cubicBezTo>
                  <a:moveTo>
                    <a:pt x="1004" y="311"/>
                  </a:moveTo>
                  <a:cubicBezTo>
                    <a:pt x="1004" y="310"/>
                    <a:pt x="1004" y="309"/>
                    <a:pt x="1004" y="309"/>
                  </a:cubicBezTo>
                  <a:cubicBezTo>
                    <a:pt x="1003" y="309"/>
                    <a:pt x="1002" y="309"/>
                    <a:pt x="1002" y="309"/>
                  </a:cubicBezTo>
                  <a:cubicBezTo>
                    <a:pt x="1000" y="304"/>
                    <a:pt x="999" y="300"/>
                    <a:pt x="998" y="297"/>
                  </a:cubicBezTo>
                  <a:cubicBezTo>
                    <a:pt x="1001" y="297"/>
                    <a:pt x="1006" y="311"/>
                    <a:pt x="1004" y="311"/>
                  </a:cubicBezTo>
                  <a:moveTo>
                    <a:pt x="1026" y="311"/>
                  </a:moveTo>
                  <a:cubicBezTo>
                    <a:pt x="1028" y="306"/>
                    <a:pt x="1030" y="300"/>
                    <a:pt x="1032" y="296"/>
                  </a:cubicBezTo>
                  <a:cubicBezTo>
                    <a:pt x="1034" y="296"/>
                    <a:pt x="1042" y="288"/>
                    <a:pt x="1047" y="285"/>
                  </a:cubicBezTo>
                  <a:cubicBezTo>
                    <a:pt x="1047" y="285"/>
                    <a:pt x="1047" y="286"/>
                    <a:pt x="1047" y="287"/>
                  </a:cubicBezTo>
                  <a:cubicBezTo>
                    <a:pt x="1042" y="292"/>
                    <a:pt x="1037" y="298"/>
                    <a:pt x="1034" y="304"/>
                  </a:cubicBezTo>
                  <a:cubicBezTo>
                    <a:pt x="1033" y="304"/>
                    <a:pt x="1032" y="304"/>
                    <a:pt x="1031" y="304"/>
                  </a:cubicBezTo>
                  <a:cubicBezTo>
                    <a:pt x="1031" y="307"/>
                    <a:pt x="1029" y="310"/>
                    <a:pt x="1026" y="311"/>
                  </a:cubicBezTo>
                  <a:moveTo>
                    <a:pt x="775" y="310"/>
                  </a:moveTo>
                  <a:cubicBezTo>
                    <a:pt x="775" y="309"/>
                    <a:pt x="775" y="308"/>
                    <a:pt x="775" y="307"/>
                  </a:cubicBezTo>
                  <a:cubicBezTo>
                    <a:pt x="776" y="307"/>
                    <a:pt x="778" y="307"/>
                    <a:pt x="779" y="308"/>
                  </a:cubicBezTo>
                  <a:cubicBezTo>
                    <a:pt x="778" y="308"/>
                    <a:pt x="776" y="309"/>
                    <a:pt x="775" y="310"/>
                  </a:cubicBezTo>
                  <a:moveTo>
                    <a:pt x="998" y="310"/>
                  </a:moveTo>
                  <a:cubicBezTo>
                    <a:pt x="989" y="293"/>
                    <a:pt x="984" y="271"/>
                    <a:pt x="982" y="257"/>
                  </a:cubicBezTo>
                  <a:cubicBezTo>
                    <a:pt x="981" y="257"/>
                    <a:pt x="981" y="257"/>
                    <a:pt x="981" y="257"/>
                  </a:cubicBezTo>
                  <a:cubicBezTo>
                    <a:pt x="979" y="241"/>
                    <a:pt x="971" y="226"/>
                    <a:pt x="964" y="216"/>
                  </a:cubicBezTo>
                  <a:cubicBezTo>
                    <a:pt x="957" y="212"/>
                    <a:pt x="959" y="210"/>
                    <a:pt x="959" y="209"/>
                  </a:cubicBezTo>
                  <a:cubicBezTo>
                    <a:pt x="962" y="210"/>
                    <a:pt x="964" y="209"/>
                    <a:pt x="967" y="215"/>
                  </a:cubicBezTo>
                  <a:cubicBezTo>
                    <a:pt x="968" y="215"/>
                    <a:pt x="970" y="215"/>
                    <a:pt x="971" y="216"/>
                  </a:cubicBezTo>
                  <a:cubicBezTo>
                    <a:pt x="972" y="218"/>
                    <a:pt x="973" y="221"/>
                    <a:pt x="974" y="224"/>
                  </a:cubicBezTo>
                  <a:cubicBezTo>
                    <a:pt x="981" y="224"/>
                    <a:pt x="992" y="283"/>
                    <a:pt x="995" y="297"/>
                  </a:cubicBezTo>
                  <a:cubicBezTo>
                    <a:pt x="997" y="301"/>
                    <a:pt x="998" y="305"/>
                    <a:pt x="1000" y="310"/>
                  </a:cubicBezTo>
                  <a:cubicBezTo>
                    <a:pt x="1000" y="310"/>
                    <a:pt x="999" y="310"/>
                    <a:pt x="998" y="310"/>
                  </a:cubicBezTo>
                  <a:moveTo>
                    <a:pt x="1017" y="309"/>
                  </a:moveTo>
                  <a:cubicBezTo>
                    <a:pt x="1018" y="303"/>
                    <a:pt x="1018" y="303"/>
                    <a:pt x="1023" y="287"/>
                  </a:cubicBezTo>
                  <a:cubicBezTo>
                    <a:pt x="1024" y="287"/>
                    <a:pt x="1025" y="287"/>
                    <a:pt x="1026" y="287"/>
                  </a:cubicBezTo>
                  <a:cubicBezTo>
                    <a:pt x="1027" y="278"/>
                    <a:pt x="1028" y="270"/>
                    <a:pt x="1036" y="268"/>
                  </a:cubicBezTo>
                  <a:cubicBezTo>
                    <a:pt x="1036" y="267"/>
                    <a:pt x="1036" y="266"/>
                    <a:pt x="1036" y="266"/>
                  </a:cubicBezTo>
                  <a:cubicBezTo>
                    <a:pt x="1038" y="262"/>
                    <a:pt x="1041" y="260"/>
                    <a:pt x="1044" y="257"/>
                  </a:cubicBezTo>
                  <a:cubicBezTo>
                    <a:pt x="1044" y="257"/>
                    <a:pt x="1045" y="257"/>
                    <a:pt x="1046" y="258"/>
                  </a:cubicBezTo>
                  <a:cubicBezTo>
                    <a:pt x="1041" y="258"/>
                    <a:pt x="1039" y="270"/>
                    <a:pt x="1038" y="274"/>
                  </a:cubicBezTo>
                  <a:cubicBezTo>
                    <a:pt x="1037" y="274"/>
                    <a:pt x="1036" y="274"/>
                    <a:pt x="1036" y="274"/>
                  </a:cubicBezTo>
                  <a:cubicBezTo>
                    <a:pt x="1033" y="283"/>
                    <a:pt x="1023" y="297"/>
                    <a:pt x="1017" y="309"/>
                  </a:cubicBezTo>
                  <a:moveTo>
                    <a:pt x="1023" y="309"/>
                  </a:moveTo>
                  <a:cubicBezTo>
                    <a:pt x="1023" y="306"/>
                    <a:pt x="1024" y="303"/>
                    <a:pt x="1025" y="300"/>
                  </a:cubicBezTo>
                  <a:cubicBezTo>
                    <a:pt x="1031" y="288"/>
                    <a:pt x="1034" y="278"/>
                    <a:pt x="1044" y="270"/>
                  </a:cubicBezTo>
                  <a:cubicBezTo>
                    <a:pt x="1046" y="270"/>
                    <a:pt x="1047" y="270"/>
                    <a:pt x="1048" y="270"/>
                  </a:cubicBezTo>
                  <a:cubicBezTo>
                    <a:pt x="1046" y="275"/>
                    <a:pt x="1040" y="280"/>
                    <a:pt x="1039" y="286"/>
                  </a:cubicBezTo>
                  <a:cubicBezTo>
                    <a:pt x="1031" y="289"/>
                    <a:pt x="1031" y="301"/>
                    <a:pt x="1025" y="304"/>
                  </a:cubicBezTo>
                  <a:cubicBezTo>
                    <a:pt x="1024" y="306"/>
                    <a:pt x="1023" y="307"/>
                    <a:pt x="1023" y="309"/>
                  </a:cubicBezTo>
                  <a:moveTo>
                    <a:pt x="130" y="307"/>
                  </a:moveTo>
                  <a:cubicBezTo>
                    <a:pt x="123" y="284"/>
                    <a:pt x="127" y="180"/>
                    <a:pt x="128" y="180"/>
                  </a:cubicBezTo>
                  <a:cubicBezTo>
                    <a:pt x="130" y="222"/>
                    <a:pt x="132" y="264"/>
                    <a:pt x="135" y="306"/>
                  </a:cubicBezTo>
                  <a:cubicBezTo>
                    <a:pt x="133" y="306"/>
                    <a:pt x="131" y="306"/>
                    <a:pt x="130" y="307"/>
                  </a:cubicBezTo>
                  <a:moveTo>
                    <a:pt x="172" y="307"/>
                  </a:moveTo>
                  <a:cubicBezTo>
                    <a:pt x="171" y="300"/>
                    <a:pt x="169" y="295"/>
                    <a:pt x="167" y="289"/>
                  </a:cubicBezTo>
                  <a:cubicBezTo>
                    <a:pt x="166" y="280"/>
                    <a:pt x="164" y="233"/>
                    <a:pt x="155" y="233"/>
                  </a:cubicBezTo>
                  <a:cubicBezTo>
                    <a:pt x="154" y="228"/>
                    <a:pt x="154" y="228"/>
                    <a:pt x="152" y="228"/>
                  </a:cubicBezTo>
                  <a:cubicBezTo>
                    <a:pt x="150" y="242"/>
                    <a:pt x="164" y="268"/>
                    <a:pt x="164" y="287"/>
                  </a:cubicBezTo>
                  <a:cubicBezTo>
                    <a:pt x="161" y="290"/>
                    <a:pt x="168" y="292"/>
                    <a:pt x="164" y="300"/>
                  </a:cubicBezTo>
                  <a:cubicBezTo>
                    <a:pt x="161" y="297"/>
                    <a:pt x="161" y="297"/>
                    <a:pt x="158" y="294"/>
                  </a:cubicBezTo>
                  <a:cubicBezTo>
                    <a:pt x="153" y="269"/>
                    <a:pt x="149" y="244"/>
                    <a:pt x="144" y="220"/>
                  </a:cubicBezTo>
                  <a:cubicBezTo>
                    <a:pt x="140" y="216"/>
                    <a:pt x="137" y="213"/>
                    <a:pt x="133" y="209"/>
                  </a:cubicBezTo>
                  <a:cubicBezTo>
                    <a:pt x="133" y="208"/>
                    <a:pt x="133" y="206"/>
                    <a:pt x="133" y="205"/>
                  </a:cubicBezTo>
                  <a:cubicBezTo>
                    <a:pt x="135" y="206"/>
                    <a:pt x="136" y="206"/>
                    <a:pt x="137" y="207"/>
                  </a:cubicBezTo>
                  <a:cubicBezTo>
                    <a:pt x="137" y="196"/>
                    <a:pt x="132" y="183"/>
                    <a:pt x="129" y="177"/>
                  </a:cubicBezTo>
                  <a:cubicBezTo>
                    <a:pt x="127" y="163"/>
                    <a:pt x="117" y="148"/>
                    <a:pt x="116" y="139"/>
                  </a:cubicBezTo>
                  <a:cubicBezTo>
                    <a:pt x="109" y="130"/>
                    <a:pt x="105" y="116"/>
                    <a:pt x="105" y="110"/>
                  </a:cubicBezTo>
                  <a:cubicBezTo>
                    <a:pt x="106" y="110"/>
                    <a:pt x="106" y="110"/>
                    <a:pt x="107" y="110"/>
                  </a:cubicBezTo>
                  <a:cubicBezTo>
                    <a:pt x="125" y="144"/>
                    <a:pt x="137" y="183"/>
                    <a:pt x="150" y="224"/>
                  </a:cubicBezTo>
                  <a:cubicBezTo>
                    <a:pt x="151" y="224"/>
                    <a:pt x="152" y="224"/>
                    <a:pt x="154" y="224"/>
                  </a:cubicBezTo>
                  <a:cubicBezTo>
                    <a:pt x="157" y="227"/>
                    <a:pt x="157" y="229"/>
                    <a:pt x="163" y="231"/>
                  </a:cubicBezTo>
                  <a:cubicBezTo>
                    <a:pt x="160" y="210"/>
                    <a:pt x="150" y="185"/>
                    <a:pt x="150" y="171"/>
                  </a:cubicBezTo>
                  <a:cubicBezTo>
                    <a:pt x="151" y="171"/>
                    <a:pt x="152" y="171"/>
                    <a:pt x="153" y="171"/>
                  </a:cubicBezTo>
                  <a:cubicBezTo>
                    <a:pt x="155" y="178"/>
                    <a:pt x="161" y="193"/>
                    <a:pt x="165" y="211"/>
                  </a:cubicBezTo>
                  <a:cubicBezTo>
                    <a:pt x="169" y="237"/>
                    <a:pt x="170" y="266"/>
                    <a:pt x="172" y="294"/>
                  </a:cubicBezTo>
                  <a:cubicBezTo>
                    <a:pt x="174" y="298"/>
                    <a:pt x="175" y="299"/>
                    <a:pt x="176" y="307"/>
                  </a:cubicBezTo>
                  <a:cubicBezTo>
                    <a:pt x="175" y="307"/>
                    <a:pt x="173" y="307"/>
                    <a:pt x="172" y="307"/>
                  </a:cubicBezTo>
                  <a:moveTo>
                    <a:pt x="600" y="307"/>
                  </a:moveTo>
                  <a:cubicBezTo>
                    <a:pt x="600" y="305"/>
                    <a:pt x="600" y="303"/>
                    <a:pt x="600" y="302"/>
                  </a:cubicBezTo>
                  <a:cubicBezTo>
                    <a:pt x="600" y="302"/>
                    <a:pt x="601" y="302"/>
                    <a:pt x="601" y="302"/>
                  </a:cubicBezTo>
                  <a:cubicBezTo>
                    <a:pt x="601" y="303"/>
                    <a:pt x="602" y="305"/>
                    <a:pt x="602" y="307"/>
                  </a:cubicBezTo>
                  <a:cubicBezTo>
                    <a:pt x="601" y="307"/>
                    <a:pt x="601" y="307"/>
                    <a:pt x="600" y="307"/>
                  </a:cubicBezTo>
                  <a:moveTo>
                    <a:pt x="990" y="307"/>
                  </a:moveTo>
                  <a:cubicBezTo>
                    <a:pt x="985" y="300"/>
                    <a:pt x="981" y="294"/>
                    <a:pt x="977" y="288"/>
                  </a:cubicBezTo>
                  <a:cubicBezTo>
                    <a:pt x="972" y="272"/>
                    <a:pt x="967" y="256"/>
                    <a:pt x="962" y="240"/>
                  </a:cubicBezTo>
                  <a:cubicBezTo>
                    <a:pt x="964" y="240"/>
                    <a:pt x="965" y="240"/>
                    <a:pt x="967" y="240"/>
                  </a:cubicBezTo>
                  <a:cubicBezTo>
                    <a:pt x="967" y="241"/>
                    <a:pt x="970" y="243"/>
                    <a:pt x="974" y="252"/>
                  </a:cubicBezTo>
                  <a:cubicBezTo>
                    <a:pt x="977" y="267"/>
                    <a:pt x="984" y="289"/>
                    <a:pt x="992" y="307"/>
                  </a:cubicBezTo>
                  <a:cubicBezTo>
                    <a:pt x="991" y="307"/>
                    <a:pt x="990" y="307"/>
                    <a:pt x="990" y="307"/>
                  </a:cubicBezTo>
                  <a:moveTo>
                    <a:pt x="1013" y="304"/>
                  </a:moveTo>
                  <a:cubicBezTo>
                    <a:pt x="1012" y="303"/>
                    <a:pt x="1011" y="301"/>
                    <a:pt x="1010" y="300"/>
                  </a:cubicBezTo>
                  <a:cubicBezTo>
                    <a:pt x="1011" y="298"/>
                    <a:pt x="1012" y="297"/>
                    <a:pt x="1013" y="296"/>
                  </a:cubicBezTo>
                  <a:cubicBezTo>
                    <a:pt x="1013" y="298"/>
                    <a:pt x="1013" y="301"/>
                    <a:pt x="1013" y="304"/>
                  </a:cubicBezTo>
                  <a:moveTo>
                    <a:pt x="849" y="303"/>
                  </a:moveTo>
                  <a:cubicBezTo>
                    <a:pt x="852" y="299"/>
                    <a:pt x="854" y="296"/>
                    <a:pt x="857" y="292"/>
                  </a:cubicBezTo>
                  <a:cubicBezTo>
                    <a:pt x="856" y="295"/>
                    <a:pt x="856" y="297"/>
                    <a:pt x="856" y="300"/>
                  </a:cubicBezTo>
                  <a:cubicBezTo>
                    <a:pt x="853" y="301"/>
                    <a:pt x="851" y="302"/>
                    <a:pt x="849" y="303"/>
                  </a:cubicBezTo>
                  <a:moveTo>
                    <a:pt x="856" y="303"/>
                  </a:moveTo>
                  <a:cubicBezTo>
                    <a:pt x="857" y="300"/>
                    <a:pt x="858" y="298"/>
                    <a:pt x="859" y="296"/>
                  </a:cubicBezTo>
                  <a:cubicBezTo>
                    <a:pt x="859" y="296"/>
                    <a:pt x="860" y="296"/>
                    <a:pt x="861" y="296"/>
                  </a:cubicBezTo>
                  <a:cubicBezTo>
                    <a:pt x="861" y="293"/>
                    <a:pt x="862" y="290"/>
                    <a:pt x="863" y="287"/>
                  </a:cubicBezTo>
                  <a:cubicBezTo>
                    <a:pt x="863" y="287"/>
                    <a:pt x="864" y="287"/>
                    <a:pt x="865" y="287"/>
                  </a:cubicBezTo>
                  <a:cubicBezTo>
                    <a:pt x="868" y="275"/>
                    <a:pt x="872" y="268"/>
                    <a:pt x="873" y="259"/>
                  </a:cubicBezTo>
                  <a:cubicBezTo>
                    <a:pt x="873" y="259"/>
                    <a:pt x="872" y="259"/>
                    <a:pt x="871" y="259"/>
                  </a:cubicBezTo>
                  <a:cubicBezTo>
                    <a:pt x="870" y="267"/>
                    <a:pt x="866" y="272"/>
                    <a:pt x="864" y="281"/>
                  </a:cubicBezTo>
                  <a:cubicBezTo>
                    <a:pt x="862" y="284"/>
                    <a:pt x="862" y="283"/>
                    <a:pt x="861" y="289"/>
                  </a:cubicBezTo>
                  <a:cubicBezTo>
                    <a:pt x="860" y="289"/>
                    <a:pt x="859" y="289"/>
                    <a:pt x="859" y="289"/>
                  </a:cubicBezTo>
                  <a:cubicBezTo>
                    <a:pt x="859" y="288"/>
                    <a:pt x="859" y="288"/>
                    <a:pt x="859" y="287"/>
                  </a:cubicBezTo>
                  <a:cubicBezTo>
                    <a:pt x="862" y="287"/>
                    <a:pt x="866" y="261"/>
                    <a:pt x="866" y="259"/>
                  </a:cubicBezTo>
                  <a:cubicBezTo>
                    <a:pt x="867" y="259"/>
                    <a:pt x="867" y="259"/>
                    <a:pt x="868" y="259"/>
                  </a:cubicBezTo>
                  <a:cubicBezTo>
                    <a:pt x="869" y="254"/>
                    <a:pt x="872" y="236"/>
                    <a:pt x="868" y="234"/>
                  </a:cubicBezTo>
                  <a:cubicBezTo>
                    <a:pt x="862" y="241"/>
                    <a:pt x="851" y="286"/>
                    <a:pt x="848" y="296"/>
                  </a:cubicBezTo>
                  <a:cubicBezTo>
                    <a:pt x="848" y="276"/>
                    <a:pt x="856" y="256"/>
                    <a:pt x="861" y="240"/>
                  </a:cubicBezTo>
                  <a:cubicBezTo>
                    <a:pt x="864" y="234"/>
                    <a:pt x="867" y="228"/>
                    <a:pt x="870" y="222"/>
                  </a:cubicBezTo>
                  <a:cubicBezTo>
                    <a:pt x="868" y="218"/>
                    <a:pt x="866" y="215"/>
                    <a:pt x="865" y="212"/>
                  </a:cubicBezTo>
                  <a:cubicBezTo>
                    <a:pt x="863" y="212"/>
                    <a:pt x="862" y="212"/>
                    <a:pt x="861" y="212"/>
                  </a:cubicBezTo>
                  <a:cubicBezTo>
                    <a:pt x="859" y="221"/>
                    <a:pt x="853" y="234"/>
                    <a:pt x="851" y="248"/>
                  </a:cubicBezTo>
                  <a:cubicBezTo>
                    <a:pt x="851" y="248"/>
                    <a:pt x="850" y="249"/>
                    <a:pt x="849" y="249"/>
                  </a:cubicBezTo>
                  <a:cubicBezTo>
                    <a:pt x="848" y="263"/>
                    <a:pt x="843" y="276"/>
                    <a:pt x="841" y="294"/>
                  </a:cubicBezTo>
                  <a:cubicBezTo>
                    <a:pt x="840" y="294"/>
                    <a:pt x="839" y="294"/>
                    <a:pt x="839" y="294"/>
                  </a:cubicBezTo>
                  <a:cubicBezTo>
                    <a:pt x="839" y="279"/>
                    <a:pt x="840" y="264"/>
                    <a:pt x="841" y="250"/>
                  </a:cubicBezTo>
                  <a:cubicBezTo>
                    <a:pt x="842" y="250"/>
                    <a:pt x="843" y="249"/>
                    <a:pt x="844" y="249"/>
                  </a:cubicBezTo>
                  <a:cubicBezTo>
                    <a:pt x="844" y="250"/>
                    <a:pt x="844" y="251"/>
                    <a:pt x="844" y="253"/>
                  </a:cubicBezTo>
                  <a:cubicBezTo>
                    <a:pt x="849" y="250"/>
                    <a:pt x="850" y="239"/>
                    <a:pt x="850" y="235"/>
                  </a:cubicBezTo>
                  <a:cubicBezTo>
                    <a:pt x="851" y="235"/>
                    <a:pt x="851" y="235"/>
                    <a:pt x="852" y="235"/>
                  </a:cubicBezTo>
                  <a:cubicBezTo>
                    <a:pt x="853" y="222"/>
                    <a:pt x="861" y="202"/>
                    <a:pt x="849" y="194"/>
                  </a:cubicBezTo>
                  <a:cubicBezTo>
                    <a:pt x="848" y="193"/>
                    <a:pt x="848" y="193"/>
                    <a:pt x="848" y="192"/>
                  </a:cubicBezTo>
                  <a:cubicBezTo>
                    <a:pt x="847" y="192"/>
                    <a:pt x="846" y="192"/>
                    <a:pt x="845" y="192"/>
                  </a:cubicBezTo>
                  <a:cubicBezTo>
                    <a:pt x="845" y="195"/>
                    <a:pt x="848" y="240"/>
                    <a:pt x="842" y="247"/>
                  </a:cubicBezTo>
                  <a:cubicBezTo>
                    <a:pt x="841" y="234"/>
                    <a:pt x="842" y="222"/>
                    <a:pt x="842" y="193"/>
                  </a:cubicBezTo>
                  <a:cubicBezTo>
                    <a:pt x="842" y="193"/>
                    <a:pt x="843" y="192"/>
                    <a:pt x="844" y="192"/>
                  </a:cubicBezTo>
                  <a:cubicBezTo>
                    <a:pt x="843" y="188"/>
                    <a:pt x="843" y="188"/>
                    <a:pt x="839" y="184"/>
                  </a:cubicBezTo>
                  <a:cubicBezTo>
                    <a:pt x="833" y="184"/>
                    <a:pt x="829" y="169"/>
                    <a:pt x="829" y="168"/>
                  </a:cubicBezTo>
                  <a:cubicBezTo>
                    <a:pt x="829" y="168"/>
                    <a:pt x="830" y="168"/>
                    <a:pt x="831" y="168"/>
                  </a:cubicBezTo>
                  <a:cubicBezTo>
                    <a:pt x="831" y="170"/>
                    <a:pt x="832" y="171"/>
                    <a:pt x="832" y="173"/>
                  </a:cubicBezTo>
                  <a:cubicBezTo>
                    <a:pt x="835" y="173"/>
                    <a:pt x="835" y="176"/>
                    <a:pt x="837" y="179"/>
                  </a:cubicBezTo>
                  <a:cubicBezTo>
                    <a:pt x="837" y="179"/>
                    <a:pt x="838" y="179"/>
                    <a:pt x="839" y="179"/>
                  </a:cubicBezTo>
                  <a:cubicBezTo>
                    <a:pt x="838" y="169"/>
                    <a:pt x="837" y="159"/>
                    <a:pt x="836" y="149"/>
                  </a:cubicBezTo>
                  <a:cubicBezTo>
                    <a:pt x="844" y="153"/>
                    <a:pt x="845" y="172"/>
                    <a:pt x="845" y="184"/>
                  </a:cubicBezTo>
                  <a:cubicBezTo>
                    <a:pt x="858" y="195"/>
                    <a:pt x="858" y="195"/>
                    <a:pt x="860" y="195"/>
                  </a:cubicBezTo>
                  <a:cubicBezTo>
                    <a:pt x="861" y="180"/>
                    <a:pt x="862" y="165"/>
                    <a:pt x="863" y="150"/>
                  </a:cubicBezTo>
                  <a:cubicBezTo>
                    <a:pt x="863" y="150"/>
                    <a:pt x="864" y="150"/>
                    <a:pt x="865" y="150"/>
                  </a:cubicBezTo>
                  <a:cubicBezTo>
                    <a:pt x="866" y="155"/>
                    <a:pt x="868" y="160"/>
                    <a:pt x="870" y="165"/>
                  </a:cubicBezTo>
                  <a:cubicBezTo>
                    <a:pt x="870" y="175"/>
                    <a:pt x="867" y="189"/>
                    <a:pt x="863" y="202"/>
                  </a:cubicBezTo>
                  <a:cubicBezTo>
                    <a:pt x="870" y="210"/>
                    <a:pt x="872" y="219"/>
                    <a:pt x="883" y="203"/>
                  </a:cubicBezTo>
                  <a:cubicBezTo>
                    <a:pt x="887" y="200"/>
                    <a:pt x="890" y="197"/>
                    <a:pt x="895" y="194"/>
                  </a:cubicBezTo>
                  <a:cubicBezTo>
                    <a:pt x="895" y="193"/>
                    <a:pt x="895" y="193"/>
                    <a:pt x="895" y="192"/>
                  </a:cubicBezTo>
                  <a:cubicBezTo>
                    <a:pt x="896" y="192"/>
                    <a:pt x="897" y="192"/>
                    <a:pt x="899" y="192"/>
                  </a:cubicBezTo>
                  <a:cubicBezTo>
                    <a:pt x="899" y="193"/>
                    <a:pt x="899" y="195"/>
                    <a:pt x="899" y="196"/>
                  </a:cubicBezTo>
                  <a:cubicBezTo>
                    <a:pt x="898" y="196"/>
                    <a:pt x="897" y="196"/>
                    <a:pt x="896" y="196"/>
                  </a:cubicBezTo>
                  <a:cubicBezTo>
                    <a:pt x="894" y="199"/>
                    <a:pt x="892" y="198"/>
                    <a:pt x="892" y="203"/>
                  </a:cubicBezTo>
                  <a:cubicBezTo>
                    <a:pt x="886" y="205"/>
                    <a:pt x="883" y="207"/>
                    <a:pt x="882" y="214"/>
                  </a:cubicBezTo>
                  <a:cubicBezTo>
                    <a:pt x="881" y="214"/>
                    <a:pt x="880" y="214"/>
                    <a:pt x="880" y="214"/>
                  </a:cubicBezTo>
                  <a:cubicBezTo>
                    <a:pt x="878" y="218"/>
                    <a:pt x="877" y="225"/>
                    <a:pt x="877" y="233"/>
                  </a:cubicBezTo>
                  <a:cubicBezTo>
                    <a:pt x="877" y="233"/>
                    <a:pt x="876" y="232"/>
                    <a:pt x="876" y="232"/>
                  </a:cubicBezTo>
                  <a:cubicBezTo>
                    <a:pt x="876" y="235"/>
                    <a:pt x="877" y="238"/>
                    <a:pt x="878" y="242"/>
                  </a:cubicBezTo>
                  <a:cubicBezTo>
                    <a:pt x="877" y="242"/>
                    <a:pt x="876" y="242"/>
                    <a:pt x="875" y="242"/>
                  </a:cubicBezTo>
                  <a:cubicBezTo>
                    <a:pt x="875" y="245"/>
                    <a:pt x="875" y="249"/>
                    <a:pt x="875" y="253"/>
                  </a:cubicBezTo>
                  <a:cubicBezTo>
                    <a:pt x="876" y="253"/>
                    <a:pt x="877" y="253"/>
                    <a:pt x="878" y="253"/>
                  </a:cubicBezTo>
                  <a:cubicBezTo>
                    <a:pt x="882" y="244"/>
                    <a:pt x="889" y="211"/>
                    <a:pt x="903" y="221"/>
                  </a:cubicBezTo>
                  <a:cubicBezTo>
                    <a:pt x="904" y="226"/>
                    <a:pt x="905" y="231"/>
                    <a:pt x="906" y="236"/>
                  </a:cubicBezTo>
                  <a:cubicBezTo>
                    <a:pt x="909" y="236"/>
                    <a:pt x="912" y="235"/>
                    <a:pt x="916" y="235"/>
                  </a:cubicBezTo>
                  <a:cubicBezTo>
                    <a:pt x="915" y="236"/>
                    <a:pt x="915" y="237"/>
                    <a:pt x="915" y="238"/>
                  </a:cubicBezTo>
                  <a:cubicBezTo>
                    <a:pt x="911" y="240"/>
                    <a:pt x="909" y="239"/>
                    <a:pt x="907" y="244"/>
                  </a:cubicBezTo>
                  <a:cubicBezTo>
                    <a:pt x="908" y="254"/>
                    <a:pt x="909" y="263"/>
                    <a:pt x="911" y="273"/>
                  </a:cubicBezTo>
                  <a:cubicBezTo>
                    <a:pt x="910" y="273"/>
                    <a:pt x="909" y="273"/>
                    <a:pt x="909" y="273"/>
                  </a:cubicBezTo>
                  <a:cubicBezTo>
                    <a:pt x="908" y="270"/>
                    <a:pt x="907" y="267"/>
                    <a:pt x="906" y="264"/>
                  </a:cubicBezTo>
                  <a:cubicBezTo>
                    <a:pt x="906" y="263"/>
                    <a:pt x="905" y="263"/>
                    <a:pt x="904" y="263"/>
                  </a:cubicBezTo>
                  <a:cubicBezTo>
                    <a:pt x="902" y="250"/>
                    <a:pt x="898" y="236"/>
                    <a:pt x="896" y="227"/>
                  </a:cubicBezTo>
                  <a:cubicBezTo>
                    <a:pt x="885" y="230"/>
                    <a:pt x="880" y="254"/>
                    <a:pt x="877" y="268"/>
                  </a:cubicBezTo>
                  <a:cubicBezTo>
                    <a:pt x="876" y="268"/>
                    <a:pt x="875" y="268"/>
                    <a:pt x="875" y="268"/>
                  </a:cubicBezTo>
                  <a:cubicBezTo>
                    <a:pt x="874" y="270"/>
                    <a:pt x="874" y="273"/>
                    <a:pt x="873" y="276"/>
                  </a:cubicBezTo>
                  <a:cubicBezTo>
                    <a:pt x="874" y="276"/>
                    <a:pt x="875" y="276"/>
                    <a:pt x="875" y="276"/>
                  </a:cubicBezTo>
                  <a:cubicBezTo>
                    <a:pt x="878" y="271"/>
                    <a:pt x="881" y="265"/>
                    <a:pt x="885" y="259"/>
                  </a:cubicBezTo>
                  <a:cubicBezTo>
                    <a:pt x="886" y="259"/>
                    <a:pt x="887" y="259"/>
                    <a:pt x="887" y="259"/>
                  </a:cubicBezTo>
                  <a:cubicBezTo>
                    <a:pt x="887" y="257"/>
                    <a:pt x="887" y="256"/>
                    <a:pt x="887" y="255"/>
                  </a:cubicBezTo>
                  <a:cubicBezTo>
                    <a:pt x="890" y="252"/>
                    <a:pt x="891" y="248"/>
                    <a:pt x="897" y="248"/>
                  </a:cubicBezTo>
                  <a:cubicBezTo>
                    <a:pt x="897" y="249"/>
                    <a:pt x="898" y="250"/>
                    <a:pt x="898" y="250"/>
                  </a:cubicBezTo>
                  <a:cubicBezTo>
                    <a:pt x="897" y="250"/>
                    <a:pt x="896" y="250"/>
                    <a:pt x="896" y="250"/>
                  </a:cubicBezTo>
                  <a:cubicBezTo>
                    <a:pt x="895" y="252"/>
                    <a:pt x="895" y="253"/>
                    <a:pt x="895" y="255"/>
                  </a:cubicBezTo>
                  <a:cubicBezTo>
                    <a:pt x="889" y="255"/>
                    <a:pt x="871" y="288"/>
                    <a:pt x="867" y="295"/>
                  </a:cubicBezTo>
                  <a:cubicBezTo>
                    <a:pt x="867" y="288"/>
                    <a:pt x="874" y="281"/>
                    <a:pt x="873" y="277"/>
                  </a:cubicBezTo>
                  <a:cubicBezTo>
                    <a:pt x="868" y="281"/>
                    <a:pt x="868" y="286"/>
                    <a:pt x="865" y="294"/>
                  </a:cubicBezTo>
                  <a:cubicBezTo>
                    <a:pt x="864" y="294"/>
                    <a:pt x="863" y="294"/>
                    <a:pt x="863" y="294"/>
                  </a:cubicBezTo>
                  <a:cubicBezTo>
                    <a:pt x="861" y="298"/>
                    <a:pt x="861" y="298"/>
                    <a:pt x="856" y="303"/>
                  </a:cubicBezTo>
                  <a:moveTo>
                    <a:pt x="1005" y="300"/>
                  </a:moveTo>
                  <a:cubicBezTo>
                    <a:pt x="1004" y="270"/>
                    <a:pt x="1005" y="258"/>
                    <a:pt x="1004" y="240"/>
                  </a:cubicBezTo>
                  <a:cubicBezTo>
                    <a:pt x="1003" y="240"/>
                    <a:pt x="1002" y="240"/>
                    <a:pt x="1002" y="240"/>
                  </a:cubicBezTo>
                  <a:cubicBezTo>
                    <a:pt x="1001" y="237"/>
                    <a:pt x="1000" y="234"/>
                    <a:pt x="1000" y="231"/>
                  </a:cubicBezTo>
                  <a:cubicBezTo>
                    <a:pt x="999" y="231"/>
                    <a:pt x="998" y="231"/>
                    <a:pt x="997" y="231"/>
                  </a:cubicBezTo>
                  <a:cubicBezTo>
                    <a:pt x="997" y="227"/>
                    <a:pt x="996" y="224"/>
                    <a:pt x="995" y="220"/>
                  </a:cubicBezTo>
                  <a:cubicBezTo>
                    <a:pt x="994" y="220"/>
                    <a:pt x="993" y="220"/>
                    <a:pt x="992" y="220"/>
                  </a:cubicBezTo>
                  <a:cubicBezTo>
                    <a:pt x="992" y="227"/>
                    <a:pt x="992" y="227"/>
                    <a:pt x="990" y="229"/>
                  </a:cubicBezTo>
                  <a:cubicBezTo>
                    <a:pt x="991" y="240"/>
                    <a:pt x="992" y="250"/>
                    <a:pt x="994" y="261"/>
                  </a:cubicBezTo>
                  <a:cubicBezTo>
                    <a:pt x="995" y="271"/>
                    <a:pt x="998" y="279"/>
                    <a:pt x="998" y="294"/>
                  </a:cubicBezTo>
                  <a:cubicBezTo>
                    <a:pt x="994" y="290"/>
                    <a:pt x="989" y="259"/>
                    <a:pt x="990" y="256"/>
                  </a:cubicBezTo>
                  <a:cubicBezTo>
                    <a:pt x="987" y="241"/>
                    <a:pt x="985" y="227"/>
                    <a:pt x="982" y="212"/>
                  </a:cubicBezTo>
                  <a:cubicBezTo>
                    <a:pt x="973" y="204"/>
                    <a:pt x="973" y="204"/>
                    <a:pt x="964" y="192"/>
                  </a:cubicBezTo>
                  <a:cubicBezTo>
                    <a:pt x="967" y="192"/>
                    <a:pt x="975" y="199"/>
                    <a:pt x="981" y="203"/>
                  </a:cubicBezTo>
                  <a:cubicBezTo>
                    <a:pt x="983" y="199"/>
                    <a:pt x="984" y="183"/>
                    <a:pt x="984" y="181"/>
                  </a:cubicBezTo>
                  <a:cubicBezTo>
                    <a:pt x="985" y="181"/>
                    <a:pt x="986" y="181"/>
                    <a:pt x="988" y="181"/>
                  </a:cubicBezTo>
                  <a:cubicBezTo>
                    <a:pt x="988" y="191"/>
                    <a:pt x="989" y="201"/>
                    <a:pt x="989" y="212"/>
                  </a:cubicBezTo>
                  <a:cubicBezTo>
                    <a:pt x="993" y="212"/>
                    <a:pt x="1000" y="215"/>
                    <a:pt x="1002" y="224"/>
                  </a:cubicBezTo>
                  <a:cubicBezTo>
                    <a:pt x="1013" y="230"/>
                    <a:pt x="1008" y="284"/>
                    <a:pt x="1005" y="300"/>
                  </a:cubicBezTo>
                  <a:moveTo>
                    <a:pt x="1015" y="296"/>
                  </a:moveTo>
                  <a:cubicBezTo>
                    <a:pt x="1016" y="286"/>
                    <a:pt x="1022" y="279"/>
                    <a:pt x="1023" y="272"/>
                  </a:cubicBezTo>
                  <a:cubicBezTo>
                    <a:pt x="1023" y="272"/>
                    <a:pt x="1024" y="272"/>
                    <a:pt x="1025" y="272"/>
                  </a:cubicBezTo>
                  <a:cubicBezTo>
                    <a:pt x="1026" y="268"/>
                    <a:pt x="1027" y="263"/>
                    <a:pt x="1028" y="259"/>
                  </a:cubicBezTo>
                  <a:cubicBezTo>
                    <a:pt x="1028" y="259"/>
                    <a:pt x="1029" y="259"/>
                    <a:pt x="1030" y="259"/>
                  </a:cubicBezTo>
                  <a:cubicBezTo>
                    <a:pt x="1032" y="252"/>
                    <a:pt x="1033" y="253"/>
                    <a:pt x="1036" y="248"/>
                  </a:cubicBezTo>
                  <a:cubicBezTo>
                    <a:pt x="1036" y="248"/>
                    <a:pt x="1037" y="248"/>
                    <a:pt x="1038" y="248"/>
                  </a:cubicBezTo>
                  <a:cubicBezTo>
                    <a:pt x="1038" y="241"/>
                    <a:pt x="1050" y="238"/>
                    <a:pt x="1058" y="236"/>
                  </a:cubicBezTo>
                  <a:cubicBezTo>
                    <a:pt x="1061" y="237"/>
                    <a:pt x="1064" y="238"/>
                    <a:pt x="1068" y="240"/>
                  </a:cubicBezTo>
                  <a:cubicBezTo>
                    <a:pt x="1068" y="240"/>
                    <a:pt x="1068" y="241"/>
                    <a:pt x="1069" y="243"/>
                  </a:cubicBezTo>
                  <a:cubicBezTo>
                    <a:pt x="1078" y="252"/>
                    <a:pt x="1075" y="288"/>
                    <a:pt x="1056" y="293"/>
                  </a:cubicBezTo>
                  <a:cubicBezTo>
                    <a:pt x="1056" y="292"/>
                    <a:pt x="1056" y="292"/>
                    <a:pt x="1056" y="291"/>
                  </a:cubicBezTo>
                  <a:cubicBezTo>
                    <a:pt x="1061" y="286"/>
                    <a:pt x="1067" y="280"/>
                    <a:pt x="1069" y="273"/>
                  </a:cubicBezTo>
                  <a:cubicBezTo>
                    <a:pt x="1068" y="265"/>
                    <a:pt x="1068" y="258"/>
                    <a:pt x="1067" y="250"/>
                  </a:cubicBezTo>
                  <a:cubicBezTo>
                    <a:pt x="1067" y="250"/>
                    <a:pt x="1066" y="250"/>
                    <a:pt x="1065" y="250"/>
                  </a:cubicBezTo>
                  <a:cubicBezTo>
                    <a:pt x="1061" y="237"/>
                    <a:pt x="1047" y="244"/>
                    <a:pt x="1044" y="246"/>
                  </a:cubicBezTo>
                  <a:cubicBezTo>
                    <a:pt x="1043" y="247"/>
                    <a:pt x="1043" y="247"/>
                    <a:pt x="1043" y="248"/>
                  </a:cubicBezTo>
                  <a:cubicBezTo>
                    <a:pt x="1042" y="248"/>
                    <a:pt x="1041" y="248"/>
                    <a:pt x="1040" y="248"/>
                  </a:cubicBezTo>
                  <a:cubicBezTo>
                    <a:pt x="1039" y="252"/>
                    <a:pt x="1037" y="253"/>
                    <a:pt x="1031" y="257"/>
                  </a:cubicBezTo>
                  <a:cubicBezTo>
                    <a:pt x="1031" y="262"/>
                    <a:pt x="1022" y="284"/>
                    <a:pt x="1019" y="287"/>
                  </a:cubicBezTo>
                  <a:cubicBezTo>
                    <a:pt x="1019" y="291"/>
                    <a:pt x="1019" y="291"/>
                    <a:pt x="1017" y="296"/>
                  </a:cubicBezTo>
                  <a:cubicBezTo>
                    <a:pt x="1017" y="296"/>
                    <a:pt x="1016" y="296"/>
                    <a:pt x="1015" y="296"/>
                  </a:cubicBezTo>
                  <a:moveTo>
                    <a:pt x="745" y="294"/>
                  </a:moveTo>
                  <a:cubicBezTo>
                    <a:pt x="745" y="279"/>
                    <a:pt x="744" y="265"/>
                    <a:pt x="743" y="251"/>
                  </a:cubicBezTo>
                  <a:cubicBezTo>
                    <a:pt x="734" y="235"/>
                    <a:pt x="723" y="203"/>
                    <a:pt x="725" y="192"/>
                  </a:cubicBezTo>
                  <a:cubicBezTo>
                    <a:pt x="726" y="192"/>
                    <a:pt x="728" y="192"/>
                    <a:pt x="729" y="192"/>
                  </a:cubicBezTo>
                  <a:cubicBezTo>
                    <a:pt x="733" y="210"/>
                    <a:pt x="737" y="225"/>
                    <a:pt x="742" y="246"/>
                  </a:cubicBezTo>
                  <a:cubicBezTo>
                    <a:pt x="743" y="246"/>
                    <a:pt x="743" y="246"/>
                    <a:pt x="744" y="246"/>
                  </a:cubicBezTo>
                  <a:cubicBezTo>
                    <a:pt x="744" y="227"/>
                    <a:pt x="744" y="208"/>
                    <a:pt x="744" y="190"/>
                  </a:cubicBezTo>
                  <a:cubicBezTo>
                    <a:pt x="744" y="190"/>
                    <a:pt x="745" y="190"/>
                    <a:pt x="745" y="190"/>
                  </a:cubicBezTo>
                  <a:cubicBezTo>
                    <a:pt x="746" y="194"/>
                    <a:pt x="751" y="202"/>
                    <a:pt x="750" y="209"/>
                  </a:cubicBezTo>
                  <a:cubicBezTo>
                    <a:pt x="749" y="209"/>
                    <a:pt x="748" y="209"/>
                    <a:pt x="748" y="209"/>
                  </a:cubicBezTo>
                  <a:cubicBezTo>
                    <a:pt x="748" y="210"/>
                    <a:pt x="748" y="211"/>
                    <a:pt x="748" y="212"/>
                  </a:cubicBezTo>
                  <a:cubicBezTo>
                    <a:pt x="748" y="212"/>
                    <a:pt x="749" y="212"/>
                    <a:pt x="750" y="212"/>
                  </a:cubicBezTo>
                  <a:cubicBezTo>
                    <a:pt x="749" y="215"/>
                    <a:pt x="748" y="219"/>
                    <a:pt x="748" y="222"/>
                  </a:cubicBezTo>
                  <a:cubicBezTo>
                    <a:pt x="747" y="289"/>
                    <a:pt x="747" y="289"/>
                    <a:pt x="745" y="294"/>
                  </a:cubicBezTo>
                  <a:moveTo>
                    <a:pt x="205" y="291"/>
                  </a:moveTo>
                  <a:cubicBezTo>
                    <a:pt x="196" y="279"/>
                    <a:pt x="200" y="267"/>
                    <a:pt x="197" y="258"/>
                  </a:cubicBezTo>
                  <a:cubicBezTo>
                    <a:pt x="197" y="255"/>
                    <a:pt x="197" y="252"/>
                    <a:pt x="197" y="249"/>
                  </a:cubicBezTo>
                  <a:cubicBezTo>
                    <a:pt x="197" y="249"/>
                    <a:pt x="198" y="248"/>
                    <a:pt x="199" y="248"/>
                  </a:cubicBezTo>
                  <a:cubicBezTo>
                    <a:pt x="203" y="261"/>
                    <a:pt x="207" y="275"/>
                    <a:pt x="211" y="291"/>
                  </a:cubicBezTo>
                  <a:cubicBezTo>
                    <a:pt x="209" y="291"/>
                    <a:pt x="207" y="291"/>
                    <a:pt x="205" y="291"/>
                  </a:cubicBezTo>
                  <a:moveTo>
                    <a:pt x="740" y="291"/>
                  </a:moveTo>
                  <a:cubicBezTo>
                    <a:pt x="737" y="275"/>
                    <a:pt x="728" y="263"/>
                    <a:pt x="725" y="253"/>
                  </a:cubicBezTo>
                  <a:cubicBezTo>
                    <a:pt x="720" y="253"/>
                    <a:pt x="720" y="243"/>
                    <a:pt x="720" y="242"/>
                  </a:cubicBezTo>
                  <a:cubicBezTo>
                    <a:pt x="719" y="242"/>
                    <a:pt x="718" y="242"/>
                    <a:pt x="718" y="242"/>
                  </a:cubicBezTo>
                  <a:cubicBezTo>
                    <a:pt x="709" y="219"/>
                    <a:pt x="698" y="209"/>
                    <a:pt x="676" y="209"/>
                  </a:cubicBezTo>
                  <a:cubicBezTo>
                    <a:pt x="676" y="209"/>
                    <a:pt x="676" y="208"/>
                    <a:pt x="676" y="207"/>
                  </a:cubicBezTo>
                  <a:cubicBezTo>
                    <a:pt x="682" y="207"/>
                    <a:pt x="688" y="207"/>
                    <a:pt x="694" y="207"/>
                  </a:cubicBezTo>
                  <a:cubicBezTo>
                    <a:pt x="694" y="206"/>
                    <a:pt x="694" y="205"/>
                    <a:pt x="695" y="204"/>
                  </a:cubicBezTo>
                  <a:cubicBezTo>
                    <a:pt x="687" y="199"/>
                    <a:pt x="686" y="198"/>
                    <a:pt x="684" y="194"/>
                  </a:cubicBezTo>
                  <a:cubicBezTo>
                    <a:pt x="679" y="192"/>
                    <a:pt x="674" y="190"/>
                    <a:pt x="669" y="188"/>
                  </a:cubicBezTo>
                  <a:cubicBezTo>
                    <a:pt x="687" y="188"/>
                    <a:pt x="690" y="194"/>
                    <a:pt x="705" y="209"/>
                  </a:cubicBezTo>
                  <a:cubicBezTo>
                    <a:pt x="718" y="216"/>
                    <a:pt x="726" y="220"/>
                    <a:pt x="735" y="241"/>
                  </a:cubicBezTo>
                  <a:cubicBezTo>
                    <a:pt x="737" y="241"/>
                    <a:pt x="741" y="254"/>
                    <a:pt x="742" y="263"/>
                  </a:cubicBezTo>
                  <a:cubicBezTo>
                    <a:pt x="741" y="263"/>
                    <a:pt x="740" y="263"/>
                    <a:pt x="739" y="263"/>
                  </a:cubicBezTo>
                  <a:cubicBezTo>
                    <a:pt x="738" y="260"/>
                    <a:pt x="737" y="256"/>
                    <a:pt x="737" y="253"/>
                  </a:cubicBezTo>
                  <a:cubicBezTo>
                    <a:pt x="733" y="253"/>
                    <a:pt x="734" y="248"/>
                    <a:pt x="733" y="246"/>
                  </a:cubicBezTo>
                  <a:cubicBezTo>
                    <a:pt x="732" y="246"/>
                    <a:pt x="732" y="246"/>
                    <a:pt x="731" y="246"/>
                  </a:cubicBezTo>
                  <a:cubicBezTo>
                    <a:pt x="729" y="241"/>
                    <a:pt x="727" y="237"/>
                    <a:pt x="726" y="233"/>
                  </a:cubicBezTo>
                  <a:cubicBezTo>
                    <a:pt x="720" y="230"/>
                    <a:pt x="720" y="227"/>
                    <a:pt x="717" y="225"/>
                  </a:cubicBezTo>
                  <a:cubicBezTo>
                    <a:pt x="717" y="226"/>
                    <a:pt x="718" y="227"/>
                    <a:pt x="718" y="228"/>
                  </a:cubicBezTo>
                  <a:cubicBezTo>
                    <a:pt x="718" y="228"/>
                    <a:pt x="719" y="228"/>
                    <a:pt x="720" y="229"/>
                  </a:cubicBezTo>
                  <a:cubicBezTo>
                    <a:pt x="725" y="247"/>
                    <a:pt x="739" y="269"/>
                    <a:pt x="741" y="291"/>
                  </a:cubicBezTo>
                  <a:cubicBezTo>
                    <a:pt x="741" y="291"/>
                    <a:pt x="740" y="291"/>
                    <a:pt x="740" y="291"/>
                  </a:cubicBezTo>
                  <a:moveTo>
                    <a:pt x="215" y="289"/>
                  </a:moveTo>
                  <a:cubicBezTo>
                    <a:pt x="209" y="262"/>
                    <a:pt x="209" y="262"/>
                    <a:pt x="209" y="258"/>
                  </a:cubicBezTo>
                  <a:cubicBezTo>
                    <a:pt x="200" y="249"/>
                    <a:pt x="200" y="237"/>
                    <a:pt x="199" y="229"/>
                  </a:cubicBezTo>
                  <a:cubicBezTo>
                    <a:pt x="205" y="232"/>
                    <a:pt x="217" y="268"/>
                    <a:pt x="219" y="275"/>
                  </a:cubicBezTo>
                  <a:cubicBezTo>
                    <a:pt x="219" y="279"/>
                    <a:pt x="220" y="284"/>
                    <a:pt x="220" y="288"/>
                  </a:cubicBezTo>
                  <a:cubicBezTo>
                    <a:pt x="218" y="288"/>
                    <a:pt x="216" y="289"/>
                    <a:pt x="215" y="289"/>
                  </a:cubicBezTo>
                  <a:moveTo>
                    <a:pt x="831" y="287"/>
                  </a:moveTo>
                  <a:cubicBezTo>
                    <a:pt x="831" y="257"/>
                    <a:pt x="832" y="218"/>
                    <a:pt x="824" y="193"/>
                  </a:cubicBezTo>
                  <a:cubicBezTo>
                    <a:pt x="824" y="189"/>
                    <a:pt x="823" y="185"/>
                    <a:pt x="823" y="181"/>
                  </a:cubicBezTo>
                  <a:cubicBezTo>
                    <a:pt x="823" y="181"/>
                    <a:pt x="824" y="180"/>
                    <a:pt x="824" y="180"/>
                  </a:cubicBezTo>
                  <a:cubicBezTo>
                    <a:pt x="835" y="186"/>
                    <a:pt x="835" y="245"/>
                    <a:pt x="835" y="263"/>
                  </a:cubicBezTo>
                  <a:cubicBezTo>
                    <a:pt x="834" y="271"/>
                    <a:pt x="832" y="279"/>
                    <a:pt x="831" y="287"/>
                  </a:cubicBezTo>
                  <a:moveTo>
                    <a:pt x="532" y="286"/>
                  </a:moveTo>
                  <a:cubicBezTo>
                    <a:pt x="528" y="257"/>
                    <a:pt x="528" y="257"/>
                    <a:pt x="526" y="256"/>
                  </a:cubicBezTo>
                  <a:cubicBezTo>
                    <a:pt x="522" y="242"/>
                    <a:pt x="522" y="242"/>
                    <a:pt x="522" y="235"/>
                  </a:cubicBezTo>
                  <a:cubicBezTo>
                    <a:pt x="521" y="235"/>
                    <a:pt x="520" y="234"/>
                    <a:pt x="519" y="234"/>
                  </a:cubicBezTo>
                  <a:cubicBezTo>
                    <a:pt x="517" y="220"/>
                    <a:pt x="507" y="204"/>
                    <a:pt x="502" y="194"/>
                  </a:cubicBezTo>
                  <a:cubicBezTo>
                    <a:pt x="502" y="192"/>
                    <a:pt x="502" y="190"/>
                    <a:pt x="502" y="188"/>
                  </a:cubicBezTo>
                  <a:cubicBezTo>
                    <a:pt x="510" y="190"/>
                    <a:pt x="528" y="235"/>
                    <a:pt x="528" y="249"/>
                  </a:cubicBezTo>
                  <a:cubicBezTo>
                    <a:pt x="527" y="249"/>
                    <a:pt x="529" y="251"/>
                    <a:pt x="534" y="270"/>
                  </a:cubicBezTo>
                  <a:cubicBezTo>
                    <a:pt x="534" y="275"/>
                    <a:pt x="534" y="280"/>
                    <a:pt x="535" y="286"/>
                  </a:cubicBezTo>
                  <a:cubicBezTo>
                    <a:pt x="534" y="286"/>
                    <a:pt x="533" y="286"/>
                    <a:pt x="532" y="286"/>
                  </a:cubicBezTo>
                  <a:moveTo>
                    <a:pt x="757" y="285"/>
                  </a:moveTo>
                  <a:cubicBezTo>
                    <a:pt x="758" y="281"/>
                    <a:pt x="759" y="278"/>
                    <a:pt x="759" y="274"/>
                  </a:cubicBezTo>
                  <a:cubicBezTo>
                    <a:pt x="759" y="278"/>
                    <a:pt x="759" y="281"/>
                    <a:pt x="759" y="285"/>
                  </a:cubicBezTo>
                  <a:cubicBezTo>
                    <a:pt x="758" y="285"/>
                    <a:pt x="757" y="285"/>
                    <a:pt x="757" y="285"/>
                  </a:cubicBezTo>
                  <a:moveTo>
                    <a:pt x="752" y="283"/>
                  </a:moveTo>
                  <a:cubicBezTo>
                    <a:pt x="753" y="266"/>
                    <a:pt x="758" y="253"/>
                    <a:pt x="760" y="240"/>
                  </a:cubicBezTo>
                  <a:cubicBezTo>
                    <a:pt x="761" y="240"/>
                    <a:pt x="762" y="240"/>
                    <a:pt x="762" y="240"/>
                  </a:cubicBezTo>
                  <a:cubicBezTo>
                    <a:pt x="765" y="224"/>
                    <a:pt x="771" y="209"/>
                    <a:pt x="780" y="199"/>
                  </a:cubicBezTo>
                  <a:cubicBezTo>
                    <a:pt x="780" y="212"/>
                    <a:pt x="766" y="241"/>
                    <a:pt x="761" y="256"/>
                  </a:cubicBezTo>
                  <a:cubicBezTo>
                    <a:pt x="759" y="263"/>
                    <a:pt x="757" y="275"/>
                    <a:pt x="752" y="283"/>
                  </a:cubicBezTo>
                  <a:moveTo>
                    <a:pt x="259" y="281"/>
                  </a:moveTo>
                  <a:cubicBezTo>
                    <a:pt x="257" y="279"/>
                    <a:pt x="255" y="277"/>
                    <a:pt x="252" y="275"/>
                  </a:cubicBezTo>
                  <a:cubicBezTo>
                    <a:pt x="249" y="259"/>
                    <a:pt x="241" y="237"/>
                    <a:pt x="242" y="225"/>
                  </a:cubicBezTo>
                  <a:cubicBezTo>
                    <a:pt x="241" y="224"/>
                    <a:pt x="241" y="223"/>
                    <a:pt x="241" y="222"/>
                  </a:cubicBezTo>
                  <a:cubicBezTo>
                    <a:pt x="240" y="222"/>
                    <a:pt x="240" y="222"/>
                    <a:pt x="239" y="222"/>
                  </a:cubicBezTo>
                  <a:cubicBezTo>
                    <a:pt x="239" y="215"/>
                    <a:pt x="229" y="183"/>
                    <a:pt x="228" y="183"/>
                  </a:cubicBezTo>
                  <a:cubicBezTo>
                    <a:pt x="228" y="182"/>
                    <a:pt x="228" y="180"/>
                    <a:pt x="228" y="179"/>
                  </a:cubicBezTo>
                  <a:cubicBezTo>
                    <a:pt x="227" y="179"/>
                    <a:pt x="227" y="179"/>
                    <a:pt x="227" y="179"/>
                  </a:cubicBezTo>
                  <a:cubicBezTo>
                    <a:pt x="221" y="165"/>
                    <a:pt x="215" y="152"/>
                    <a:pt x="212" y="142"/>
                  </a:cubicBezTo>
                  <a:cubicBezTo>
                    <a:pt x="209" y="142"/>
                    <a:pt x="208" y="134"/>
                    <a:pt x="208" y="134"/>
                  </a:cubicBezTo>
                  <a:cubicBezTo>
                    <a:pt x="207" y="134"/>
                    <a:pt x="207" y="134"/>
                    <a:pt x="206" y="134"/>
                  </a:cubicBezTo>
                  <a:cubicBezTo>
                    <a:pt x="200" y="115"/>
                    <a:pt x="200" y="115"/>
                    <a:pt x="199" y="106"/>
                  </a:cubicBezTo>
                  <a:cubicBezTo>
                    <a:pt x="191" y="103"/>
                    <a:pt x="187" y="90"/>
                    <a:pt x="188" y="88"/>
                  </a:cubicBezTo>
                  <a:cubicBezTo>
                    <a:pt x="200" y="95"/>
                    <a:pt x="211" y="120"/>
                    <a:pt x="214" y="137"/>
                  </a:cubicBezTo>
                  <a:cubicBezTo>
                    <a:pt x="220" y="144"/>
                    <a:pt x="227" y="158"/>
                    <a:pt x="231" y="172"/>
                  </a:cubicBezTo>
                  <a:cubicBezTo>
                    <a:pt x="236" y="172"/>
                    <a:pt x="249" y="229"/>
                    <a:pt x="252" y="244"/>
                  </a:cubicBezTo>
                  <a:cubicBezTo>
                    <a:pt x="256" y="256"/>
                    <a:pt x="260" y="269"/>
                    <a:pt x="263" y="281"/>
                  </a:cubicBezTo>
                  <a:cubicBezTo>
                    <a:pt x="262" y="281"/>
                    <a:pt x="260" y="281"/>
                    <a:pt x="259" y="281"/>
                  </a:cubicBezTo>
                  <a:moveTo>
                    <a:pt x="765" y="281"/>
                  </a:moveTo>
                  <a:cubicBezTo>
                    <a:pt x="766" y="269"/>
                    <a:pt x="769" y="259"/>
                    <a:pt x="773" y="249"/>
                  </a:cubicBezTo>
                  <a:cubicBezTo>
                    <a:pt x="773" y="249"/>
                    <a:pt x="774" y="249"/>
                    <a:pt x="775" y="249"/>
                  </a:cubicBezTo>
                  <a:cubicBezTo>
                    <a:pt x="777" y="242"/>
                    <a:pt x="777" y="239"/>
                    <a:pt x="784" y="237"/>
                  </a:cubicBezTo>
                  <a:cubicBezTo>
                    <a:pt x="784" y="235"/>
                    <a:pt x="786" y="235"/>
                    <a:pt x="784" y="242"/>
                  </a:cubicBezTo>
                  <a:cubicBezTo>
                    <a:pt x="778" y="251"/>
                    <a:pt x="778" y="251"/>
                    <a:pt x="776" y="257"/>
                  </a:cubicBezTo>
                  <a:cubicBezTo>
                    <a:pt x="775" y="257"/>
                    <a:pt x="774" y="257"/>
                    <a:pt x="774" y="257"/>
                  </a:cubicBezTo>
                  <a:cubicBezTo>
                    <a:pt x="771" y="265"/>
                    <a:pt x="769" y="272"/>
                    <a:pt x="767" y="281"/>
                  </a:cubicBezTo>
                  <a:cubicBezTo>
                    <a:pt x="766" y="281"/>
                    <a:pt x="765" y="281"/>
                    <a:pt x="765" y="281"/>
                  </a:cubicBezTo>
                  <a:moveTo>
                    <a:pt x="760" y="272"/>
                  </a:moveTo>
                  <a:cubicBezTo>
                    <a:pt x="764" y="259"/>
                    <a:pt x="768" y="247"/>
                    <a:pt x="772" y="235"/>
                  </a:cubicBezTo>
                  <a:cubicBezTo>
                    <a:pt x="772" y="235"/>
                    <a:pt x="773" y="235"/>
                    <a:pt x="774" y="235"/>
                  </a:cubicBezTo>
                  <a:cubicBezTo>
                    <a:pt x="774" y="234"/>
                    <a:pt x="774" y="234"/>
                    <a:pt x="774" y="233"/>
                  </a:cubicBezTo>
                  <a:cubicBezTo>
                    <a:pt x="774" y="233"/>
                    <a:pt x="775" y="233"/>
                    <a:pt x="776" y="233"/>
                  </a:cubicBezTo>
                  <a:cubicBezTo>
                    <a:pt x="777" y="224"/>
                    <a:pt x="779" y="221"/>
                    <a:pt x="782" y="217"/>
                  </a:cubicBezTo>
                  <a:cubicBezTo>
                    <a:pt x="783" y="217"/>
                    <a:pt x="784" y="217"/>
                    <a:pt x="784" y="217"/>
                  </a:cubicBezTo>
                  <a:cubicBezTo>
                    <a:pt x="785" y="215"/>
                    <a:pt x="786" y="213"/>
                    <a:pt x="787" y="212"/>
                  </a:cubicBezTo>
                  <a:cubicBezTo>
                    <a:pt x="787" y="212"/>
                    <a:pt x="788" y="212"/>
                    <a:pt x="789" y="212"/>
                  </a:cubicBezTo>
                  <a:cubicBezTo>
                    <a:pt x="789" y="211"/>
                    <a:pt x="789" y="210"/>
                    <a:pt x="789" y="209"/>
                  </a:cubicBezTo>
                  <a:cubicBezTo>
                    <a:pt x="790" y="209"/>
                    <a:pt x="790" y="210"/>
                    <a:pt x="791" y="210"/>
                  </a:cubicBezTo>
                  <a:cubicBezTo>
                    <a:pt x="789" y="214"/>
                    <a:pt x="787" y="218"/>
                    <a:pt x="786" y="222"/>
                  </a:cubicBezTo>
                  <a:cubicBezTo>
                    <a:pt x="780" y="222"/>
                    <a:pt x="782" y="226"/>
                    <a:pt x="780" y="231"/>
                  </a:cubicBezTo>
                  <a:cubicBezTo>
                    <a:pt x="777" y="237"/>
                    <a:pt x="773" y="243"/>
                    <a:pt x="770" y="248"/>
                  </a:cubicBezTo>
                  <a:cubicBezTo>
                    <a:pt x="762" y="270"/>
                    <a:pt x="762" y="270"/>
                    <a:pt x="760" y="272"/>
                  </a:cubicBezTo>
                  <a:moveTo>
                    <a:pt x="241" y="269"/>
                  </a:moveTo>
                  <a:cubicBezTo>
                    <a:pt x="241" y="268"/>
                    <a:pt x="240" y="268"/>
                    <a:pt x="239" y="268"/>
                  </a:cubicBezTo>
                  <a:cubicBezTo>
                    <a:pt x="240" y="266"/>
                    <a:pt x="240" y="264"/>
                    <a:pt x="241" y="263"/>
                  </a:cubicBezTo>
                  <a:cubicBezTo>
                    <a:pt x="241" y="265"/>
                    <a:pt x="241" y="266"/>
                    <a:pt x="241" y="269"/>
                  </a:cubicBezTo>
                  <a:moveTo>
                    <a:pt x="1014" y="262"/>
                  </a:moveTo>
                  <a:cubicBezTo>
                    <a:pt x="1014" y="243"/>
                    <a:pt x="1014" y="224"/>
                    <a:pt x="1014" y="205"/>
                  </a:cubicBezTo>
                  <a:cubicBezTo>
                    <a:pt x="1014" y="205"/>
                    <a:pt x="1014" y="204"/>
                    <a:pt x="1015" y="204"/>
                  </a:cubicBezTo>
                  <a:cubicBezTo>
                    <a:pt x="1016" y="204"/>
                    <a:pt x="1017" y="205"/>
                    <a:pt x="1017" y="205"/>
                  </a:cubicBezTo>
                  <a:cubicBezTo>
                    <a:pt x="1020" y="223"/>
                    <a:pt x="1020" y="242"/>
                    <a:pt x="1017" y="262"/>
                  </a:cubicBezTo>
                  <a:cubicBezTo>
                    <a:pt x="1016" y="262"/>
                    <a:pt x="1015" y="262"/>
                    <a:pt x="1014" y="262"/>
                  </a:cubicBezTo>
                  <a:moveTo>
                    <a:pt x="45" y="257"/>
                  </a:moveTo>
                  <a:cubicBezTo>
                    <a:pt x="44" y="237"/>
                    <a:pt x="42" y="226"/>
                    <a:pt x="34" y="212"/>
                  </a:cubicBezTo>
                  <a:cubicBezTo>
                    <a:pt x="33" y="212"/>
                    <a:pt x="33" y="212"/>
                    <a:pt x="33" y="212"/>
                  </a:cubicBezTo>
                  <a:cubicBezTo>
                    <a:pt x="29" y="203"/>
                    <a:pt x="15" y="194"/>
                    <a:pt x="11" y="192"/>
                  </a:cubicBezTo>
                  <a:cubicBezTo>
                    <a:pt x="11" y="191"/>
                    <a:pt x="11" y="190"/>
                    <a:pt x="11" y="190"/>
                  </a:cubicBezTo>
                  <a:cubicBezTo>
                    <a:pt x="20" y="191"/>
                    <a:pt x="30" y="197"/>
                    <a:pt x="39" y="209"/>
                  </a:cubicBezTo>
                  <a:cubicBezTo>
                    <a:pt x="45" y="220"/>
                    <a:pt x="45" y="220"/>
                    <a:pt x="46" y="220"/>
                  </a:cubicBezTo>
                  <a:cubicBezTo>
                    <a:pt x="47" y="211"/>
                    <a:pt x="47" y="211"/>
                    <a:pt x="48" y="208"/>
                  </a:cubicBezTo>
                  <a:cubicBezTo>
                    <a:pt x="48" y="201"/>
                    <a:pt x="47" y="181"/>
                    <a:pt x="53" y="181"/>
                  </a:cubicBezTo>
                  <a:cubicBezTo>
                    <a:pt x="51" y="206"/>
                    <a:pt x="50" y="230"/>
                    <a:pt x="48" y="254"/>
                  </a:cubicBezTo>
                  <a:cubicBezTo>
                    <a:pt x="47" y="255"/>
                    <a:pt x="46" y="256"/>
                    <a:pt x="45" y="257"/>
                  </a:cubicBezTo>
                  <a:moveTo>
                    <a:pt x="751" y="257"/>
                  </a:moveTo>
                  <a:cubicBezTo>
                    <a:pt x="752" y="237"/>
                    <a:pt x="759" y="215"/>
                    <a:pt x="764" y="195"/>
                  </a:cubicBezTo>
                  <a:cubicBezTo>
                    <a:pt x="766" y="190"/>
                    <a:pt x="765" y="188"/>
                    <a:pt x="772" y="187"/>
                  </a:cubicBezTo>
                  <a:cubicBezTo>
                    <a:pt x="772" y="188"/>
                    <a:pt x="772" y="190"/>
                    <a:pt x="772" y="192"/>
                  </a:cubicBezTo>
                  <a:cubicBezTo>
                    <a:pt x="771" y="192"/>
                    <a:pt x="770" y="192"/>
                    <a:pt x="770" y="192"/>
                  </a:cubicBezTo>
                  <a:cubicBezTo>
                    <a:pt x="769" y="196"/>
                    <a:pt x="768" y="201"/>
                    <a:pt x="767" y="205"/>
                  </a:cubicBezTo>
                  <a:cubicBezTo>
                    <a:pt x="767" y="205"/>
                    <a:pt x="766" y="205"/>
                    <a:pt x="765" y="205"/>
                  </a:cubicBezTo>
                  <a:cubicBezTo>
                    <a:pt x="763" y="213"/>
                    <a:pt x="761" y="221"/>
                    <a:pt x="759" y="229"/>
                  </a:cubicBezTo>
                  <a:cubicBezTo>
                    <a:pt x="750" y="233"/>
                    <a:pt x="759" y="253"/>
                    <a:pt x="751" y="257"/>
                  </a:cubicBezTo>
                  <a:moveTo>
                    <a:pt x="23" y="255"/>
                  </a:moveTo>
                  <a:cubicBezTo>
                    <a:pt x="22" y="238"/>
                    <a:pt x="20" y="223"/>
                    <a:pt x="26" y="209"/>
                  </a:cubicBezTo>
                  <a:cubicBezTo>
                    <a:pt x="30" y="214"/>
                    <a:pt x="26" y="244"/>
                    <a:pt x="25" y="254"/>
                  </a:cubicBezTo>
                  <a:cubicBezTo>
                    <a:pt x="25" y="254"/>
                    <a:pt x="24" y="254"/>
                    <a:pt x="23" y="255"/>
                  </a:cubicBezTo>
                  <a:moveTo>
                    <a:pt x="1114" y="253"/>
                  </a:moveTo>
                  <a:cubicBezTo>
                    <a:pt x="1114" y="253"/>
                    <a:pt x="1114" y="252"/>
                    <a:pt x="1114" y="251"/>
                  </a:cubicBezTo>
                  <a:cubicBezTo>
                    <a:pt x="1115" y="250"/>
                    <a:pt x="1116" y="250"/>
                    <a:pt x="1118" y="250"/>
                  </a:cubicBezTo>
                  <a:cubicBezTo>
                    <a:pt x="1118" y="251"/>
                    <a:pt x="1118" y="252"/>
                    <a:pt x="1118" y="253"/>
                  </a:cubicBezTo>
                  <a:cubicBezTo>
                    <a:pt x="1116" y="253"/>
                    <a:pt x="1115" y="253"/>
                    <a:pt x="1114" y="253"/>
                  </a:cubicBezTo>
                  <a:moveTo>
                    <a:pt x="557" y="253"/>
                  </a:moveTo>
                  <a:cubicBezTo>
                    <a:pt x="554" y="250"/>
                    <a:pt x="554" y="250"/>
                    <a:pt x="553" y="244"/>
                  </a:cubicBezTo>
                  <a:cubicBezTo>
                    <a:pt x="554" y="243"/>
                    <a:pt x="554" y="243"/>
                    <a:pt x="554" y="242"/>
                  </a:cubicBezTo>
                  <a:cubicBezTo>
                    <a:pt x="547" y="240"/>
                    <a:pt x="549" y="231"/>
                    <a:pt x="549" y="228"/>
                  </a:cubicBezTo>
                  <a:cubicBezTo>
                    <a:pt x="554" y="228"/>
                    <a:pt x="558" y="243"/>
                    <a:pt x="559" y="252"/>
                  </a:cubicBezTo>
                  <a:cubicBezTo>
                    <a:pt x="558" y="252"/>
                    <a:pt x="557" y="252"/>
                    <a:pt x="557" y="253"/>
                  </a:cubicBezTo>
                  <a:moveTo>
                    <a:pt x="16" y="251"/>
                  </a:moveTo>
                  <a:cubicBezTo>
                    <a:pt x="14" y="246"/>
                    <a:pt x="14" y="246"/>
                    <a:pt x="12" y="224"/>
                  </a:cubicBezTo>
                  <a:cubicBezTo>
                    <a:pt x="14" y="224"/>
                    <a:pt x="15" y="224"/>
                    <a:pt x="16" y="224"/>
                  </a:cubicBezTo>
                  <a:cubicBezTo>
                    <a:pt x="17" y="233"/>
                    <a:pt x="17" y="242"/>
                    <a:pt x="18" y="251"/>
                  </a:cubicBezTo>
                  <a:cubicBezTo>
                    <a:pt x="17" y="251"/>
                    <a:pt x="16" y="251"/>
                    <a:pt x="16" y="251"/>
                  </a:cubicBezTo>
                  <a:moveTo>
                    <a:pt x="532" y="246"/>
                  </a:moveTo>
                  <a:cubicBezTo>
                    <a:pt x="532" y="244"/>
                    <a:pt x="532" y="243"/>
                    <a:pt x="532" y="242"/>
                  </a:cubicBezTo>
                  <a:cubicBezTo>
                    <a:pt x="533" y="242"/>
                    <a:pt x="534" y="242"/>
                    <a:pt x="535" y="242"/>
                  </a:cubicBezTo>
                  <a:cubicBezTo>
                    <a:pt x="535" y="243"/>
                    <a:pt x="535" y="243"/>
                    <a:pt x="535" y="245"/>
                  </a:cubicBezTo>
                  <a:cubicBezTo>
                    <a:pt x="534" y="245"/>
                    <a:pt x="533" y="246"/>
                    <a:pt x="532" y="246"/>
                  </a:cubicBezTo>
                  <a:moveTo>
                    <a:pt x="530" y="240"/>
                  </a:moveTo>
                  <a:cubicBezTo>
                    <a:pt x="526" y="222"/>
                    <a:pt x="526" y="222"/>
                    <a:pt x="526" y="215"/>
                  </a:cubicBezTo>
                  <a:cubicBezTo>
                    <a:pt x="526" y="215"/>
                    <a:pt x="527" y="215"/>
                    <a:pt x="527" y="215"/>
                  </a:cubicBezTo>
                  <a:cubicBezTo>
                    <a:pt x="527" y="215"/>
                    <a:pt x="527" y="217"/>
                    <a:pt x="527" y="218"/>
                  </a:cubicBezTo>
                  <a:cubicBezTo>
                    <a:pt x="528" y="218"/>
                    <a:pt x="529" y="218"/>
                    <a:pt x="529" y="218"/>
                  </a:cubicBezTo>
                  <a:cubicBezTo>
                    <a:pt x="531" y="225"/>
                    <a:pt x="532" y="232"/>
                    <a:pt x="534" y="240"/>
                  </a:cubicBezTo>
                  <a:cubicBezTo>
                    <a:pt x="532" y="240"/>
                    <a:pt x="531" y="240"/>
                    <a:pt x="530" y="240"/>
                  </a:cubicBezTo>
                  <a:moveTo>
                    <a:pt x="571" y="236"/>
                  </a:moveTo>
                  <a:cubicBezTo>
                    <a:pt x="568" y="230"/>
                    <a:pt x="567" y="224"/>
                    <a:pt x="572" y="224"/>
                  </a:cubicBezTo>
                  <a:cubicBezTo>
                    <a:pt x="572" y="228"/>
                    <a:pt x="573" y="232"/>
                    <a:pt x="574" y="236"/>
                  </a:cubicBezTo>
                  <a:cubicBezTo>
                    <a:pt x="573" y="236"/>
                    <a:pt x="571" y="236"/>
                    <a:pt x="571" y="236"/>
                  </a:cubicBezTo>
                  <a:moveTo>
                    <a:pt x="545" y="225"/>
                  </a:moveTo>
                  <a:cubicBezTo>
                    <a:pt x="543" y="220"/>
                    <a:pt x="542" y="220"/>
                    <a:pt x="543" y="218"/>
                  </a:cubicBezTo>
                  <a:cubicBezTo>
                    <a:pt x="546" y="221"/>
                    <a:pt x="546" y="221"/>
                    <a:pt x="547" y="225"/>
                  </a:cubicBezTo>
                  <a:cubicBezTo>
                    <a:pt x="546" y="225"/>
                    <a:pt x="546" y="225"/>
                    <a:pt x="545" y="225"/>
                  </a:cubicBezTo>
                  <a:moveTo>
                    <a:pt x="212" y="224"/>
                  </a:moveTo>
                  <a:cubicBezTo>
                    <a:pt x="214" y="206"/>
                    <a:pt x="215" y="191"/>
                    <a:pt x="220" y="177"/>
                  </a:cubicBezTo>
                  <a:cubicBezTo>
                    <a:pt x="221" y="177"/>
                    <a:pt x="222" y="177"/>
                    <a:pt x="222" y="177"/>
                  </a:cubicBezTo>
                  <a:cubicBezTo>
                    <a:pt x="221" y="191"/>
                    <a:pt x="218" y="208"/>
                    <a:pt x="214" y="224"/>
                  </a:cubicBezTo>
                  <a:cubicBezTo>
                    <a:pt x="213" y="224"/>
                    <a:pt x="212" y="224"/>
                    <a:pt x="212" y="224"/>
                  </a:cubicBezTo>
                  <a:moveTo>
                    <a:pt x="559" y="216"/>
                  </a:moveTo>
                  <a:cubicBezTo>
                    <a:pt x="558" y="212"/>
                    <a:pt x="558" y="212"/>
                    <a:pt x="557" y="194"/>
                  </a:cubicBezTo>
                  <a:cubicBezTo>
                    <a:pt x="560" y="194"/>
                    <a:pt x="560" y="194"/>
                    <a:pt x="561" y="196"/>
                  </a:cubicBezTo>
                  <a:cubicBezTo>
                    <a:pt x="561" y="188"/>
                    <a:pt x="561" y="182"/>
                    <a:pt x="563" y="177"/>
                  </a:cubicBezTo>
                  <a:cubicBezTo>
                    <a:pt x="564" y="180"/>
                    <a:pt x="566" y="214"/>
                    <a:pt x="559" y="216"/>
                  </a:cubicBezTo>
                  <a:moveTo>
                    <a:pt x="523" y="212"/>
                  </a:moveTo>
                  <a:cubicBezTo>
                    <a:pt x="523" y="209"/>
                    <a:pt x="522" y="206"/>
                    <a:pt x="522" y="203"/>
                  </a:cubicBezTo>
                  <a:cubicBezTo>
                    <a:pt x="521" y="203"/>
                    <a:pt x="520" y="203"/>
                    <a:pt x="520" y="203"/>
                  </a:cubicBezTo>
                  <a:cubicBezTo>
                    <a:pt x="515" y="180"/>
                    <a:pt x="504" y="155"/>
                    <a:pt x="496" y="141"/>
                  </a:cubicBezTo>
                  <a:cubicBezTo>
                    <a:pt x="495" y="140"/>
                    <a:pt x="494" y="140"/>
                    <a:pt x="493" y="140"/>
                  </a:cubicBezTo>
                  <a:cubicBezTo>
                    <a:pt x="489" y="131"/>
                    <a:pt x="481" y="123"/>
                    <a:pt x="479" y="119"/>
                  </a:cubicBezTo>
                  <a:cubicBezTo>
                    <a:pt x="478" y="119"/>
                    <a:pt x="477" y="119"/>
                    <a:pt x="477" y="119"/>
                  </a:cubicBezTo>
                  <a:cubicBezTo>
                    <a:pt x="474" y="109"/>
                    <a:pt x="452" y="106"/>
                    <a:pt x="447" y="104"/>
                  </a:cubicBezTo>
                  <a:cubicBezTo>
                    <a:pt x="460" y="101"/>
                    <a:pt x="483" y="105"/>
                    <a:pt x="490" y="123"/>
                  </a:cubicBezTo>
                  <a:cubicBezTo>
                    <a:pt x="490" y="123"/>
                    <a:pt x="491" y="123"/>
                    <a:pt x="492" y="123"/>
                  </a:cubicBezTo>
                  <a:cubicBezTo>
                    <a:pt x="499" y="136"/>
                    <a:pt x="506" y="149"/>
                    <a:pt x="511" y="164"/>
                  </a:cubicBezTo>
                  <a:cubicBezTo>
                    <a:pt x="512" y="164"/>
                    <a:pt x="513" y="164"/>
                    <a:pt x="513" y="164"/>
                  </a:cubicBezTo>
                  <a:cubicBezTo>
                    <a:pt x="515" y="178"/>
                    <a:pt x="524" y="192"/>
                    <a:pt x="526" y="212"/>
                  </a:cubicBezTo>
                  <a:cubicBezTo>
                    <a:pt x="525" y="212"/>
                    <a:pt x="524" y="212"/>
                    <a:pt x="523" y="212"/>
                  </a:cubicBezTo>
                  <a:moveTo>
                    <a:pt x="537" y="209"/>
                  </a:moveTo>
                  <a:cubicBezTo>
                    <a:pt x="535" y="204"/>
                    <a:pt x="534" y="199"/>
                    <a:pt x="533" y="194"/>
                  </a:cubicBezTo>
                  <a:cubicBezTo>
                    <a:pt x="522" y="190"/>
                    <a:pt x="522" y="183"/>
                    <a:pt x="521" y="177"/>
                  </a:cubicBezTo>
                  <a:cubicBezTo>
                    <a:pt x="521" y="176"/>
                    <a:pt x="522" y="176"/>
                    <a:pt x="522" y="175"/>
                  </a:cubicBezTo>
                  <a:cubicBezTo>
                    <a:pt x="524" y="180"/>
                    <a:pt x="529" y="187"/>
                    <a:pt x="536" y="194"/>
                  </a:cubicBezTo>
                  <a:cubicBezTo>
                    <a:pt x="537" y="199"/>
                    <a:pt x="538" y="204"/>
                    <a:pt x="540" y="209"/>
                  </a:cubicBezTo>
                  <a:cubicBezTo>
                    <a:pt x="539" y="209"/>
                    <a:pt x="537" y="209"/>
                    <a:pt x="537" y="209"/>
                  </a:cubicBezTo>
                  <a:moveTo>
                    <a:pt x="255" y="207"/>
                  </a:moveTo>
                  <a:cubicBezTo>
                    <a:pt x="253" y="201"/>
                    <a:pt x="254" y="196"/>
                    <a:pt x="254" y="193"/>
                  </a:cubicBezTo>
                  <a:cubicBezTo>
                    <a:pt x="250" y="179"/>
                    <a:pt x="247" y="164"/>
                    <a:pt x="248" y="152"/>
                  </a:cubicBezTo>
                  <a:cubicBezTo>
                    <a:pt x="252" y="152"/>
                    <a:pt x="255" y="152"/>
                    <a:pt x="258" y="152"/>
                  </a:cubicBezTo>
                  <a:cubicBezTo>
                    <a:pt x="262" y="155"/>
                    <a:pt x="263" y="167"/>
                    <a:pt x="260" y="176"/>
                  </a:cubicBezTo>
                  <a:cubicBezTo>
                    <a:pt x="261" y="184"/>
                    <a:pt x="264" y="195"/>
                    <a:pt x="263" y="205"/>
                  </a:cubicBezTo>
                  <a:cubicBezTo>
                    <a:pt x="262" y="205"/>
                    <a:pt x="261" y="205"/>
                    <a:pt x="260" y="205"/>
                  </a:cubicBezTo>
                  <a:cubicBezTo>
                    <a:pt x="260" y="206"/>
                    <a:pt x="260" y="206"/>
                    <a:pt x="260" y="207"/>
                  </a:cubicBezTo>
                  <a:cubicBezTo>
                    <a:pt x="258" y="207"/>
                    <a:pt x="257" y="207"/>
                    <a:pt x="255" y="207"/>
                  </a:cubicBezTo>
                  <a:moveTo>
                    <a:pt x="123" y="201"/>
                  </a:moveTo>
                  <a:cubicBezTo>
                    <a:pt x="114" y="196"/>
                    <a:pt x="105" y="190"/>
                    <a:pt x="103" y="186"/>
                  </a:cubicBezTo>
                  <a:cubicBezTo>
                    <a:pt x="105" y="186"/>
                    <a:pt x="108" y="186"/>
                    <a:pt x="111" y="186"/>
                  </a:cubicBezTo>
                  <a:cubicBezTo>
                    <a:pt x="111" y="186"/>
                    <a:pt x="111" y="187"/>
                    <a:pt x="111" y="187"/>
                  </a:cubicBezTo>
                  <a:cubicBezTo>
                    <a:pt x="114" y="187"/>
                    <a:pt x="123" y="192"/>
                    <a:pt x="125" y="201"/>
                  </a:cubicBezTo>
                  <a:cubicBezTo>
                    <a:pt x="124" y="201"/>
                    <a:pt x="123" y="201"/>
                    <a:pt x="123" y="201"/>
                  </a:cubicBezTo>
                  <a:moveTo>
                    <a:pt x="36" y="196"/>
                  </a:moveTo>
                  <a:cubicBezTo>
                    <a:pt x="36" y="166"/>
                    <a:pt x="41" y="132"/>
                    <a:pt x="51" y="107"/>
                  </a:cubicBezTo>
                  <a:cubicBezTo>
                    <a:pt x="53" y="90"/>
                    <a:pt x="55" y="73"/>
                    <a:pt x="58" y="56"/>
                  </a:cubicBezTo>
                  <a:cubicBezTo>
                    <a:pt x="58" y="50"/>
                    <a:pt x="59" y="43"/>
                    <a:pt x="60" y="37"/>
                  </a:cubicBezTo>
                  <a:cubicBezTo>
                    <a:pt x="61" y="37"/>
                    <a:pt x="62" y="37"/>
                    <a:pt x="63" y="38"/>
                  </a:cubicBezTo>
                  <a:cubicBezTo>
                    <a:pt x="61" y="51"/>
                    <a:pt x="60" y="64"/>
                    <a:pt x="59" y="78"/>
                  </a:cubicBezTo>
                  <a:cubicBezTo>
                    <a:pt x="58" y="78"/>
                    <a:pt x="58" y="78"/>
                    <a:pt x="57" y="79"/>
                  </a:cubicBezTo>
                  <a:cubicBezTo>
                    <a:pt x="58" y="85"/>
                    <a:pt x="53" y="120"/>
                    <a:pt x="49" y="127"/>
                  </a:cubicBezTo>
                  <a:cubicBezTo>
                    <a:pt x="46" y="150"/>
                    <a:pt x="44" y="173"/>
                    <a:pt x="39" y="196"/>
                  </a:cubicBezTo>
                  <a:cubicBezTo>
                    <a:pt x="38" y="196"/>
                    <a:pt x="37" y="196"/>
                    <a:pt x="36" y="196"/>
                  </a:cubicBezTo>
                  <a:moveTo>
                    <a:pt x="474" y="189"/>
                  </a:moveTo>
                  <a:cubicBezTo>
                    <a:pt x="475" y="174"/>
                    <a:pt x="475" y="160"/>
                    <a:pt x="476" y="146"/>
                  </a:cubicBezTo>
                  <a:cubicBezTo>
                    <a:pt x="477" y="143"/>
                    <a:pt x="478" y="139"/>
                    <a:pt x="479" y="136"/>
                  </a:cubicBezTo>
                  <a:cubicBezTo>
                    <a:pt x="480" y="141"/>
                    <a:pt x="481" y="145"/>
                    <a:pt x="482" y="150"/>
                  </a:cubicBezTo>
                  <a:cubicBezTo>
                    <a:pt x="481" y="157"/>
                    <a:pt x="480" y="184"/>
                    <a:pt x="479" y="188"/>
                  </a:cubicBezTo>
                  <a:cubicBezTo>
                    <a:pt x="477" y="188"/>
                    <a:pt x="476" y="188"/>
                    <a:pt x="474" y="189"/>
                  </a:cubicBezTo>
                  <a:moveTo>
                    <a:pt x="199" y="188"/>
                  </a:moveTo>
                  <a:cubicBezTo>
                    <a:pt x="199" y="187"/>
                    <a:pt x="199" y="186"/>
                    <a:pt x="199" y="186"/>
                  </a:cubicBezTo>
                  <a:cubicBezTo>
                    <a:pt x="198" y="186"/>
                    <a:pt x="197" y="186"/>
                    <a:pt x="197" y="186"/>
                  </a:cubicBezTo>
                  <a:cubicBezTo>
                    <a:pt x="197" y="184"/>
                    <a:pt x="197" y="183"/>
                    <a:pt x="198" y="182"/>
                  </a:cubicBezTo>
                  <a:cubicBezTo>
                    <a:pt x="199" y="183"/>
                    <a:pt x="201" y="188"/>
                    <a:pt x="199" y="188"/>
                  </a:cubicBezTo>
                  <a:moveTo>
                    <a:pt x="98" y="184"/>
                  </a:moveTo>
                  <a:cubicBezTo>
                    <a:pt x="91" y="177"/>
                    <a:pt x="86" y="175"/>
                    <a:pt x="80" y="173"/>
                  </a:cubicBezTo>
                  <a:cubicBezTo>
                    <a:pt x="80" y="172"/>
                    <a:pt x="80" y="171"/>
                    <a:pt x="80" y="171"/>
                  </a:cubicBezTo>
                  <a:cubicBezTo>
                    <a:pt x="80" y="171"/>
                    <a:pt x="101" y="175"/>
                    <a:pt x="98" y="184"/>
                  </a:cubicBezTo>
                  <a:moveTo>
                    <a:pt x="160" y="179"/>
                  </a:moveTo>
                  <a:cubicBezTo>
                    <a:pt x="158" y="173"/>
                    <a:pt x="158" y="172"/>
                    <a:pt x="155" y="168"/>
                  </a:cubicBezTo>
                  <a:cubicBezTo>
                    <a:pt x="152" y="159"/>
                    <a:pt x="150" y="150"/>
                    <a:pt x="148" y="142"/>
                  </a:cubicBezTo>
                  <a:cubicBezTo>
                    <a:pt x="142" y="136"/>
                    <a:pt x="130" y="94"/>
                    <a:pt x="129" y="84"/>
                  </a:cubicBezTo>
                  <a:cubicBezTo>
                    <a:pt x="127" y="83"/>
                    <a:pt x="125" y="82"/>
                    <a:pt x="124" y="82"/>
                  </a:cubicBezTo>
                  <a:cubicBezTo>
                    <a:pt x="123" y="81"/>
                    <a:pt x="123" y="80"/>
                    <a:pt x="123" y="80"/>
                  </a:cubicBezTo>
                  <a:cubicBezTo>
                    <a:pt x="122" y="80"/>
                    <a:pt x="122" y="80"/>
                    <a:pt x="121" y="80"/>
                  </a:cubicBezTo>
                  <a:cubicBezTo>
                    <a:pt x="120" y="79"/>
                    <a:pt x="120" y="78"/>
                    <a:pt x="120" y="77"/>
                  </a:cubicBezTo>
                  <a:cubicBezTo>
                    <a:pt x="117" y="76"/>
                    <a:pt x="115" y="75"/>
                    <a:pt x="112" y="73"/>
                  </a:cubicBezTo>
                  <a:cubicBezTo>
                    <a:pt x="105" y="60"/>
                    <a:pt x="79" y="43"/>
                    <a:pt x="70" y="37"/>
                  </a:cubicBezTo>
                  <a:cubicBezTo>
                    <a:pt x="69" y="36"/>
                    <a:pt x="69" y="35"/>
                    <a:pt x="69" y="35"/>
                  </a:cubicBezTo>
                  <a:cubicBezTo>
                    <a:pt x="68" y="35"/>
                    <a:pt x="67" y="35"/>
                    <a:pt x="66" y="35"/>
                  </a:cubicBezTo>
                  <a:cubicBezTo>
                    <a:pt x="64" y="32"/>
                    <a:pt x="63" y="30"/>
                    <a:pt x="61" y="28"/>
                  </a:cubicBezTo>
                  <a:cubicBezTo>
                    <a:pt x="75" y="31"/>
                    <a:pt x="87" y="43"/>
                    <a:pt x="101" y="55"/>
                  </a:cubicBezTo>
                  <a:cubicBezTo>
                    <a:pt x="102" y="55"/>
                    <a:pt x="103" y="56"/>
                    <a:pt x="104" y="56"/>
                  </a:cubicBezTo>
                  <a:cubicBezTo>
                    <a:pt x="104" y="57"/>
                    <a:pt x="104" y="57"/>
                    <a:pt x="104" y="58"/>
                  </a:cubicBezTo>
                  <a:cubicBezTo>
                    <a:pt x="108" y="58"/>
                    <a:pt x="124" y="72"/>
                    <a:pt x="129" y="82"/>
                  </a:cubicBezTo>
                  <a:cubicBezTo>
                    <a:pt x="132" y="82"/>
                    <a:pt x="136" y="82"/>
                    <a:pt x="138" y="88"/>
                  </a:cubicBezTo>
                  <a:cubicBezTo>
                    <a:pt x="140" y="88"/>
                    <a:pt x="157" y="105"/>
                    <a:pt x="162" y="112"/>
                  </a:cubicBezTo>
                  <a:cubicBezTo>
                    <a:pt x="159" y="112"/>
                    <a:pt x="157" y="111"/>
                    <a:pt x="155" y="111"/>
                  </a:cubicBezTo>
                  <a:cubicBezTo>
                    <a:pt x="152" y="104"/>
                    <a:pt x="144" y="100"/>
                    <a:pt x="142" y="97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6"/>
                    <a:pt x="140" y="95"/>
                    <a:pt x="140" y="95"/>
                  </a:cubicBezTo>
                  <a:cubicBezTo>
                    <a:pt x="139" y="95"/>
                    <a:pt x="139" y="95"/>
                    <a:pt x="138" y="95"/>
                  </a:cubicBezTo>
                  <a:cubicBezTo>
                    <a:pt x="137" y="94"/>
                    <a:pt x="137" y="93"/>
                    <a:pt x="137" y="93"/>
                  </a:cubicBezTo>
                  <a:cubicBezTo>
                    <a:pt x="136" y="93"/>
                    <a:pt x="136" y="93"/>
                    <a:pt x="136" y="93"/>
                  </a:cubicBezTo>
                  <a:cubicBezTo>
                    <a:pt x="138" y="98"/>
                    <a:pt x="141" y="104"/>
                    <a:pt x="143" y="110"/>
                  </a:cubicBezTo>
                  <a:cubicBezTo>
                    <a:pt x="146" y="130"/>
                    <a:pt x="155" y="154"/>
                    <a:pt x="162" y="179"/>
                  </a:cubicBezTo>
                  <a:cubicBezTo>
                    <a:pt x="161" y="179"/>
                    <a:pt x="160" y="179"/>
                    <a:pt x="160" y="179"/>
                  </a:cubicBezTo>
                  <a:moveTo>
                    <a:pt x="332" y="176"/>
                  </a:moveTo>
                  <a:cubicBezTo>
                    <a:pt x="332" y="174"/>
                    <a:pt x="331" y="174"/>
                    <a:pt x="330" y="173"/>
                  </a:cubicBezTo>
                  <a:cubicBezTo>
                    <a:pt x="331" y="172"/>
                    <a:pt x="332" y="172"/>
                    <a:pt x="332" y="172"/>
                  </a:cubicBezTo>
                  <a:cubicBezTo>
                    <a:pt x="332" y="173"/>
                    <a:pt x="332" y="174"/>
                    <a:pt x="332" y="176"/>
                  </a:cubicBezTo>
                  <a:moveTo>
                    <a:pt x="561" y="175"/>
                  </a:moveTo>
                  <a:cubicBezTo>
                    <a:pt x="561" y="167"/>
                    <a:pt x="562" y="159"/>
                    <a:pt x="562" y="152"/>
                  </a:cubicBezTo>
                  <a:cubicBezTo>
                    <a:pt x="564" y="153"/>
                    <a:pt x="565" y="166"/>
                    <a:pt x="563" y="174"/>
                  </a:cubicBezTo>
                  <a:cubicBezTo>
                    <a:pt x="562" y="174"/>
                    <a:pt x="562" y="174"/>
                    <a:pt x="561" y="175"/>
                  </a:cubicBezTo>
                  <a:moveTo>
                    <a:pt x="25" y="166"/>
                  </a:moveTo>
                  <a:cubicBezTo>
                    <a:pt x="26" y="146"/>
                    <a:pt x="29" y="123"/>
                    <a:pt x="32" y="106"/>
                  </a:cubicBezTo>
                  <a:cubicBezTo>
                    <a:pt x="35" y="108"/>
                    <a:pt x="35" y="108"/>
                    <a:pt x="36" y="111"/>
                  </a:cubicBezTo>
                  <a:cubicBezTo>
                    <a:pt x="33" y="129"/>
                    <a:pt x="31" y="148"/>
                    <a:pt x="28" y="166"/>
                  </a:cubicBezTo>
                  <a:cubicBezTo>
                    <a:pt x="27" y="166"/>
                    <a:pt x="26" y="166"/>
                    <a:pt x="25" y="166"/>
                  </a:cubicBezTo>
                  <a:moveTo>
                    <a:pt x="500" y="160"/>
                  </a:moveTo>
                  <a:cubicBezTo>
                    <a:pt x="493" y="154"/>
                    <a:pt x="488" y="150"/>
                    <a:pt x="488" y="147"/>
                  </a:cubicBezTo>
                  <a:cubicBezTo>
                    <a:pt x="487" y="147"/>
                    <a:pt x="486" y="147"/>
                    <a:pt x="486" y="147"/>
                  </a:cubicBezTo>
                  <a:cubicBezTo>
                    <a:pt x="486" y="146"/>
                    <a:pt x="486" y="145"/>
                    <a:pt x="487" y="145"/>
                  </a:cubicBezTo>
                  <a:cubicBezTo>
                    <a:pt x="490" y="149"/>
                    <a:pt x="491" y="149"/>
                    <a:pt x="498" y="151"/>
                  </a:cubicBezTo>
                  <a:cubicBezTo>
                    <a:pt x="498" y="154"/>
                    <a:pt x="499" y="157"/>
                    <a:pt x="500" y="160"/>
                  </a:cubicBezTo>
                  <a:moveTo>
                    <a:pt x="363" y="155"/>
                  </a:moveTo>
                  <a:cubicBezTo>
                    <a:pt x="367" y="138"/>
                    <a:pt x="367" y="138"/>
                    <a:pt x="371" y="126"/>
                  </a:cubicBezTo>
                  <a:cubicBezTo>
                    <a:pt x="371" y="129"/>
                    <a:pt x="371" y="133"/>
                    <a:pt x="372" y="136"/>
                  </a:cubicBezTo>
                  <a:cubicBezTo>
                    <a:pt x="370" y="141"/>
                    <a:pt x="366" y="149"/>
                    <a:pt x="366" y="155"/>
                  </a:cubicBezTo>
                  <a:cubicBezTo>
                    <a:pt x="365" y="155"/>
                    <a:pt x="364" y="155"/>
                    <a:pt x="363" y="155"/>
                  </a:cubicBezTo>
                  <a:moveTo>
                    <a:pt x="229" y="153"/>
                  </a:moveTo>
                  <a:cubicBezTo>
                    <a:pt x="223" y="148"/>
                    <a:pt x="229" y="142"/>
                    <a:pt x="230" y="138"/>
                  </a:cubicBezTo>
                  <a:cubicBezTo>
                    <a:pt x="231" y="127"/>
                    <a:pt x="233" y="121"/>
                    <a:pt x="235" y="108"/>
                  </a:cubicBezTo>
                  <a:cubicBezTo>
                    <a:pt x="236" y="108"/>
                    <a:pt x="237" y="108"/>
                    <a:pt x="238" y="108"/>
                  </a:cubicBezTo>
                  <a:cubicBezTo>
                    <a:pt x="238" y="121"/>
                    <a:pt x="234" y="138"/>
                    <a:pt x="231" y="153"/>
                  </a:cubicBezTo>
                  <a:cubicBezTo>
                    <a:pt x="230" y="153"/>
                    <a:pt x="229" y="153"/>
                    <a:pt x="229" y="153"/>
                  </a:cubicBezTo>
                  <a:moveTo>
                    <a:pt x="560" y="132"/>
                  </a:moveTo>
                  <a:cubicBezTo>
                    <a:pt x="560" y="126"/>
                    <a:pt x="561" y="121"/>
                    <a:pt x="561" y="117"/>
                  </a:cubicBezTo>
                  <a:cubicBezTo>
                    <a:pt x="562" y="117"/>
                    <a:pt x="562" y="117"/>
                    <a:pt x="563" y="117"/>
                  </a:cubicBezTo>
                  <a:cubicBezTo>
                    <a:pt x="564" y="115"/>
                    <a:pt x="564" y="114"/>
                    <a:pt x="565" y="112"/>
                  </a:cubicBezTo>
                  <a:cubicBezTo>
                    <a:pt x="565" y="115"/>
                    <a:pt x="563" y="129"/>
                    <a:pt x="560" y="132"/>
                  </a:cubicBezTo>
                  <a:moveTo>
                    <a:pt x="18" y="119"/>
                  </a:moveTo>
                  <a:cubicBezTo>
                    <a:pt x="17" y="118"/>
                    <a:pt x="17" y="117"/>
                    <a:pt x="17" y="117"/>
                  </a:cubicBezTo>
                  <a:cubicBezTo>
                    <a:pt x="20" y="117"/>
                    <a:pt x="23" y="117"/>
                    <a:pt x="26" y="117"/>
                  </a:cubicBezTo>
                  <a:cubicBezTo>
                    <a:pt x="26" y="117"/>
                    <a:pt x="26" y="118"/>
                    <a:pt x="26" y="119"/>
                  </a:cubicBezTo>
                  <a:cubicBezTo>
                    <a:pt x="23" y="119"/>
                    <a:pt x="20" y="119"/>
                    <a:pt x="18" y="119"/>
                  </a:cubicBezTo>
                  <a:moveTo>
                    <a:pt x="371" y="119"/>
                  </a:moveTo>
                  <a:cubicBezTo>
                    <a:pt x="371" y="117"/>
                    <a:pt x="371" y="115"/>
                    <a:pt x="371" y="113"/>
                  </a:cubicBezTo>
                  <a:cubicBezTo>
                    <a:pt x="371" y="113"/>
                    <a:pt x="372" y="113"/>
                    <a:pt x="374" y="113"/>
                  </a:cubicBezTo>
                  <a:cubicBezTo>
                    <a:pt x="372" y="115"/>
                    <a:pt x="371" y="117"/>
                    <a:pt x="371" y="119"/>
                  </a:cubicBezTo>
                  <a:moveTo>
                    <a:pt x="559" y="112"/>
                  </a:moveTo>
                  <a:cubicBezTo>
                    <a:pt x="559" y="110"/>
                    <a:pt x="558" y="108"/>
                    <a:pt x="558" y="106"/>
                  </a:cubicBezTo>
                  <a:cubicBezTo>
                    <a:pt x="555" y="106"/>
                    <a:pt x="553" y="105"/>
                    <a:pt x="551" y="105"/>
                  </a:cubicBezTo>
                  <a:cubicBezTo>
                    <a:pt x="551" y="103"/>
                    <a:pt x="552" y="100"/>
                    <a:pt x="552" y="98"/>
                  </a:cubicBezTo>
                  <a:cubicBezTo>
                    <a:pt x="555" y="97"/>
                    <a:pt x="558" y="97"/>
                    <a:pt x="561" y="97"/>
                  </a:cubicBezTo>
                  <a:cubicBezTo>
                    <a:pt x="561" y="102"/>
                    <a:pt x="561" y="107"/>
                    <a:pt x="561" y="112"/>
                  </a:cubicBezTo>
                  <a:cubicBezTo>
                    <a:pt x="560" y="112"/>
                    <a:pt x="560" y="112"/>
                    <a:pt x="559" y="112"/>
                  </a:cubicBezTo>
                  <a:moveTo>
                    <a:pt x="104" y="108"/>
                  </a:moveTo>
                  <a:cubicBezTo>
                    <a:pt x="103" y="107"/>
                    <a:pt x="103" y="106"/>
                    <a:pt x="103" y="105"/>
                  </a:cubicBezTo>
                  <a:cubicBezTo>
                    <a:pt x="104" y="105"/>
                    <a:pt x="105" y="106"/>
                    <a:pt x="105" y="107"/>
                  </a:cubicBezTo>
                  <a:cubicBezTo>
                    <a:pt x="105" y="107"/>
                    <a:pt x="104" y="108"/>
                    <a:pt x="104" y="108"/>
                  </a:cubicBezTo>
                  <a:moveTo>
                    <a:pt x="379" y="106"/>
                  </a:moveTo>
                  <a:cubicBezTo>
                    <a:pt x="377" y="96"/>
                    <a:pt x="381" y="97"/>
                    <a:pt x="383" y="91"/>
                  </a:cubicBezTo>
                  <a:cubicBezTo>
                    <a:pt x="384" y="90"/>
                    <a:pt x="385" y="90"/>
                    <a:pt x="387" y="90"/>
                  </a:cubicBezTo>
                  <a:cubicBezTo>
                    <a:pt x="387" y="92"/>
                    <a:pt x="387" y="93"/>
                    <a:pt x="387" y="94"/>
                  </a:cubicBezTo>
                  <a:cubicBezTo>
                    <a:pt x="382" y="99"/>
                    <a:pt x="383" y="97"/>
                    <a:pt x="382" y="106"/>
                  </a:cubicBezTo>
                  <a:cubicBezTo>
                    <a:pt x="381" y="106"/>
                    <a:pt x="380" y="106"/>
                    <a:pt x="379" y="106"/>
                  </a:cubicBezTo>
                  <a:moveTo>
                    <a:pt x="32" y="104"/>
                  </a:moveTo>
                  <a:cubicBezTo>
                    <a:pt x="32" y="86"/>
                    <a:pt x="22" y="73"/>
                    <a:pt x="25" y="60"/>
                  </a:cubicBezTo>
                  <a:cubicBezTo>
                    <a:pt x="28" y="66"/>
                    <a:pt x="30" y="71"/>
                    <a:pt x="32" y="82"/>
                  </a:cubicBezTo>
                  <a:cubicBezTo>
                    <a:pt x="32" y="82"/>
                    <a:pt x="33" y="82"/>
                    <a:pt x="34" y="82"/>
                  </a:cubicBezTo>
                  <a:cubicBezTo>
                    <a:pt x="34" y="89"/>
                    <a:pt x="35" y="96"/>
                    <a:pt x="36" y="104"/>
                  </a:cubicBezTo>
                  <a:cubicBezTo>
                    <a:pt x="34" y="104"/>
                    <a:pt x="33" y="104"/>
                    <a:pt x="32" y="104"/>
                  </a:cubicBezTo>
                  <a:moveTo>
                    <a:pt x="289" y="98"/>
                  </a:moveTo>
                  <a:cubicBezTo>
                    <a:pt x="289" y="95"/>
                    <a:pt x="289" y="93"/>
                    <a:pt x="289" y="91"/>
                  </a:cubicBezTo>
                  <a:cubicBezTo>
                    <a:pt x="290" y="91"/>
                    <a:pt x="291" y="91"/>
                    <a:pt x="292" y="91"/>
                  </a:cubicBezTo>
                  <a:cubicBezTo>
                    <a:pt x="292" y="92"/>
                    <a:pt x="292" y="94"/>
                    <a:pt x="292" y="96"/>
                  </a:cubicBezTo>
                  <a:cubicBezTo>
                    <a:pt x="291" y="97"/>
                    <a:pt x="290" y="97"/>
                    <a:pt x="289" y="98"/>
                  </a:cubicBezTo>
                  <a:moveTo>
                    <a:pt x="250" y="97"/>
                  </a:moveTo>
                  <a:cubicBezTo>
                    <a:pt x="249" y="95"/>
                    <a:pt x="249" y="92"/>
                    <a:pt x="248" y="90"/>
                  </a:cubicBezTo>
                  <a:cubicBezTo>
                    <a:pt x="249" y="89"/>
                    <a:pt x="249" y="89"/>
                    <a:pt x="250" y="89"/>
                  </a:cubicBezTo>
                  <a:cubicBezTo>
                    <a:pt x="250" y="91"/>
                    <a:pt x="251" y="94"/>
                    <a:pt x="252" y="97"/>
                  </a:cubicBezTo>
                  <a:cubicBezTo>
                    <a:pt x="251" y="97"/>
                    <a:pt x="250" y="97"/>
                    <a:pt x="250" y="97"/>
                  </a:cubicBezTo>
                  <a:moveTo>
                    <a:pt x="290" y="82"/>
                  </a:moveTo>
                  <a:cubicBezTo>
                    <a:pt x="291" y="75"/>
                    <a:pt x="291" y="67"/>
                    <a:pt x="292" y="60"/>
                  </a:cubicBezTo>
                  <a:cubicBezTo>
                    <a:pt x="290" y="47"/>
                    <a:pt x="289" y="40"/>
                    <a:pt x="290" y="29"/>
                  </a:cubicBezTo>
                  <a:cubicBezTo>
                    <a:pt x="291" y="37"/>
                    <a:pt x="291" y="46"/>
                    <a:pt x="296" y="58"/>
                  </a:cubicBezTo>
                  <a:cubicBezTo>
                    <a:pt x="296" y="63"/>
                    <a:pt x="296" y="76"/>
                    <a:pt x="290" y="82"/>
                  </a:cubicBezTo>
                  <a:moveTo>
                    <a:pt x="246" y="76"/>
                  </a:moveTo>
                  <a:cubicBezTo>
                    <a:pt x="245" y="71"/>
                    <a:pt x="245" y="67"/>
                    <a:pt x="245" y="63"/>
                  </a:cubicBezTo>
                  <a:cubicBezTo>
                    <a:pt x="252" y="63"/>
                    <a:pt x="248" y="70"/>
                    <a:pt x="248" y="76"/>
                  </a:cubicBezTo>
                  <a:cubicBezTo>
                    <a:pt x="247" y="76"/>
                    <a:pt x="246" y="76"/>
                    <a:pt x="246" y="76"/>
                  </a:cubicBezTo>
                  <a:moveTo>
                    <a:pt x="422" y="29"/>
                  </a:moveTo>
                  <a:cubicBezTo>
                    <a:pt x="421" y="27"/>
                    <a:pt x="421" y="25"/>
                    <a:pt x="420" y="22"/>
                  </a:cubicBezTo>
                  <a:cubicBezTo>
                    <a:pt x="421" y="22"/>
                    <a:pt x="423" y="22"/>
                    <a:pt x="424" y="22"/>
                  </a:cubicBezTo>
                  <a:cubicBezTo>
                    <a:pt x="424" y="28"/>
                    <a:pt x="424" y="28"/>
                    <a:pt x="422" y="29"/>
                  </a:cubicBezTo>
                  <a:moveTo>
                    <a:pt x="426" y="17"/>
                  </a:moveTo>
                  <a:cubicBezTo>
                    <a:pt x="426" y="14"/>
                    <a:pt x="427" y="11"/>
                    <a:pt x="428" y="9"/>
                  </a:cubicBezTo>
                  <a:cubicBezTo>
                    <a:pt x="427" y="9"/>
                    <a:pt x="426" y="9"/>
                    <a:pt x="426" y="9"/>
                  </a:cubicBezTo>
                  <a:cubicBezTo>
                    <a:pt x="429" y="0"/>
                    <a:pt x="439" y="6"/>
                    <a:pt x="449" y="9"/>
                  </a:cubicBezTo>
                  <a:cubicBezTo>
                    <a:pt x="438" y="10"/>
                    <a:pt x="437" y="10"/>
                    <a:pt x="433" y="17"/>
                  </a:cubicBezTo>
                  <a:cubicBezTo>
                    <a:pt x="430" y="17"/>
                    <a:pt x="428" y="17"/>
                    <a:pt x="426" y="17"/>
                  </a:cubicBezTo>
                  <a:moveTo>
                    <a:pt x="418" y="16"/>
                  </a:moveTo>
                  <a:cubicBezTo>
                    <a:pt x="419" y="13"/>
                    <a:pt x="421" y="11"/>
                    <a:pt x="422" y="9"/>
                  </a:cubicBezTo>
                  <a:cubicBezTo>
                    <a:pt x="423" y="9"/>
                    <a:pt x="424" y="9"/>
                    <a:pt x="424" y="9"/>
                  </a:cubicBezTo>
                  <a:cubicBezTo>
                    <a:pt x="422" y="13"/>
                    <a:pt x="422" y="13"/>
                    <a:pt x="421" y="16"/>
                  </a:cubicBezTo>
                  <a:cubicBezTo>
                    <a:pt x="420" y="16"/>
                    <a:pt x="419" y="16"/>
                    <a:pt x="418" y="16"/>
                  </a:cubicBezTo>
                  <a:moveTo>
                    <a:pt x="433" y="12"/>
                  </a:moveTo>
                  <a:cubicBezTo>
                    <a:pt x="432" y="10"/>
                    <a:pt x="432" y="9"/>
                    <a:pt x="432" y="8"/>
                  </a:cubicBezTo>
                  <a:cubicBezTo>
                    <a:pt x="434" y="8"/>
                    <a:pt x="435" y="7"/>
                    <a:pt x="437" y="7"/>
                  </a:cubicBezTo>
                  <a:cubicBezTo>
                    <a:pt x="437" y="8"/>
                    <a:pt x="437" y="10"/>
                    <a:pt x="437" y="11"/>
                  </a:cubicBezTo>
                  <a:cubicBezTo>
                    <a:pt x="435" y="11"/>
                    <a:pt x="434" y="11"/>
                    <a:pt x="433" y="12"/>
                  </a:cubicBezTo>
                  <a:moveTo>
                    <a:pt x="286" y="11"/>
                  </a:moveTo>
                  <a:cubicBezTo>
                    <a:pt x="285" y="7"/>
                    <a:pt x="285" y="3"/>
                    <a:pt x="285" y="0"/>
                  </a:cubicBezTo>
                  <a:cubicBezTo>
                    <a:pt x="286" y="0"/>
                    <a:pt x="286" y="0"/>
                    <a:pt x="287" y="0"/>
                  </a:cubicBezTo>
                  <a:cubicBezTo>
                    <a:pt x="288" y="3"/>
                    <a:pt x="288" y="7"/>
                    <a:pt x="289" y="11"/>
                  </a:cubicBezTo>
                  <a:cubicBezTo>
                    <a:pt x="288" y="11"/>
                    <a:pt x="287" y="11"/>
                    <a:pt x="286" y="11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8201026" y="3368675"/>
              <a:ext cx="1274763" cy="3057525"/>
            </a:xfrm>
            <a:custGeom>
              <a:avLst/>
              <a:gdLst>
                <a:gd name="T0" fmla="*/ 299 w 585"/>
                <a:gd name="T1" fmla="*/ 1124 h 1403"/>
                <a:gd name="T2" fmla="*/ 251 w 585"/>
                <a:gd name="T3" fmla="*/ 770 h 1403"/>
                <a:gd name="T4" fmla="*/ 296 w 585"/>
                <a:gd name="T5" fmla="*/ 1029 h 1403"/>
                <a:gd name="T6" fmla="*/ 279 w 585"/>
                <a:gd name="T7" fmla="*/ 1057 h 1403"/>
                <a:gd name="T8" fmla="*/ 226 w 585"/>
                <a:gd name="T9" fmla="*/ 921 h 1403"/>
                <a:gd name="T10" fmla="*/ 214 w 585"/>
                <a:gd name="T11" fmla="*/ 755 h 1403"/>
                <a:gd name="T12" fmla="*/ 112 w 585"/>
                <a:gd name="T13" fmla="*/ 705 h 1403"/>
                <a:gd name="T14" fmla="*/ 79 w 585"/>
                <a:gd name="T15" fmla="*/ 705 h 1403"/>
                <a:gd name="T16" fmla="*/ 68 w 585"/>
                <a:gd name="T17" fmla="*/ 692 h 1403"/>
                <a:gd name="T18" fmla="*/ 34 w 585"/>
                <a:gd name="T19" fmla="*/ 705 h 1403"/>
                <a:gd name="T20" fmla="*/ 46 w 585"/>
                <a:gd name="T21" fmla="*/ 680 h 1403"/>
                <a:gd name="T22" fmla="*/ 67 w 585"/>
                <a:gd name="T23" fmla="*/ 665 h 1403"/>
                <a:gd name="T24" fmla="*/ 110 w 585"/>
                <a:gd name="T25" fmla="*/ 682 h 1403"/>
                <a:gd name="T26" fmla="*/ 110 w 585"/>
                <a:gd name="T27" fmla="*/ 651 h 1403"/>
                <a:gd name="T28" fmla="*/ 110 w 585"/>
                <a:gd name="T29" fmla="*/ 616 h 1403"/>
                <a:gd name="T30" fmla="*/ 28 w 585"/>
                <a:gd name="T31" fmla="*/ 610 h 1403"/>
                <a:gd name="T32" fmla="*/ 72 w 585"/>
                <a:gd name="T33" fmla="*/ 550 h 1403"/>
                <a:gd name="T34" fmla="*/ 30 w 585"/>
                <a:gd name="T35" fmla="*/ 515 h 1403"/>
                <a:gd name="T36" fmla="*/ 67 w 585"/>
                <a:gd name="T37" fmla="*/ 500 h 1403"/>
                <a:gd name="T38" fmla="*/ 90 w 585"/>
                <a:gd name="T39" fmla="*/ 472 h 1403"/>
                <a:gd name="T40" fmla="*/ 72 w 585"/>
                <a:gd name="T41" fmla="*/ 428 h 1403"/>
                <a:gd name="T42" fmla="*/ 86 w 585"/>
                <a:gd name="T43" fmla="*/ 455 h 1403"/>
                <a:gd name="T44" fmla="*/ 101 w 585"/>
                <a:gd name="T45" fmla="*/ 442 h 1403"/>
                <a:gd name="T46" fmla="*/ 116 w 585"/>
                <a:gd name="T47" fmla="*/ 419 h 1403"/>
                <a:gd name="T48" fmla="*/ 149 w 585"/>
                <a:gd name="T49" fmla="*/ 401 h 1403"/>
                <a:gd name="T50" fmla="*/ 127 w 585"/>
                <a:gd name="T51" fmla="*/ 401 h 1403"/>
                <a:gd name="T52" fmla="*/ 49 w 585"/>
                <a:gd name="T53" fmla="*/ 393 h 1403"/>
                <a:gd name="T54" fmla="*/ 179 w 585"/>
                <a:gd name="T55" fmla="*/ 364 h 1403"/>
                <a:gd name="T56" fmla="*/ 25 w 585"/>
                <a:gd name="T57" fmla="*/ 325 h 1403"/>
                <a:gd name="T58" fmla="*/ 35 w 585"/>
                <a:gd name="T59" fmla="*/ 297 h 1403"/>
                <a:gd name="T60" fmla="*/ 59 w 585"/>
                <a:gd name="T61" fmla="*/ 278 h 1403"/>
                <a:gd name="T62" fmla="*/ 65 w 585"/>
                <a:gd name="T63" fmla="*/ 272 h 1403"/>
                <a:gd name="T64" fmla="*/ 115 w 585"/>
                <a:gd name="T65" fmla="*/ 239 h 1403"/>
                <a:gd name="T66" fmla="*/ 15 w 585"/>
                <a:gd name="T67" fmla="*/ 204 h 1403"/>
                <a:gd name="T68" fmla="*/ 77 w 585"/>
                <a:gd name="T69" fmla="*/ 202 h 1403"/>
                <a:gd name="T70" fmla="*/ 66 w 585"/>
                <a:gd name="T71" fmla="*/ 172 h 1403"/>
                <a:gd name="T72" fmla="*/ 143 w 585"/>
                <a:gd name="T73" fmla="*/ 161 h 1403"/>
                <a:gd name="T74" fmla="*/ 86 w 585"/>
                <a:gd name="T75" fmla="*/ 142 h 1403"/>
                <a:gd name="T76" fmla="*/ 173 w 585"/>
                <a:gd name="T77" fmla="*/ 121 h 1403"/>
                <a:gd name="T78" fmla="*/ 167 w 585"/>
                <a:gd name="T79" fmla="*/ 95 h 1403"/>
                <a:gd name="T80" fmla="*/ 155 w 585"/>
                <a:gd name="T81" fmla="*/ 58 h 1403"/>
                <a:gd name="T82" fmla="*/ 258 w 585"/>
                <a:gd name="T83" fmla="*/ 23 h 1403"/>
                <a:gd name="T84" fmla="*/ 301 w 585"/>
                <a:gd name="T85" fmla="*/ 55 h 1403"/>
                <a:gd name="T86" fmla="*/ 319 w 585"/>
                <a:gd name="T87" fmla="*/ 42 h 1403"/>
                <a:gd name="T88" fmla="*/ 365 w 585"/>
                <a:gd name="T89" fmla="*/ 114 h 1403"/>
                <a:gd name="T90" fmla="*/ 479 w 585"/>
                <a:gd name="T91" fmla="*/ 191 h 1403"/>
                <a:gd name="T92" fmla="*/ 505 w 585"/>
                <a:gd name="T93" fmla="*/ 259 h 1403"/>
                <a:gd name="T94" fmla="*/ 577 w 585"/>
                <a:gd name="T95" fmla="*/ 227 h 1403"/>
                <a:gd name="T96" fmla="*/ 479 w 585"/>
                <a:gd name="T97" fmla="*/ 267 h 1403"/>
                <a:gd name="T98" fmla="*/ 326 w 585"/>
                <a:gd name="T99" fmla="*/ 157 h 1403"/>
                <a:gd name="T100" fmla="*/ 197 w 585"/>
                <a:gd name="T101" fmla="*/ 609 h 1403"/>
                <a:gd name="T102" fmla="*/ 241 w 585"/>
                <a:gd name="T103" fmla="*/ 693 h 1403"/>
                <a:gd name="T104" fmla="*/ 305 w 585"/>
                <a:gd name="T105" fmla="*/ 722 h 1403"/>
                <a:gd name="T106" fmla="*/ 271 w 585"/>
                <a:gd name="T107" fmla="*/ 738 h 1403"/>
                <a:gd name="T108" fmla="*/ 350 w 585"/>
                <a:gd name="T109" fmla="*/ 775 h 1403"/>
                <a:gd name="T110" fmla="*/ 441 w 585"/>
                <a:gd name="T111" fmla="*/ 590 h 1403"/>
                <a:gd name="T112" fmla="*/ 417 w 585"/>
                <a:gd name="T113" fmla="*/ 768 h 1403"/>
                <a:gd name="T114" fmla="*/ 349 w 585"/>
                <a:gd name="T115" fmla="*/ 876 h 1403"/>
                <a:gd name="T116" fmla="*/ 368 w 585"/>
                <a:gd name="T117" fmla="*/ 910 h 1403"/>
                <a:gd name="T118" fmla="*/ 400 w 585"/>
                <a:gd name="T119" fmla="*/ 885 h 1403"/>
                <a:gd name="T120" fmla="*/ 385 w 585"/>
                <a:gd name="T121" fmla="*/ 1050 h 1403"/>
                <a:gd name="T122" fmla="*/ 351 w 585"/>
                <a:gd name="T123" fmla="*/ 1305 h 1403"/>
                <a:gd name="T124" fmla="*/ 318 w 585"/>
                <a:gd name="T125" fmla="*/ 1366 h 1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5" h="1403">
                  <a:moveTo>
                    <a:pt x="262" y="1403"/>
                  </a:moveTo>
                  <a:cubicBezTo>
                    <a:pt x="261" y="1402"/>
                    <a:pt x="260" y="1402"/>
                    <a:pt x="260" y="1401"/>
                  </a:cubicBezTo>
                  <a:cubicBezTo>
                    <a:pt x="261" y="1397"/>
                    <a:pt x="263" y="1393"/>
                    <a:pt x="264" y="1389"/>
                  </a:cubicBezTo>
                  <a:cubicBezTo>
                    <a:pt x="263" y="1385"/>
                    <a:pt x="263" y="1385"/>
                    <a:pt x="258" y="1377"/>
                  </a:cubicBezTo>
                  <a:cubicBezTo>
                    <a:pt x="257" y="1377"/>
                    <a:pt x="257" y="1377"/>
                    <a:pt x="257" y="1377"/>
                  </a:cubicBezTo>
                  <a:cubicBezTo>
                    <a:pt x="257" y="1369"/>
                    <a:pt x="228" y="1364"/>
                    <a:pt x="226" y="1364"/>
                  </a:cubicBezTo>
                  <a:cubicBezTo>
                    <a:pt x="211" y="1352"/>
                    <a:pt x="201" y="1356"/>
                    <a:pt x="191" y="1352"/>
                  </a:cubicBezTo>
                  <a:cubicBezTo>
                    <a:pt x="187" y="1333"/>
                    <a:pt x="194" y="1333"/>
                    <a:pt x="207" y="1329"/>
                  </a:cubicBezTo>
                  <a:cubicBezTo>
                    <a:pt x="207" y="1324"/>
                    <a:pt x="219" y="1326"/>
                    <a:pt x="221" y="1320"/>
                  </a:cubicBezTo>
                  <a:cubicBezTo>
                    <a:pt x="224" y="1320"/>
                    <a:pt x="234" y="1308"/>
                    <a:pt x="235" y="1305"/>
                  </a:cubicBezTo>
                  <a:cubicBezTo>
                    <a:pt x="240" y="1305"/>
                    <a:pt x="240" y="1298"/>
                    <a:pt x="246" y="1296"/>
                  </a:cubicBezTo>
                  <a:cubicBezTo>
                    <a:pt x="242" y="1282"/>
                    <a:pt x="242" y="1282"/>
                    <a:pt x="243" y="1279"/>
                  </a:cubicBezTo>
                  <a:cubicBezTo>
                    <a:pt x="246" y="1278"/>
                    <a:pt x="247" y="1269"/>
                    <a:pt x="247" y="1266"/>
                  </a:cubicBezTo>
                  <a:cubicBezTo>
                    <a:pt x="254" y="1256"/>
                    <a:pt x="263" y="1249"/>
                    <a:pt x="270" y="1238"/>
                  </a:cubicBezTo>
                  <a:cubicBezTo>
                    <a:pt x="281" y="1208"/>
                    <a:pt x="293" y="1177"/>
                    <a:pt x="298" y="1148"/>
                  </a:cubicBezTo>
                  <a:cubicBezTo>
                    <a:pt x="297" y="1131"/>
                    <a:pt x="297" y="1131"/>
                    <a:pt x="299" y="1124"/>
                  </a:cubicBezTo>
                  <a:cubicBezTo>
                    <a:pt x="306" y="1115"/>
                    <a:pt x="304" y="1093"/>
                    <a:pt x="307" y="1083"/>
                  </a:cubicBezTo>
                  <a:cubicBezTo>
                    <a:pt x="309" y="1083"/>
                    <a:pt x="311" y="1078"/>
                    <a:pt x="311" y="1077"/>
                  </a:cubicBezTo>
                  <a:cubicBezTo>
                    <a:pt x="313" y="1077"/>
                    <a:pt x="315" y="1068"/>
                    <a:pt x="316" y="1067"/>
                  </a:cubicBezTo>
                  <a:cubicBezTo>
                    <a:pt x="311" y="1055"/>
                    <a:pt x="320" y="1031"/>
                    <a:pt x="321" y="1023"/>
                  </a:cubicBezTo>
                  <a:cubicBezTo>
                    <a:pt x="323" y="1001"/>
                    <a:pt x="323" y="973"/>
                    <a:pt x="330" y="955"/>
                  </a:cubicBezTo>
                  <a:cubicBezTo>
                    <a:pt x="329" y="932"/>
                    <a:pt x="328" y="925"/>
                    <a:pt x="328" y="893"/>
                  </a:cubicBezTo>
                  <a:cubicBezTo>
                    <a:pt x="332" y="871"/>
                    <a:pt x="332" y="871"/>
                    <a:pt x="341" y="840"/>
                  </a:cubicBezTo>
                  <a:cubicBezTo>
                    <a:pt x="335" y="822"/>
                    <a:pt x="299" y="837"/>
                    <a:pt x="290" y="837"/>
                  </a:cubicBezTo>
                  <a:cubicBezTo>
                    <a:pt x="289" y="836"/>
                    <a:pt x="289" y="835"/>
                    <a:pt x="289" y="835"/>
                  </a:cubicBezTo>
                  <a:cubicBezTo>
                    <a:pt x="283" y="834"/>
                    <a:pt x="277" y="829"/>
                    <a:pt x="279" y="826"/>
                  </a:cubicBezTo>
                  <a:cubicBezTo>
                    <a:pt x="282" y="825"/>
                    <a:pt x="285" y="825"/>
                    <a:pt x="289" y="825"/>
                  </a:cubicBezTo>
                  <a:cubicBezTo>
                    <a:pt x="289" y="824"/>
                    <a:pt x="289" y="824"/>
                    <a:pt x="290" y="824"/>
                  </a:cubicBezTo>
                  <a:cubicBezTo>
                    <a:pt x="288" y="824"/>
                    <a:pt x="287" y="824"/>
                    <a:pt x="285" y="824"/>
                  </a:cubicBezTo>
                  <a:cubicBezTo>
                    <a:pt x="285" y="823"/>
                    <a:pt x="285" y="822"/>
                    <a:pt x="285" y="822"/>
                  </a:cubicBezTo>
                  <a:cubicBezTo>
                    <a:pt x="272" y="824"/>
                    <a:pt x="260" y="806"/>
                    <a:pt x="258" y="801"/>
                  </a:cubicBezTo>
                  <a:cubicBezTo>
                    <a:pt x="249" y="790"/>
                    <a:pt x="252" y="778"/>
                    <a:pt x="251" y="770"/>
                  </a:cubicBezTo>
                  <a:cubicBezTo>
                    <a:pt x="245" y="776"/>
                    <a:pt x="250" y="786"/>
                    <a:pt x="251" y="798"/>
                  </a:cubicBezTo>
                  <a:cubicBezTo>
                    <a:pt x="251" y="800"/>
                    <a:pt x="252" y="802"/>
                    <a:pt x="254" y="805"/>
                  </a:cubicBezTo>
                  <a:cubicBezTo>
                    <a:pt x="251" y="805"/>
                    <a:pt x="249" y="805"/>
                    <a:pt x="247" y="805"/>
                  </a:cubicBezTo>
                  <a:cubicBezTo>
                    <a:pt x="255" y="807"/>
                    <a:pt x="256" y="805"/>
                    <a:pt x="260" y="817"/>
                  </a:cubicBezTo>
                  <a:cubicBezTo>
                    <a:pt x="263" y="818"/>
                    <a:pt x="265" y="818"/>
                    <a:pt x="268" y="819"/>
                  </a:cubicBezTo>
                  <a:cubicBezTo>
                    <a:pt x="275" y="829"/>
                    <a:pt x="275" y="837"/>
                    <a:pt x="293" y="840"/>
                  </a:cubicBezTo>
                  <a:cubicBezTo>
                    <a:pt x="293" y="843"/>
                    <a:pt x="291" y="847"/>
                    <a:pt x="291" y="861"/>
                  </a:cubicBezTo>
                  <a:cubicBezTo>
                    <a:pt x="288" y="877"/>
                    <a:pt x="286" y="905"/>
                    <a:pt x="294" y="924"/>
                  </a:cubicBezTo>
                  <a:cubicBezTo>
                    <a:pt x="294" y="929"/>
                    <a:pt x="296" y="938"/>
                    <a:pt x="296" y="949"/>
                  </a:cubicBezTo>
                  <a:cubicBezTo>
                    <a:pt x="295" y="949"/>
                    <a:pt x="294" y="949"/>
                    <a:pt x="294" y="949"/>
                  </a:cubicBezTo>
                  <a:cubicBezTo>
                    <a:pt x="293" y="953"/>
                    <a:pt x="292" y="957"/>
                    <a:pt x="292" y="962"/>
                  </a:cubicBezTo>
                  <a:cubicBezTo>
                    <a:pt x="292" y="964"/>
                    <a:pt x="294" y="983"/>
                    <a:pt x="290" y="987"/>
                  </a:cubicBezTo>
                  <a:cubicBezTo>
                    <a:pt x="291" y="993"/>
                    <a:pt x="293" y="999"/>
                    <a:pt x="294" y="1005"/>
                  </a:cubicBezTo>
                  <a:cubicBezTo>
                    <a:pt x="294" y="1005"/>
                    <a:pt x="295" y="1006"/>
                    <a:pt x="296" y="1006"/>
                  </a:cubicBezTo>
                  <a:cubicBezTo>
                    <a:pt x="293" y="1012"/>
                    <a:pt x="294" y="1019"/>
                    <a:pt x="294" y="1028"/>
                  </a:cubicBezTo>
                  <a:cubicBezTo>
                    <a:pt x="295" y="1028"/>
                    <a:pt x="295" y="1028"/>
                    <a:pt x="296" y="1029"/>
                  </a:cubicBezTo>
                  <a:cubicBezTo>
                    <a:pt x="296" y="1028"/>
                    <a:pt x="296" y="1027"/>
                    <a:pt x="297" y="1027"/>
                  </a:cubicBezTo>
                  <a:cubicBezTo>
                    <a:pt x="304" y="1027"/>
                    <a:pt x="309" y="1043"/>
                    <a:pt x="308" y="1053"/>
                  </a:cubicBezTo>
                  <a:cubicBezTo>
                    <a:pt x="300" y="1068"/>
                    <a:pt x="301" y="1077"/>
                    <a:pt x="302" y="1098"/>
                  </a:cubicBezTo>
                  <a:cubicBezTo>
                    <a:pt x="301" y="1098"/>
                    <a:pt x="300" y="1098"/>
                    <a:pt x="299" y="1098"/>
                  </a:cubicBezTo>
                  <a:cubicBezTo>
                    <a:pt x="299" y="1096"/>
                    <a:pt x="298" y="1095"/>
                    <a:pt x="298" y="1094"/>
                  </a:cubicBezTo>
                  <a:cubicBezTo>
                    <a:pt x="297" y="1094"/>
                    <a:pt x="296" y="1094"/>
                    <a:pt x="295" y="1094"/>
                  </a:cubicBezTo>
                  <a:cubicBezTo>
                    <a:pt x="291" y="1100"/>
                    <a:pt x="291" y="1100"/>
                    <a:pt x="290" y="1105"/>
                  </a:cubicBezTo>
                  <a:cubicBezTo>
                    <a:pt x="290" y="1114"/>
                    <a:pt x="296" y="1138"/>
                    <a:pt x="285" y="1144"/>
                  </a:cubicBezTo>
                  <a:cubicBezTo>
                    <a:pt x="273" y="1131"/>
                    <a:pt x="276" y="1118"/>
                    <a:pt x="274" y="1109"/>
                  </a:cubicBezTo>
                  <a:cubicBezTo>
                    <a:pt x="273" y="1105"/>
                    <a:pt x="271" y="1101"/>
                    <a:pt x="271" y="1098"/>
                  </a:cubicBezTo>
                  <a:cubicBezTo>
                    <a:pt x="265" y="1095"/>
                    <a:pt x="263" y="1092"/>
                    <a:pt x="260" y="1090"/>
                  </a:cubicBezTo>
                  <a:cubicBezTo>
                    <a:pt x="260" y="1084"/>
                    <a:pt x="258" y="1077"/>
                    <a:pt x="263" y="1071"/>
                  </a:cubicBezTo>
                  <a:cubicBezTo>
                    <a:pt x="263" y="1071"/>
                    <a:pt x="264" y="1071"/>
                    <a:pt x="265" y="1071"/>
                  </a:cubicBezTo>
                  <a:cubicBezTo>
                    <a:pt x="268" y="1074"/>
                    <a:pt x="268" y="1073"/>
                    <a:pt x="274" y="1074"/>
                  </a:cubicBezTo>
                  <a:cubicBezTo>
                    <a:pt x="276" y="1067"/>
                    <a:pt x="277" y="1067"/>
                    <a:pt x="277" y="1059"/>
                  </a:cubicBezTo>
                  <a:cubicBezTo>
                    <a:pt x="278" y="1058"/>
                    <a:pt x="278" y="1058"/>
                    <a:pt x="279" y="1057"/>
                  </a:cubicBezTo>
                  <a:cubicBezTo>
                    <a:pt x="280" y="1061"/>
                    <a:pt x="282" y="1061"/>
                    <a:pt x="284" y="1061"/>
                  </a:cubicBezTo>
                  <a:cubicBezTo>
                    <a:pt x="285" y="1066"/>
                    <a:pt x="286" y="1071"/>
                    <a:pt x="287" y="1076"/>
                  </a:cubicBezTo>
                  <a:cubicBezTo>
                    <a:pt x="289" y="1076"/>
                    <a:pt x="290" y="1076"/>
                    <a:pt x="291" y="1076"/>
                  </a:cubicBezTo>
                  <a:cubicBezTo>
                    <a:pt x="291" y="1072"/>
                    <a:pt x="291" y="1072"/>
                    <a:pt x="290" y="1069"/>
                  </a:cubicBezTo>
                  <a:cubicBezTo>
                    <a:pt x="290" y="1065"/>
                    <a:pt x="290" y="1061"/>
                    <a:pt x="291" y="1058"/>
                  </a:cubicBezTo>
                  <a:cubicBezTo>
                    <a:pt x="285" y="1046"/>
                    <a:pt x="282" y="1013"/>
                    <a:pt x="279" y="1010"/>
                  </a:cubicBezTo>
                  <a:cubicBezTo>
                    <a:pt x="278" y="1010"/>
                    <a:pt x="277" y="1010"/>
                    <a:pt x="277" y="1011"/>
                  </a:cubicBezTo>
                  <a:cubicBezTo>
                    <a:pt x="277" y="1019"/>
                    <a:pt x="279" y="1034"/>
                    <a:pt x="274" y="1045"/>
                  </a:cubicBezTo>
                  <a:cubicBezTo>
                    <a:pt x="269" y="1042"/>
                    <a:pt x="269" y="1038"/>
                    <a:pt x="268" y="1037"/>
                  </a:cubicBezTo>
                  <a:cubicBezTo>
                    <a:pt x="268" y="1037"/>
                    <a:pt x="267" y="1037"/>
                    <a:pt x="266" y="1037"/>
                  </a:cubicBezTo>
                  <a:cubicBezTo>
                    <a:pt x="265" y="1035"/>
                    <a:pt x="265" y="1033"/>
                    <a:pt x="265" y="1031"/>
                  </a:cubicBezTo>
                  <a:cubicBezTo>
                    <a:pt x="261" y="1031"/>
                    <a:pt x="258" y="1031"/>
                    <a:pt x="255" y="1031"/>
                  </a:cubicBezTo>
                  <a:cubicBezTo>
                    <a:pt x="251" y="1014"/>
                    <a:pt x="249" y="1014"/>
                    <a:pt x="239" y="1008"/>
                  </a:cubicBezTo>
                  <a:cubicBezTo>
                    <a:pt x="235" y="984"/>
                    <a:pt x="231" y="959"/>
                    <a:pt x="232" y="938"/>
                  </a:cubicBezTo>
                  <a:cubicBezTo>
                    <a:pt x="230" y="934"/>
                    <a:pt x="230" y="934"/>
                    <a:pt x="228" y="921"/>
                  </a:cubicBezTo>
                  <a:cubicBezTo>
                    <a:pt x="227" y="921"/>
                    <a:pt x="227" y="921"/>
                    <a:pt x="226" y="921"/>
                  </a:cubicBezTo>
                  <a:cubicBezTo>
                    <a:pt x="224" y="917"/>
                    <a:pt x="222" y="914"/>
                    <a:pt x="220" y="910"/>
                  </a:cubicBezTo>
                  <a:cubicBezTo>
                    <a:pt x="219" y="905"/>
                    <a:pt x="218" y="900"/>
                    <a:pt x="217" y="895"/>
                  </a:cubicBezTo>
                  <a:cubicBezTo>
                    <a:pt x="216" y="894"/>
                    <a:pt x="215" y="894"/>
                    <a:pt x="213" y="893"/>
                  </a:cubicBezTo>
                  <a:cubicBezTo>
                    <a:pt x="217" y="878"/>
                    <a:pt x="211" y="842"/>
                    <a:pt x="204" y="837"/>
                  </a:cubicBezTo>
                  <a:cubicBezTo>
                    <a:pt x="204" y="835"/>
                    <a:pt x="205" y="833"/>
                    <a:pt x="205" y="831"/>
                  </a:cubicBezTo>
                  <a:cubicBezTo>
                    <a:pt x="208" y="831"/>
                    <a:pt x="209" y="825"/>
                    <a:pt x="209" y="825"/>
                  </a:cubicBezTo>
                  <a:cubicBezTo>
                    <a:pt x="204" y="807"/>
                    <a:pt x="203" y="793"/>
                    <a:pt x="209" y="779"/>
                  </a:cubicBezTo>
                  <a:cubicBezTo>
                    <a:pt x="210" y="778"/>
                    <a:pt x="211" y="777"/>
                    <a:pt x="213" y="777"/>
                  </a:cubicBezTo>
                  <a:cubicBezTo>
                    <a:pt x="213" y="781"/>
                    <a:pt x="213" y="785"/>
                    <a:pt x="213" y="789"/>
                  </a:cubicBezTo>
                  <a:cubicBezTo>
                    <a:pt x="214" y="789"/>
                    <a:pt x="215" y="789"/>
                    <a:pt x="216" y="789"/>
                  </a:cubicBezTo>
                  <a:cubicBezTo>
                    <a:pt x="216" y="787"/>
                    <a:pt x="217" y="785"/>
                    <a:pt x="217" y="783"/>
                  </a:cubicBezTo>
                  <a:cubicBezTo>
                    <a:pt x="218" y="783"/>
                    <a:pt x="218" y="783"/>
                    <a:pt x="219" y="783"/>
                  </a:cubicBezTo>
                  <a:cubicBezTo>
                    <a:pt x="217" y="775"/>
                    <a:pt x="217" y="772"/>
                    <a:pt x="219" y="768"/>
                  </a:cubicBezTo>
                  <a:cubicBezTo>
                    <a:pt x="218" y="766"/>
                    <a:pt x="218" y="766"/>
                    <a:pt x="216" y="766"/>
                  </a:cubicBezTo>
                  <a:cubicBezTo>
                    <a:pt x="216" y="762"/>
                    <a:pt x="216" y="758"/>
                    <a:pt x="216" y="755"/>
                  </a:cubicBezTo>
                  <a:cubicBezTo>
                    <a:pt x="215" y="755"/>
                    <a:pt x="215" y="755"/>
                    <a:pt x="214" y="755"/>
                  </a:cubicBezTo>
                  <a:cubicBezTo>
                    <a:pt x="213" y="751"/>
                    <a:pt x="212" y="748"/>
                    <a:pt x="211" y="744"/>
                  </a:cubicBezTo>
                  <a:cubicBezTo>
                    <a:pt x="210" y="744"/>
                    <a:pt x="210" y="744"/>
                    <a:pt x="209" y="744"/>
                  </a:cubicBezTo>
                  <a:cubicBezTo>
                    <a:pt x="205" y="734"/>
                    <a:pt x="201" y="730"/>
                    <a:pt x="196" y="727"/>
                  </a:cubicBezTo>
                  <a:cubicBezTo>
                    <a:pt x="196" y="724"/>
                    <a:pt x="195" y="721"/>
                    <a:pt x="194" y="718"/>
                  </a:cubicBezTo>
                  <a:cubicBezTo>
                    <a:pt x="193" y="718"/>
                    <a:pt x="193" y="718"/>
                    <a:pt x="192" y="718"/>
                  </a:cubicBezTo>
                  <a:cubicBezTo>
                    <a:pt x="189" y="708"/>
                    <a:pt x="179" y="698"/>
                    <a:pt x="177" y="692"/>
                  </a:cubicBezTo>
                  <a:cubicBezTo>
                    <a:pt x="176" y="686"/>
                    <a:pt x="173" y="682"/>
                    <a:pt x="171" y="679"/>
                  </a:cubicBezTo>
                  <a:cubicBezTo>
                    <a:pt x="171" y="668"/>
                    <a:pt x="171" y="658"/>
                    <a:pt x="167" y="651"/>
                  </a:cubicBezTo>
                  <a:cubicBezTo>
                    <a:pt x="166" y="649"/>
                    <a:pt x="166" y="646"/>
                    <a:pt x="166" y="644"/>
                  </a:cubicBezTo>
                  <a:cubicBezTo>
                    <a:pt x="166" y="645"/>
                    <a:pt x="165" y="646"/>
                    <a:pt x="165" y="647"/>
                  </a:cubicBezTo>
                  <a:cubicBezTo>
                    <a:pt x="164" y="647"/>
                    <a:pt x="163" y="647"/>
                    <a:pt x="163" y="647"/>
                  </a:cubicBezTo>
                  <a:cubicBezTo>
                    <a:pt x="160" y="654"/>
                    <a:pt x="160" y="654"/>
                    <a:pt x="152" y="669"/>
                  </a:cubicBezTo>
                  <a:cubicBezTo>
                    <a:pt x="151" y="669"/>
                    <a:pt x="150" y="669"/>
                    <a:pt x="150" y="669"/>
                  </a:cubicBezTo>
                  <a:cubicBezTo>
                    <a:pt x="147" y="677"/>
                    <a:pt x="132" y="685"/>
                    <a:pt x="127" y="695"/>
                  </a:cubicBezTo>
                  <a:cubicBezTo>
                    <a:pt x="121" y="695"/>
                    <a:pt x="117" y="701"/>
                    <a:pt x="112" y="703"/>
                  </a:cubicBezTo>
                  <a:cubicBezTo>
                    <a:pt x="112" y="704"/>
                    <a:pt x="112" y="704"/>
                    <a:pt x="112" y="705"/>
                  </a:cubicBezTo>
                  <a:cubicBezTo>
                    <a:pt x="108" y="706"/>
                    <a:pt x="104" y="707"/>
                    <a:pt x="100" y="708"/>
                  </a:cubicBezTo>
                  <a:cubicBezTo>
                    <a:pt x="103" y="705"/>
                    <a:pt x="101" y="706"/>
                    <a:pt x="107" y="705"/>
                  </a:cubicBezTo>
                  <a:cubicBezTo>
                    <a:pt x="107" y="702"/>
                    <a:pt x="120" y="695"/>
                    <a:pt x="123" y="694"/>
                  </a:cubicBezTo>
                  <a:cubicBezTo>
                    <a:pt x="125" y="692"/>
                    <a:pt x="128" y="687"/>
                    <a:pt x="131" y="685"/>
                  </a:cubicBezTo>
                  <a:cubicBezTo>
                    <a:pt x="131" y="685"/>
                    <a:pt x="130" y="684"/>
                    <a:pt x="130" y="684"/>
                  </a:cubicBezTo>
                  <a:cubicBezTo>
                    <a:pt x="125" y="688"/>
                    <a:pt x="122" y="688"/>
                    <a:pt x="119" y="695"/>
                  </a:cubicBezTo>
                  <a:cubicBezTo>
                    <a:pt x="118" y="695"/>
                    <a:pt x="116" y="695"/>
                    <a:pt x="116" y="695"/>
                  </a:cubicBezTo>
                  <a:cubicBezTo>
                    <a:pt x="103" y="703"/>
                    <a:pt x="90" y="711"/>
                    <a:pt x="78" y="708"/>
                  </a:cubicBezTo>
                  <a:cubicBezTo>
                    <a:pt x="77" y="708"/>
                    <a:pt x="75" y="709"/>
                    <a:pt x="73" y="711"/>
                  </a:cubicBezTo>
                  <a:cubicBezTo>
                    <a:pt x="73" y="711"/>
                    <a:pt x="74" y="711"/>
                    <a:pt x="74" y="712"/>
                  </a:cubicBezTo>
                  <a:cubicBezTo>
                    <a:pt x="73" y="712"/>
                    <a:pt x="72" y="712"/>
                    <a:pt x="71" y="712"/>
                  </a:cubicBezTo>
                  <a:cubicBezTo>
                    <a:pt x="71" y="710"/>
                    <a:pt x="70" y="708"/>
                    <a:pt x="70" y="707"/>
                  </a:cubicBezTo>
                  <a:cubicBezTo>
                    <a:pt x="71" y="707"/>
                    <a:pt x="74" y="707"/>
                    <a:pt x="76" y="707"/>
                  </a:cubicBezTo>
                  <a:cubicBezTo>
                    <a:pt x="75" y="705"/>
                    <a:pt x="75" y="704"/>
                    <a:pt x="74" y="704"/>
                  </a:cubicBezTo>
                  <a:cubicBezTo>
                    <a:pt x="76" y="703"/>
                    <a:pt x="77" y="703"/>
                    <a:pt x="79" y="703"/>
                  </a:cubicBezTo>
                  <a:cubicBezTo>
                    <a:pt x="79" y="704"/>
                    <a:pt x="79" y="704"/>
                    <a:pt x="79" y="705"/>
                  </a:cubicBezTo>
                  <a:cubicBezTo>
                    <a:pt x="85" y="704"/>
                    <a:pt x="92" y="704"/>
                    <a:pt x="99" y="703"/>
                  </a:cubicBezTo>
                  <a:cubicBezTo>
                    <a:pt x="106" y="699"/>
                    <a:pt x="107" y="697"/>
                    <a:pt x="115" y="694"/>
                  </a:cubicBezTo>
                  <a:cubicBezTo>
                    <a:pt x="130" y="681"/>
                    <a:pt x="150" y="660"/>
                    <a:pt x="154" y="640"/>
                  </a:cubicBezTo>
                  <a:cubicBezTo>
                    <a:pt x="152" y="640"/>
                    <a:pt x="151" y="640"/>
                    <a:pt x="150" y="641"/>
                  </a:cubicBezTo>
                  <a:cubicBezTo>
                    <a:pt x="150" y="644"/>
                    <a:pt x="145" y="649"/>
                    <a:pt x="143" y="651"/>
                  </a:cubicBezTo>
                  <a:cubicBezTo>
                    <a:pt x="141" y="655"/>
                    <a:pt x="139" y="658"/>
                    <a:pt x="137" y="662"/>
                  </a:cubicBezTo>
                  <a:cubicBezTo>
                    <a:pt x="136" y="662"/>
                    <a:pt x="135" y="662"/>
                    <a:pt x="135" y="662"/>
                  </a:cubicBezTo>
                  <a:cubicBezTo>
                    <a:pt x="135" y="663"/>
                    <a:pt x="135" y="663"/>
                    <a:pt x="135" y="664"/>
                  </a:cubicBezTo>
                  <a:cubicBezTo>
                    <a:pt x="134" y="664"/>
                    <a:pt x="133" y="664"/>
                    <a:pt x="132" y="665"/>
                  </a:cubicBezTo>
                  <a:cubicBezTo>
                    <a:pt x="131" y="668"/>
                    <a:pt x="119" y="676"/>
                    <a:pt x="116" y="677"/>
                  </a:cubicBezTo>
                  <a:cubicBezTo>
                    <a:pt x="116" y="678"/>
                    <a:pt x="116" y="678"/>
                    <a:pt x="116" y="679"/>
                  </a:cubicBezTo>
                  <a:cubicBezTo>
                    <a:pt x="120" y="677"/>
                    <a:pt x="124" y="675"/>
                    <a:pt x="129" y="673"/>
                  </a:cubicBezTo>
                  <a:cubicBezTo>
                    <a:pt x="128" y="674"/>
                    <a:pt x="128" y="676"/>
                    <a:pt x="127" y="677"/>
                  </a:cubicBezTo>
                  <a:cubicBezTo>
                    <a:pt x="121" y="677"/>
                    <a:pt x="119" y="681"/>
                    <a:pt x="115" y="684"/>
                  </a:cubicBezTo>
                  <a:cubicBezTo>
                    <a:pt x="115" y="689"/>
                    <a:pt x="74" y="696"/>
                    <a:pt x="68" y="697"/>
                  </a:cubicBezTo>
                  <a:cubicBezTo>
                    <a:pt x="69" y="694"/>
                    <a:pt x="69" y="694"/>
                    <a:pt x="68" y="692"/>
                  </a:cubicBezTo>
                  <a:cubicBezTo>
                    <a:pt x="65" y="694"/>
                    <a:pt x="65" y="694"/>
                    <a:pt x="65" y="699"/>
                  </a:cubicBezTo>
                  <a:cubicBezTo>
                    <a:pt x="63" y="698"/>
                    <a:pt x="62" y="697"/>
                    <a:pt x="60" y="697"/>
                  </a:cubicBezTo>
                  <a:cubicBezTo>
                    <a:pt x="61" y="695"/>
                    <a:pt x="62" y="694"/>
                    <a:pt x="63" y="692"/>
                  </a:cubicBezTo>
                  <a:cubicBezTo>
                    <a:pt x="56" y="692"/>
                    <a:pt x="55" y="694"/>
                    <a:pt x="57" y="701"/>
                  </a:cubicBezTo>
                  <a:cubicBezTo>
                    <a:pt x="58" y="700"/>
                    <a:pt x="60" y="700"/>
                    <a:pt x="62" y="700"/>
                  </a:cubicBezTo>
                  <a:cubicBezTo>
                    <a:pt x="64" y="709"/>
                    <a:pt x="46" y="703"/>
                    <a:pt x="64" y="709"/>
                  </a:cubicBezTo>
                  <a:cubicBezTo>
                    <a:pt x="58" y="709"/>
                    <a:pt x="53" y="709"/>
                    <a:pt x="48" y="710"/>
                  </a:cubicBezTo>
                  <a:cubicBezTo>
                    <a:pt x="48" y="710"/>
                    <a:pt x="48" y="711"/>
                    <a:pt x="48" y="712"/>
                  </a:cubicBezTo>
                  <a:cubicBezTo>
                    <a:pt x="46" y="712"/>
                    <a:pt x="45" y="712"/>
                    <a:pt x="44" y="712"/>
                  </a:cubicBezTo>
                  <a:cubicBezTo>
                    <a:pt x="46" y="713"/>
                    <a:pt x="49" y="714"/>
                    <a:pt x="52" y="715"/>
                  </a:cubicBezTo>
                  <a:cubicBezTo>
                    <a:pt x="46" y="715"/>
                    <a:pt x="41" y="713"/>
                    <a:pt x="37" y="712"/>
                  </a:cubicBezTo>
                  <a:cubicBezTo>
                    <a:pt x="33" y="712"/>
                    <a:pt x="30" y="712"/>
                    <a:pt x="26" y="712"/>
                  </a:cubicBezTo>
                  <a:cubicBezTo>
                    <a:pt x="26" y="711"/>
                    <a:pt x="27" y="711"/>
                    <a:pt x="27" y="710"/>
                  </a:cubicBezTo>
                  <a:cubicBezTo>
                    <a:pt x="25" y="710"/>
                    <a:pt x="24" y="710"/>
                    <a:pt x="23" y="710"/>
                  </a:cubicBezTo>
                  <a:cubicBezTo>
                    <a:pt x="23" y="709"/>
                    <a:pt x="23" y="708"/>
                    <a:pt x="23" y="708"/>
                  </a:cubicBezTo>
                  <a:cubicBezTo>
                    <a:pt x="30" y="705"/>
                    <a:pt x="30" y="705"/>
                    <a:pt x="34" y="705"/>
                  </a:cubicBezTo>
                  <a:cubicBezTo>
                    <a:pt x="34" y="706"/>
                    <a:pt x="34" y="706"/>
                    <a:pt x="35" y="707"/>
                  </a:cubicBezTo>
                  <a:cubicBezTo>
                    <a:pt x="35" y="707"/>
                    <a:pt x="37" y="707"/>
                    <a:pt x="38" y="707"/>
                  </a:cubicBezTo>
                  <a:cubicBezTo>
                    <a:pt x="40" y="699"/>
                    <a:pt x="40" y="701"/>
                    <a:pt x="47" y="698"/>
                  </a:cubicBezTo>
                  <a:cubicBezTo>
                    <a:pt x="47" y="699"/>
                    <a:pt x="48" y="700"/>
                    <a:pt x="48" y="701"/>
                  </a:cubicBezTo>
                  <a:cubicBezTo>
                    <a:pt x="49" y="700"/>
                    <a:pt x="51" y="700"/>
                    <a:pt x="52" y="700"/>
                  </a:cubicBezTo>
                  <a:cubicBezTo>
                    <a:pt x="52" y="699"/>
                    <a:pt x="52" y="698"/>
                    <a:pt x="52" y="698"/>
                  </a:cubicBezTo>
                  <a:cubicBezTo>
                    <a:pt x="52" y="698"/>
                    <a:pt x="51" y="698"/>
                    <a:pt x="50" y="699"/>
                  </a:cubicBezTo>
                  <a:cubicBezTo>
                    <a:pt x="52" y="693"/>
                    <a:pt x="63" y="685"/>
                    <a:pt x="68" y="685"/>
                  </a:cubicBezTo>
                  <a:cubicBezTo>
                    <a:pt x="66" y="687"/>
                    <a:pt x="65" y="689"/>
                    <a:pt x="63" y="692"/>
                  </a:cubicBezTo>
                  <a:cubicBezTo>
                    <a:pt x="67" y="692"/>
                    <a:pt x="71" y="686"/>
                    <a:pt x="74" y="685"/>
                  </a:cubicBezTo>
                  <a:cubicBezTo>
                    <a:pt x="74" y="685"/>
                    <a:pt x="74" y="686"/>
                    <a:pt x="74" y="687"/>
                  </a:cubicBezTo>
                  <a:cubicBezTo>
                    <a:pt x="70" y="690"/>
                    <a:pt x="70" y="690"/>
                    <a:pt x="69" y="692"/>
                  </a:cubicBezTo>
                  <a:cubicBezTo>
                    <a:pt x="73" y="690"/>
                    <a:pt x="76" y="688"/>
                    <a:pt x="80" y="685"/>
                  </a:cubicBezTo>
                  <a:cubicBezTo>
                    <a:pt x="80" y="685"/>
                    <a:pt x="80" y="684"/>
                    <a:pt x="80" y="683"/>
                  </a:cubicBezTo>
                  <a:cubicBezTo>
                    <a:pt x="68" y="682"/>
                    <a:pt x="57" y="682"/>
                    <a:pt x="46" y="682"/>
                  </a:cubicBezTo>
                  <a:cubicBezTo>
                    <a:pt x="46" y="682"/>
                    <a:pt x="46" y="681"/>
                    <a:pt x="46" y="680"/>
                  </a:cubicBezTo>
                  <a:cubicBezTo>
                    <a:pt x="51" y="680"/>
                    <a:pt x="69" y="682"/>
                    <a:pt x="76" y="677"/>
                  </a:cubicBezTo>
                  <a:cubicBezTo>
                    <a:pt x="76" y="675"/>
                    <a:pt x="76" y="674"/>
                    <a:pt x="76" y="673"/>
                  </a:cubicBezTo>
                  <a:cubicBezTo>
                    <a:pt x="78" y="672"/>
                    <a:pt x="88" y="668"/>
                    <a:pt x="93" y="672"/>
                  </a:cubicBezTo>
                  <a:cubicBezTo>
                    <a:pt x="91" y="672"/>
                    <a:pt x="88" y="673"/>
                    <a:pt x="86" y="673"/>
                  </a:cubicBezTo>
                  <a:cubicBezTo>
                    <a:pt x="86" y="673"/>
                    <a:pt x="86" y="674"/>
                    <a:pt x="86" y="675"/>
                  </a:cubicBezTo>
                  <a:cubicBezTo>
                    <a:pt x="85" y="674"/>
                    <a:pt x="85" y="673"/>
                    <a:pt x="84" y="672"/>
                  </a:cubicBezTo>
                  <a:cubicBezTo>
                    <a:pt x="82" y="674"/>
                    <a:pt x="80" y="676"/>
                    <a:pt x="78" y="679"/>
                  </a:cubicBezTo>
                  <a:cubicBezTo>
                    <a:pt x="82" y="678"/>
                    <a:pt x="87" y="678"/>
                    <a:pt x="92" y="678"/>
                  </a:cubicBezTo>
                  <a:cubicBezTo>
                    <a:pt x="94" y="672"/>
                    <a:pt x="102" y="668"/>
                    <a:pt x="100" y="662"/>
                  </a:cubicBezTo>
                  <a:cubicBezTo>
                    <a:pt x="102" y="662"/>
                    <a:pt x="102" y="662"/>
                    <a:pt x="102" y="660"/>
                  </a:cubicBezTo>
                  <a:cubicBezTo>
                    <a:pt x="95" y="660"/>
                    <a:pt x="96" y="658"/>
                    <a:pt x="94" y="665"/>
                  </a:cubicBezTo>
                  <a:cubicBezTo>
                    <a:pt x="86" y="667"/>
                    <a:pt x="77" y="668"/>
                    <a:pt x="69" y="670"/>
                  </a:cubicBezTo>
                  <a:cubicBezTo>
                    <a:pt x="58" y="670"/>
                    <a:pt x="47" y="666"/>
                    <a:pt x="38" y="664"/>
                  </a:cubicBezTo>
                  <a:cubicBezTo>
                    <a:pt x="38" y="663"/>
                    <a:pt x="38" y="663"/>
                    <a:pt x="38" y="662"/>
                  </a:cubicBezTo>
                  <a:cubicBezTo>
                    <a:pt x="49" y="663"/>
                    <a:pt x="59" y="665"/>
                    <a:pt x="69" y="667"/>
                  </a:cubicBezTo>
                  <a:cubicBezTo>
                    <a:pt x="68" y="666"/>
                    <a:pt x="68" y="665"/>
                    <a:pt x="67" y="665"/>
                  </a:cubicBezTo>
                  <a:cubicBezTo>
                    <a:pt x="70" y="663"/>
                    <a:pt x="70" y="663"/>
                    <a:pt x="89" y="661"/>
                  </a:cubicBezTo>
                  <a:cubicBezTo>
                    <a:pt x="94" y="659"/>
                    <a:pt x="100" y="657"/>
                    <a:pt x="105" y="655"/>
                  </a:cubicBezTo>
                  <a:cubicBezTo>
                    <a:pt x="105" y="655"/>
                    <a:pt x="105" y="656"/>
                    <a:pt x="105" y="657"/>
                  </a:cubicBezTo>
                  <a:cubicBezTo>
                    <a:pt x="104" y="657"/>
                    <a:pt x="103" y="657"/>
                    <a:pt x="102" y="658"/>
                  </a:cubicBezTo>
                  <a:cubicBezTo>
                    <a:pt x="102" y="658"/>
                    <a:pt x="102" y="659"/>
                    <a:pt x="102" y="660"/>
                  </a:cubicBezTo>
                  <a:cubicBezTo>
                    <a:pt x="105" y="659"/>
                    <a:pt x="108" y="659"/>
                    <a:pt x="112" y="659"/>
                  </a:cubicBezTo>
                  <a:cubicBezTo>
                    <a:pt x="111" y="661"/>
                    <a:pt x="110" y="664"/>
                    <a:pt x="110" y="667"/>
                  </a:cubicBezTo>
                  <a:cubicBezTo>
                    <a:pt x="109" y="667"/>
                    <a:pt x="108" y="667"/>
                    <a:pt x="107" y="667"/>
                  </a:cubicBezTo>
                  <a:cubicBezTo>
                    <a:pt x="107" y="668"/>
                    <a:pt x="107" y="669"/>
                    <a:pt x="107" y="671"/>
                  </a:cubicBezTo>
                  <a:cubicBezTo>
                    <a:pt x="103" y="671"/>
                    <a:pt x="100" y="679"/>
                    <a:pt x="96" y="682"/>
                  </a:cubicBezTo>
                  <a:cubicBezTo>
                    <a:pt x="95" y="681"/>
                    <a:pt x="95" y="681"/>
                    <a:pt x="95" y="680"/>
                  </a:cubicBezTo>
                  <a:cubicBezTo>
                    <a:pt x="98" y="677"/>
                    <a:pt x="98" y="677"/>
                    <a:pt x="99" y="674"/>
                  </a:cubicBezTo>
                  <a:cubicBezTo>
                    <a:pt x="96" y="675"/>
                    <a:pt x="90" y="684"/>
                    <a:pt x="88" y="684"/>
                  </a:cubicBezTo>
                  <a:cubicBezTo>
                    <a:pt x="88" y="683"/>
                    <a:pt x="88" y="682"/>
                    <a:pt x="89" y="682"/>
                  </a:cubicBezTo>
                  <a:cubicBezTo>
                    <a:pt x="84" y="682"/>
                    <a:pt x="81" y="685"/>
                    <a:pt x="81" y="688"/>
                  </a:cubicBezTo>
                  <a:cubicBezTo>
                    <a:pt x="88" y="687"/>
                    <a:pt x="100" y="683"/>
                    <a:pt x="110" y="682"/>
                  </a:cubicBezTo>
                  <a:cubicBezTo>
                    <a:pt x="110" y="682"/>
                    <a:pt x="110" y="682"/>
                    <a:pt x="110" y="683"/>
                  </a:cubicBezTo>
                  <a:cubicBezTo>
                    <a:pt x="112" y="682"/>
                    <a:pt x="113" y="681"/>
                    <a:pt x="115" y="680"/>
                  </a:cubicBezTo>
                  <a:cubicBezTo>
                    <a:pt x="115" y="679"/>
                    <a:pt x="116" y="677"/>
                    <a:pt x="116" y="675"/>
                  </a:cubicBezTo>
                  <a:cubicBezTo>
                    <a:pt x="125" y="674"/>
                    <a:pt x="143" y="647"/>
                    <a:pt x="145" y="640"/>
                  </a:cubicBezTo>
                  <a:cubicBezTo>
                    <a:pt x="140" y="640"/>
                    <a:pt x="139" y="642"/>
                    <a:pt x="139" y="647"/>
                  </a:cubicBezTo>
                  <a:cubicBezTo>
                    <a:pt x="138" y="647"/>
                    <a:pt x="138" y="647"/>
                    <a:pt x="137" y="647"/>
                  </a:cubicBezTo>
                  <a:cubicBezTo>
                    <a:pt x="136" y="649"/>
                    <a:pt x="135" y="651"/>
                    <a:pt x="135" y="653"/>
                  </a:cubicBezTo>
                  <a:cubicBezTo>
                    <a:pt x="134" y="653"/>
                    <a:pt x="133" y="653"/>
                    <a:pt x="133" y="654"/>
                  </a:cubicBezTo>
                  <a:cubicBezTo>
                    <a:pt x="132" y="652"/>
                    <a:pt x="132" y="651"/>
                    <a:pt x="132" y="649"/>
                  </a:cubicBezTo>
                  <a:cubicBezTo>
                    <a:pt x="132" y="650"/>
                    <a:pt x="132" y="651"/>
                    <a:pt x="132" y="651"/>
                  </a:cubicBezTo>
                  <a:cubicBezTo>
                    <a:pt x="131" y="651"/>
                    <a:pt x="130" y="651"/>
                    <a:pt x="130" y="650"/>
                  </a:cubicBezTo>
                  <a:cubicBezTo>
                    <a:pt x="132" y="645"/>
                    <a:pt x="131" y="642"/>
                    <a:pt x="137" y="644"/>
                  </a:cubicBezTo>
                  <a:cubicBezTo>
                    <a:pt x="137" y="643"/>
                    <a:pt x="137" y="642"/>
                    <a:pt x="138" y="641"/>
                  </a:cubicBezTo>
                  <a:cubicBezTo>
                    <a:pt x="135" y="641"/>
                    <a:pt x="132" y="641"/>
                    <a:pt x="129" y="641"/>
                  </a:cubicBezTo>
                  <a:cubicBezTo>
                    <a:pt x="129" y="641"/>
                    <a:pt x="129" y="642"/>
                    <a:pt x="129" y="643"/>
                  </a:cubicBezTo>
                  <a:cubicBezTo>
                    <a:pt x="120" y="642"/>
                    <a:pt x="112" y="643"/>
                    <a:pt x="110" y="651"/>
                  </a:cubicBezTo>
                  <a:cubicBezTo>
                    <a:pt x="109" y="651"/>
                    <a:pt x="108" y="651"/>
                    <a:pt x="107" y="651"/>
                  </a:cubicBezTo>
                  <a:cubicBezTo>
                    <a:pt x="107" y="651"/>
                    <a:pt x="107" y="650"/>
                    <a:pt x="107" y="649"/>
                  </a:cubicBezTo>
                  <a:cubicBezTo>
                    <a:pt x="103" y="650"/>
                    <a:pt x="103" y="650"/>
                    <a:pt x="82" y="658"/>
                  </a:cubicBezTo>
                  <a:cubicBezTo>
                    <a:pt x="82" y="657"/>
                    <a:pt x="82" y="656"/>
                    <a:pt x="82" y="656"/>
                  </a:cubicBezTo>
                  <a:cubicBezTo>
                    <a:pt x="77" y="657"/>
                    <a:pt x="73" y="657"/>
                    <a:pt x="69" y="659"/>
                  </a:cubicBezTo>
                  <a:cubicBezTo>
                    <a:pt x="70" y="656"/>
                    <a:pt x="70" y="656"/>
                    <a:pt x="68" y="651"/>
                  </a:cubicBezTo>
                  <a:cubicBezTo>
                    <a:pt x="69" y="651"/>
                    <a:pt x="70" y="651"/>
                    <a:pt x="71" y="651"/>
                  </a:cubicBezTo>
                  <a:cubicBezTo>
                    <a:pt x="71" y="649"/>
                    <a:pt x="71" y="648"/>
                    <a:pt x="72" y="647"/>
                  </a:cubicBezTo>
                  <a:cubicBezTo>
                    <a:pt x="76" y="646"/>
                    <a:pt x="80" y="644"/>
                    <a:pt x="84" y="643"/>
                  </a:cubicBezTo>
                  <a:cubicBezTo>
                    <a:pt x="79" y="643"/>
                    <a:pt x="67" y="642"/>
                    <a:pt x="65" y="640"/>
                  </a:cubicBezTo>
                  <a:cubicBezTo>
                    <a:pt x="75" y="640"/>
                    <a:pt x="87" y="638"/>
                    <a:pt x="96" y="632"/>
                  </a:cubicBezTo>
                  <a:cubicBezTo>
                    <a:pt x="95" y="632"/>
                    <a:pt x="95" y="632"/>
                    <a:pt x="94" y="631"/>
                  </a:cubicBezTo>
                  <a:cubicBezTo>
                    <a:pt x="92" y="631"/>
                    <a:pt x="90" y="632"/>
                    <a:pt x="88" y="632"/>
                  </a:cubicBezTo>
                  <a:cubicBezTo>
                    <a:pt x="87" y="633"/>
                    <a:pt x="86" y="635"/>
                    <a:pt x="85" y="636"/>
                  </a:cubicBezTo>
                  <a:cubicBezTo>
                    <a:pt x="84" y="636"/>
                    <a:pt x="82" y="636"/>
                    <a:pt x="82" y="637"/>
                  </a:cubicBezTo>
                  <a:cubicBezTo>
                    <a:pt x="82" y="632"/>
                    <a:pt x="105" y="618"/>
                    <a:pt x="110" y="616"/>
                  </a:cubicBezTo>
                  <a:cubicBezTo>
                    <a:pt x="110" y="615"/>
                    <a:pt x="111" y="614"/>
                    <a:pt x="112" y="613"/>
                  </a:cubicBezTo>
                  <a:cubicBezTo>
                    <a:pt x="99" y="616"/>
                    <a:pt x="83" y="621"/>
                    <a:pt x="72" y="622"/>
                  </a:cubicBezTo>
                  <a:cubicBezTo>
                    <a:pt x="77" y="619"/>
                    <a:pt x="77" y="619"/>
                    <a:pt x="82" y="619"/>
                  </a:cubicBezTo>
                  <a:cubicBezTo>
                    <a:pt x="83" y="613"/>
                    <a:pt x="88" y="610"/>
                    <a:pt x="94" y="609"/>
                  </a:cubicBezTo>
                  <a:cubicBezTo>
                    <a:pt x="91" y="611"/>
                    <a:pt x="88" y="613"/>
                    <a:pt x="86" y="616"/>
                  </a:cubicBezTo>
                  <a:cubicBezTo>
                    <a:pt x="92" y="615"/>
                    <a:pt x="98" y="613"/>
                    <a:pt x="104" y="612"/>
                  </a:cubicBezTo>
                  <a:cubicBezTo>
                    <a:pt x="104" y="611"/>
                    <a:pt x="104" y="611"/>
                    <a:pt x="104" y="610"/>
                  </a:cubicBezTo>
                  <a:cubicBezTo>
                    <a:pt x="102" y="610"/>
                    <a:pt x="100" y="610"/>
                    <a:pt x="99" y="610"/>
                  </a:cubicBezTo>
                  <a:cubicBezTo>
                    <a:pt x="99" y="608"/>
                    <a:pt x="99" y="606"/>
                    <a:pt x="99" y="605"/>
                  </a:cubicBezTo>
                  <a:cubicBezTo>
                    <a:pt x="102" y="602"/>
                    <a:pt x="106" y="599"/>
                    <a:pt x="110" y="596"/>
                  </a:cubicBezTo>
                  <a:cubicBezTo>
                    <a:pt x="107" y="596"/>
                    <a:pt x="107" y="596"/>
                    <a:pt x="102" y="599"/>
                  </a:cubicBezTo>
                  <a:cubicBezTo>
                    <a:pt x="97" y="599"/>
                    <a:pt x="91" y="600"/>
                    <a:pt x="86" y="601"/>
                  </a:cubicBezTo>
                  <a:cubicBezTo>
                    <a:pt x="83" y="610"/>
                    <a:pt x="55" y="617"/>
                    <a:pt x="46" y="618"/>
                  </a:cubicBezTo>
                  <a:cubicBezTo>
                    <a:pt x="44" y="617"/>
                    <a:pt x="44" y="616"/>
                    <a:pt x="38" y="615"/>
                  </a:cubicBezTo>
                  <a:cubicBezTo>
                    <a:pt x="38" y="614"/>
                    <a:pt x="38" y="613"/>
                    <a:pt x="39" y="612"/>
                  </a:cubicBezTo>
                  <a:cubicBezTo>
                    <a:pt x="35" y="611"/>
                    <a:pt x="31" y="611"/>
                    <a:pt x="28" y="610"/>
                  </a:cubicBezTo>
                  <a:cubicBezTo>
                    <a:pt x="28" y="610"/>
                    <a:pt x="28" y="610"/>
                    <a:pt x="28" y="609"/>
                  </a:cubicBezTo>
                  <a:cubicBezTo>
                    <a:pt x="35" y="608"/>
                    <a:pt x="43" y="608"/>
                    <a:pt x="51" y="607"/>
                  </a:cubicBezTo>
                  <a:cubicBezTo>
                    <a:pt x="58" y="604"/>
                    <a:pt x="66" y="600"/>
                    <a:pt x="73" y="597"/>
                  </a:cubicBezTo>
                  <a:cubicBezTo>
                    <a:pt x="73" y="596"/>
                    <a:pt x="72" y="594"/>
                    <a:pt x="72" y="593"/>
                  </a:cubicBezTo>
                  <a:cubicBezTo>
                    <a:pt x="74" y="594"/>
                    <a:pt x="77" y="594"/>
                    <a:pt x="80" y="595"/>
                  </a:cubicBezTo>
                  <a:cubicBezTo>
                    <a:pt x="79" y="594"/>
                    <a:pt x="79" y="593"/>
                    <a:pt x="79" y="593"/>
                  </a:cubicBezTo>
                  <a:cubicBezTo>
                    <a:pt x="81" y="592"/>
                    <a:pt x="82" y="591"/>
                    <a:pt x="85" y="591"/>
                  </a:cubicBezTo>
                  <a:cubicBezTo>
                    <a:pt x="85" y="590"/>
                    <a:pt x="85" y="589"/>
                    <a:pt x="85" y="589"/>
                  </a:cubicBezTo>
                  <a:cubicBezTo>
                    <a:pt x="89" y="588"/>
                    <a:pt x="89" y="588"/>
                    <a:pt x="57" y="588"/>
                  </a:cubicBezTo>
                  <a:cubicBezTo>
                    <a:pt x="38" y="584"/>
                    <a:pt x="38" y="580"/>
                    <a:pt x="31" y="570"/>
                  </a:cubicBezTo>
                  <a:cubicBezTo>
                    <a:pt x="27" y="570"/>
                    <a:pt x="26" y="567"/>
                    <a:pt x="25" y="565"/>
                  </a:cubicBezTo>
                  <a:cubicBezTo>
                    <a:pt x="15" y="556"/>
                    <a:pt x="12" y="553"/>
                    <a:pt x="2" y="551"/>
                  </a:cubicBezTo>
                  <a:cubicBezTo>
                    <a:pt x="1" y="548"/>
                    <a:pt x="1" y="545"/>
                    <a:pt x="0" y="542"/>
                  </a:cubicBezTo>
                  <a:cubicBezTo>
                    <a:pt x="11" y="544"/>
                    <a:pt x="20" y="548"/>
                    <a:pt x="31" y="553"/>
                  </a:cubicBezTo>
                  <a:cubicBezTo>
                    <a:pt x="35" y="553"/>
                    <a:pt x="42" y="552"/>
                    <a:pt x="48" y="550"/>
                  </a:cubicBezTo>
                  <a:cubicBezTo>
                    <a:pt x="52" y="552"/>
                    <a:pt x="63" y="552"/>
                    <a:pt x="72" y="550"/>
                  </a:cubicBezTo>
                  <a:cubicBezTo>
                    <a:pt x="74" y="539"/>
                    <a:pt x="83" y="540"/>
                    <a:pt x="86" y="533"/>
                  </a:cubicBezTo>
                  <a:cubicBezTo>
                    <a:pt x="82" y="533"/>
                    <a:pt x="67" y="538"/>
                    <a:pt x="60" y="540"/>
                  </a:cubicBezTo>
                  <a:cubicBezTo>
                    <a:pt x="55" y="540"/>
                    <a:pt x="49" y="540"/>
                    <a:pt x="43" y="541"/>
                  </a:cubicBezTo>
                  <a:cubicBezTo>
                    <a:pt x="41" y="540"/>
                    <a:pt x="40" y="538"/>
                    <a:pt x="39" y="536"/>
                  </a:cubicBezTo>
                  <a:cubicBezTo>
                    <a:pt x="39" y="538"/>
                    <a:pt x="40" y="540"/>
                    <a:pt x="40" y="542"/>
                  </a:cubicBezTo>
                  <a:cubicBezTo>
                    <a:pt x="39" y="543"/>
                    <a:pt x="39" y="543"/>
                    <a:pt x="38" y="543"/>
                  </a:cubicBezTo>
                  <a:cubicBezTo>
                    <a:pt x="38" y="543"/>
                    <a:pt x="38" y="542"/>
                    <a:pt x="38" y="541"/>
                  </a:cubicBezTo>
                  <a:cubicBezTo>
                    <a:pt x="37" y="541"/>
                    <a:pt x="36" y="541"/>
                    <a:pt x="35" y="542"/>
                  </a:cubicBezTo>
                  <a:cubicBezTo>
                    <a:pt x="38" y="544"/>
                    <a:pt x="38" y="546"/>
                    <a:pt x="38" y="548"/>
                  </a:cubicBezTo>
                  <a:cubicBezTo>
                    <a:pt x="30" y="541"/>
                    <a:pt x="31" y="534"/>
                    <a:pt x="30" y="529"/>
                  </a:cubicBezTo>
                  <a:cubicBezTo>
                    <a:pt x="19" y="526"/>
                    <a:pt x="6" y="526"/>
                    <a:pt x="2" y="525"/>
                  </a:cubicBezTo>
                  <a:cubicBezTo>
                    <a:pt x="2" y="524"/>
                    <a:pt x="2" y="523"/>
                    <a:pt x="2" y="523"/>
                  </a:cubicBezTo>
                  <a:cubicBezTo>
                    <a:pt x="9" y="522"/>
                    <a:pt x="17" y="522"/>
                    <a:pt x="25" y="521"/>
                  </a:cubicBezTo>
                  <a:cubicBezTo>
                    <a:pt x="25" y="521"/>
                    <a:pt x="25" y="520"/>
                    <a:pt x="26" y="520"/>
                  </a:cubicBezTo>
                  <a:cubicBezTo>
                    <a:pt x="27" y="519"/>
                    <a:pt x="28" y="519"/>
                    <a:pt x="30" y="519"/>
                  </a:cubicBezTo>
                  <a:cubicBezTo>
                    <a:pt x="30" y="518"/>
                    <a:pt x="30" y="517"/>
                    <a:pt x="30" y="515"/>
                  </a:cubicBezTo>
                  <a:cubicBezTo>
                    <a:pt x="28" y="515"/>
                    <a:pt x="28" y="515"/>
                    <a:pt x="28" y="514"/>
                  </a:cubicBezTo>
                  <a:cubicBezTo>
                    <a:pt x="34" y="513"/>
                    <a:pt x="41" y="512"/>
                    <a:pt x="47" y="510"/>
                  </a:cubicBezTo>
                  <a:cubicBezTo>
                    <a:pt x="50" y="509"/>
                    <a:pt x="49" y="506"/>
                    <a:pt x="56" y="508"/>
                  </a:cubicBezTo>
                  <a:cubicBezTo>
                    <a:pt x="50" y="510"/>
                    <a:pt x="44" y="512"/>
                    <a:pt x="39" y="515"/>
                  </a:cubicBezTo>
                  <a:cubicBezTo>
                    <a:pt x="56" y="511"/>
                    <a:pt x="56" y="511"/>
                    <a:pt x="60" y="512"/>
                  </a:cubicBezTo>
                  <a:cubicBezTo>
                    <a:pt x="56" y="513"/>
                    <a:pt x="52" y="514"/>
                    <a:pt x="48" y="515"/>
                  </a:cubicBezTo>
                  <a:cubicBezTo>
                    <a:pt x="48" y="516"/>
                    <a:pt x="48" y="517"/>
                    <a:pt x="48" y="518"/>
                  </a:cubicBezTo>
                  <a:cubicBezTo>
                    <a:pt x="41" y="518"/>
                    <a:pt x="38" y="520"/>
                    <a:pt x="33" y="522"/>
                  </a:cubicBezTo>
                  <a:cubicBezTo>
                    <a:pt x="33" y="523"/>
                    <a:pt x="34" y="524"/>
                    <a:pt x="34" y="525"/>
                  </a:cubicBezTo>
                  <a:cubicBezTo>
                    <a:pt x="45" y="525"/>
                    <a:pt x="58" y="524"/>
                    <a:pt x="72" y="521"/>
                  </a:cubicBezTo>
                  <a:cubicBezTo>
                    <a:pt x="72" y="521"/>
                    <a:pt x="72" y="520"/>
                    <a:pt x="72" y="520"/>
                  </a:cubicBezTo>
                  <a:cubicBezTo>
                    <a:pt x="80" y="520"/>
                    <a:pt x="94" y="511"/>
                    <a:pt x="102" y="506"/>
                  </a:cubicBezTo>
                  <a:cubicBezTo>
                    <a:pt x="102" y="505"/>
                    <a:pt x="102" y="505"/>
                    <a:pt x="102" y="505"/>
                  </a:cubicBezTo>
                  <a:cubicBezTo>
                    <a:pt x="99" y="505"/>
                    <a:pt x="99" y="505"/>
                    <a:pt x="94" y="508"/>
                  </a:cubicBezTo>
                  <a:cubicBezTo>
                    <a:pt x="83" y="510"/>
                    <a:pt x="74" y="510"/>
                    <a:pt x="68" y="509"/>
                  </a:cubicBezTo>
                  <a:cubicBezTo>
                    <a:pt x="68" y="506"/>
                    <a:pt x="67" y="503"/>
                    <a:pt x="67" y="500"/>
                  </a:cubicBezTo>
                  <a:cubicBezTo>
                    <a:pt x="73" y="499"/>
                    <a:pt x="79" y="499"/>
                    <a:pt x="85" y="498"/>
                  </a:cubicBezTo>
                  <a:cubicBezTo>
                    <a:pt x="85" y="496"/>
                    <a:pt x="85" y="496"/>
                    <a:pt x="91" y="492"/>
                  </a:cubicBezTo>
                  <a:cubicBezTo>
                    <a:pt x="85" y="493"/>
                    <a:pt x="80" y="494"/>
                    <a:pt x="76" y="495"/>
                  </a:cubicBezTo>
                  <a:cubicBezTo>
                    <a:pt x="68" y="495"/>
                    <a:pt x="60" y="496"/>
                    <a:pt x="53" y="496"/>
                  </a:cubicBezTo>
                  <a:cubicBezTo>
                    <a:pt x="53" y="495"/>
                    <a:pt x="53" y="494"/>
                    <a:pt x="53" y="494"/>
                  </a:cubicBezTo>
                  <a:cubicBezTo>
                    <a:pt x="55" y="493"/>
                    <a:pt x="57" y="492"/>
                    <a:pt x="59" y="492"/>
                  </a:cubicBezTo>
                  <a:cubicBezTo>
                    <a:pt x="80" y="491"/>
                    <a:pt x="80" y="491"/>
                    <a:pt x="82" y="490"/>
                  </a:cubicBezTo>
                  <a:cubicBezTo>
                    <a:pt x="76" y="489"/>
                    <a:pt x="71" y="489"/>
                    <a:pt x="66" y="489"/>
                  </a:cubicBezTo>
                  <a:cubicBezTo>
                    <a:pt x="66" y="488"/>
                    <a:pt x="66" y="487"/>
                    <a:pt x="66" y="487"/>
                  </a:cubicBezTo>
                  <a:cubicBezTo>
                    <a:pt x="74" y="485"/>
                    <a:pt x="82" y="484"/>
                    <a:pt x="90" y="483"/>
                  </a:cubicBezTo>
                  <a:cubicBezTo>
                    <a:pt x="87" y="475"/>
                    <a:pt x="79" y="480"/>
                    <a:pt x="77" y="481"/>
                  </a:cubicBezTo>
                  <a:cubicBezTo>
                    <a:pt x="77" y="481"/>
                    <a:pt x="77" y="482"/>
                    <a:pt x="77" y="483"/>
                  </a:cubicBezTo>
                  <a:cubicBezTo>
                    <a:pt x="74" y="483"/>
                    <a:pt x="71" y="483"/>
                    <a:pt x="69" y="483"/>
                  </a:cubicBezTo>
                  <a:cubicBezTo>
                    <a:pt x="69" y="481"/>
                    <a:pt x="69" y="480"/>
                    <a:pt x="69" y="479"/>
                  </a:cubicBezTo>
                  <a:cubicBezTo>
                    <a:pt x="77" y="478"/>
                    <a:pt x="80" y="475"/>
                    <a:pt x="91" y="476"/>
                  </a:cubicBezTo>
                  <a:cubicBezTo>
                    <a:pt x="91" y="475"/>
                    <a:pt x="90" y="474"/>
                    <a:pt x="90" y="472"/>
                  </a:cubicBezTo>
                  <a:cubicBezTo>
                    <a:pt x="83" y="469"/>
                    <a:pt x="71" y="467"/>
                    <a:pt x="68" y="468"/>
                  </a:cubicBezTo>
                  <a:cubicBezTo>
                    <a:pt x="68" y="467"/>
                    <a:pt x="67" y="466"/>
                    <a:pt x="67" y="465"/>
                  </a:cubicBezTo>
                  <a:cubicBezTo>
                    <a:pt x="63" y="465"/>
                    <a:pt x="58" y="466"/>
                    <a:pt x="54" y="467"/>
                  </a:cubicBezTo>
                  <a:cubicBezTo>
                    <a:pt x="57" y="465"/>
                    <a:pt x="60" y="464"/>
                    <a:pt x="63" y="463"/>
                  </a:cubicBezTo>
                  <a:cubicBezTo>
                    <a:pt x="58" y="456"/>
                    <a:pt x="42" y="459"/>
                    <a:pt x="38" y="459"/>
                  </a:cubicBezTo>
                  <a:cubicBezTo>
                    <a:pt x="38" y="457"/>
                    <a:pt x="38" y="455"/>
                    <a:pt x="38" y="454"/>
                  </a:cubicBezTo>
                  <a:cubicBezTo>
                    <a:pt x="39" y="453"/>
                    <a:pt x="40" y="453"/>
                    <a:pt x="41" y="453"/>
                  </a:cubicBezTo>
                  <a:cubicBezTo>
                    <a:pt x="41" y="452"/>
                    <a:pt x="41" y="450"/>
                    <a:pt x="41" y="449"/>
                  </a:cubicBezTo>
                  <a:cubicBezTo>
                    <a:pt x="49" y="446"/>
                    <a:pt x="57" y="444"/>
                    <a:pt x="65" y="442"/>
                  </a:cubicBezTo>
                  <a:cubicBezTo>
                    <a:pt x="64" y="441"/>
                    <a:pt x="64" y="440"/>
                    <a:pt x="64" y="440"/>
                  </a:cubicBezTo>
                  <a:cubicBezTo>
                    <a:pt x="51" y="441"/>
                    <a:pt x="38" y="442"/>
                    <a:pt x="26" y="444"/>
                  </a:cubicBezTo>
                  <a:cubicBezTo>
                    <a:pt x="26" y="443"/>
                    <a:pt x="26" y="442"/>
                    <a:pt x="26" y="442"/>
                  </a:cubicBezTo>
                  <a:cubicBezTo>
                    <a:pt x="27" y="441"/>
                    <a:pt x="28" y="440"/>
                    <a:pt x="30" y="440"/>
                  </a:cubicBezTo>
                  <a:cubicBezTo>
                    <a:pt x="28" y="439"/>
                    <a:pt x="27" y="439"/>
                    <a:pt x="26" y="438"/>
                  </a:cubicBezTo>
                  <a:cubicBezTo>
                    <a:pt x="41" y="436"/>
                    <a:pt x="56" y="434"/>
                    <a:pt x="72" y="432"/>
                  </a:cubicBezTo>
                  <a:cubicBezTo>
                    <a:pt x="72" y="430"/>
                    <a:pt x="72" y="429"/>
                    <a:pt x="72" y="428"/>
                  </a:cubicBezTo>
                  <a:cubicBezTo>
                    <a:pt x="73" y="428"/>
                    <a:pt x="74" y="428"/>
                    <a:pt x="76" y="429"/>
                  </a:cubicBezTo>
                  <a:cubicBezTo>
                    <a:pt x="75" y="430"/>
                    <a:pt x="74" y="431"/>
                    <a:pt x="74" y="433"/>
                  </a:cubicBezTo>
                  <a:cubicBezTo>
                    <a:pt x="79" y="433"/>
                    <a:pt x="80" y="436"/>
                    <a:pt x="91" y="438"/>
                  </a:cubicBezTo>
                  <a:cubicBezTo>
                    <a:pt x="91" y="439"/>
                    <a:pt x="91" y="440"/>
                    <a:pt x="91" y="441"/>
                  </a:cubicBezTo>
                  <a:cubicBezTo>
                    <a:pt x="87" y="443"/>
                    <a:pt x="86" y="443"/>
                    <a:pt x="85" y="446"/>
                  </a:cubicBezTo>
                  <a:cubicBezTo>
                    <a:pt x="84" y="446"/>
                    <a:pt x="83" y="446"/>
                    <a:pt x="82" y="446"/>
                  </a:cubicBezTo>
                  <a:cubicBezTo>
                    <a:pt x="82" y="447"/>
                    <a:pt x="82" y="447"/>
                    <a:pt x="82" y="448"/>
                  </a:cubicBezTo>
                  <a:cubicBezTo>
                    <a:pt x="86" y="447"/>
                    <a:pt x="90" y="446"/>
                    <a:pt x="94" y="446"/>
                  </a:cubicBezTo>
                  <a:cubicBezTo>
                    <a:pt x="94" y="445"/>
                    <a:pt x="94" y="445"/>
                    <a:pt x="95" y="444"/>
                  </a:cubicBezTo>
                  <a:cubicBezTo>
                    <a:pt x="96" y="444"/>
                    <a:pt x="97" y="444"/>
                    <a:pt x="99" y="444"/>
                  </a:cubicBezTo>
                  <a:cubicBezTo>
                    <a:pt x="99" y="445"/>
                    <a:pt x="99" y="445"/>
                    <a:pt x="99" y="446"/>
                  </a:cubicBezTo>
                  <a:cubicBezTo>
                    <a:pt x="92" y="446"/>
                    <a:pt x="95" y="448"/>
                    <a:pt x="91" y="450"/>
                  </a:cubicBezTo>
                  <a:cubicBezTo>
                    <a:pt x="78" y="450"/>
                    <a:pt x="58" y="446"/>
                    <a:pt x="49" y="455"/>
                  </a:cubicBezTo>
                  <a:cubicBezTo>
                    <a:pt x="55" y="455"/>
                    <a:pt x="62" y="456"/>
                    <a:pt x="69" y="457"/>
                  </a:cubicBezTo>
                  <a:cubicBezTo>
                    <a:pt x="69" y="456"/>
                    <a:pt x="69" y="455"/>
                    <a:pt x="69" y="455"/>
                  </a:cubicBezTo>
                  <a:cubicBezTo>
                    <a:pt x="75" y="455"/>
                    <a:pt x="80" y="455"/>
                    <a:pt x="86" y="455"/>
                  </a:cubicBezTo>
                  <a:cubicBezTo>
                    <a:pt x="86" y="456"/>
                    <a:pt x="86" y="457"/>
                    <a:pt x="86" y="458"/>
                  </a:cubicBezTo>
                  <a:cubicBezTo>
                    <a:pt x="79" y="458"/>
                    <a:pt x="71" y="458"/>
                    <a:pt x="63" y="458"/>
                  </a:cubicBezTo>
                  <a:cubicBezTo>
                    <a:pt x="67" y="461"/>
                    <a:pt x="67" y="462"/>
                    <a:pt x="74" y="464"/>
                  </a:cubicBezTo>
                  <a:cubicBezTo>
                    <a:pt x="74" y="464"/>
                    <a:pt x="74" y="464"/>
                    <a:pt x="74" y="465"/>
                  </a:cubicBezTo>
                  <a:cubicBezTo>
                    <a:pt x="78" y="465"/>
                    <a:pt x="82" y="466"/>
                    <a:pt x="86" y="466"/>
                  </a:cubicBezTo>
                  <a:cubicBezTo>
                    <a:pt x="87" y="467"/>
                    <a:pt x="87" y="468"/>
                    <a:pt x="88" y="470"/>
                  </a:cubicBezTo>
                  <a:cubicBezTo>
                    <a:pt x="92" y="467"/>
                    <a:pt x="97" y="465"/>
                    <a:pt x="102" y="463"/>
                  </a:cubicBezTo>
                  <a:cubicBezTo>
                    <a:pt x="101" y="462"/>
                    <a:pt x="100" y="462"/>
                    <a:pt x="100" y="462"/>
                  </a:cubicBezTo>
                  <a:cubicBezTo>
                    <a:pt x="102" y="460"/>
                    <a:pt x="103" y="458"/>
                    <a:pt x="105" y="457"/>
                  </a:cubicBezTo>
                  <a:cubicBezTo>
                    <a:pt x="101" y="457"/>
                    <a:pt x="96" y="458"/>
                    <a:pt x="93" y="458"/>
                  </a:cubicBezTo>
                  <a:cubicBezTo>
                    <a:pt x="94" y="457"/>
                    <a:pt x="95" y="456"/>
                    <a:pt x="96" y="455"/>
                  </a:cubicBezTo>
                  <a:cubicBezTo>
                    <a:pt x="94" y="455"/>
                    <a:pt x="92" y="454"/>
                    <a:pt x="90" y="454"/>
                  </a:cubicBezTo>
                  <a:cubicBezTo>
                    <a:pt x="95" y="451"/>
                    <a:pt x="100" y="449"/>
                    <a:pt x="105" y="446"/>
                  </a:cubicBezTo>
                  <a:cubicBezTo>
                    <a:pt x="107" y="445"/>
                    <a:pt x="109" y="445"/>
                    <a:pt x="111" y="445"/>
                  </a:cubicBezTo>
                  <a:cubicBezTo>
                    <a:pt x="107" y="444"/>
                    <a:pt x="104" y="444"/>
                    <a:pt x="101" y="444"/>
                  </a:cubicBezTo>
                  <a:cubicBezTo>
                    <a:pt x="101" y="443"/>
                    <a:pt x="101" y="442"/>
                    <a:pt x="101" y="442"/>
                  </a:cubicBezTo>
                  <a:cubicBezTo>
                    <a:pt x="103" y="442"/>
                    <a:pt x="105" y="441"/>
                    <a:pt x="107" y="441"/>
                  </a:cubicBezTo>
                  <a:cubicBezTo>
                    <a:pt x="107" y="440"/>
                    <a:pt x="107" y="440"/>
                    <a:pt x="108" y="439"/>
                  </a:cubicBezTo>
                  <a:cubicBezTo>
                    <a:pt x="91" y="439"/>
                    <a:pt x="85" y="430"/>
                    <a:pt x="75" y="426"/>
                  </a:cubicBezTo>
                  <a:cubicBezTo>
                    <a:pt x="78" y="426"/>
                    <a:pt x="81" y="423"/>
                    <a:pt x="86" y="431"/>
                  </a:cubicBezTo>
                  <a:cubicBezTo>
                    <a:pt x="91" y="433"/>
                    <a:pt x="101" y="439"/>
                    <a:pt x="110" y="435"/>
                  </a:cubicBezTo>
                  <a:cubicBezTo>
                    <a:pt x="110" y="434"/>
                    <a:pt x="110" y="434"/>
                    <a:pt x="110" y="433"/>
                  </a:cubicBezTo>
                  <a:cubicBezTo>
                    <a:pt x="109" y="433"/>
                    <a:pt x="108" y="433"/>
                    <a:pt x="107" y="433"/>
                  </a:cubicBezTo>
                  <a:cubicBezTo>
                    <a:pt x="107" y="430"/>
                    <a:pt x="109" y="431"/>
                    <a:pt x="109" y="429"/>
                  </a:cubicBezTo>
                  <a:cubicBezTo>
                    <a:pt x="96" y="423"/>
                    <a:pt x="96" y="423"/>
                    <a:pt x="96" y="421"/>
                  </a:cubicBezTo>
                  <a:cubicBezTo>
                    <a:pt x="99" y="422"/>
                    <a:pt x="101" y="423"/>
                    <a:pt x="106" y="422"/>
                  </a:cubicBezTo>
                  <a:cubicBezTo>
                    <a:pt x="106" y="422"/>
                    <a:pt x="106" y="423"/>
                    <a:pt x="106" y="424"/>
                  </a:cubicBezTo>
                  <a:cubicBezTo>
                    <a:pt x="107" y="425"/>
                    <a:pt x="109" y="426"/>
                    <a:pt x="111" y="426"/>
                  </a:cubicBezTo>
                  <a:cubicBezTo>
                    <a:pt x="112" y="425"/>
                    <a:pt x="114" y="424"/>
                    <a:pt x="114" y="423"/>
                  </a:cubicBezTo>
                  <a:cubicBezTo>
                    <a:pt x="113" y="423"/>
                    <a:pt x="113" y="423"/>
                    <a:pt x="112" y="423"/>
                  </a:cubicBezTo>
                  <a:cubicBezTo>
                    <a:pt x="113" y="420"/>
                    <a:pt x="115" y="417"/>
                    <a:pt x="117" y="414"/>
                  </a:cubicBezTo>
                  <a:cubicBezTo>
                    <a:pt x="118" y="416"/>
                    <a:pt x="118" y="416"/>
                    <a:pt x="116" y="419"/>
                  </a:cubicBezTo>
                  <a:cubicBezTo>
                    <a:pt x="116" y="419"/>
                    <a:pt x="117" y="420"/>
                    <a:pt x="117" y="420"/>
                  </a:cubicBezTo>
                  <a:cubicBezTo>
                    <a:pt x="119" y="419"/>
                    <a:pt x="121" y="417"/>
                    <a:pt x="122" y="416"/>
                  </a:cubicBezTo>
                  <a:cubicBezTo>
                    <a:pt x="120" y="420"/>
                    <a:pt x="113" y="425"/>
                    <a:pt x="116" y="433"/>
                  </a:cubicBezTo>
                  <a:cubicBezTo>
                    <a:pt x="134" y="436"/>
                    <a:pt x="143" y="420"/>
                    <a:pt x="154" y="410"/>
                  </a:cubicBezTo>
                  <a:cubicBezTo>
                    <a:pt x="155" y="410"/>
                    <a:pt x="155" y="410"/>
                    <a:pt x="156" y="410"/>
                  </a:cubicBezTo>
                  <a:cubicBezTo>
                    <a:pt x="149" y="423"/>
                    <a:pt x="140" y="429"/>
                    <a:pt x="128" y="437"/>
                  </a:cubicBezTo>
                  <a:cubicBezTo>
                    <a:pt x="132" y="436"/>
                    <a:pt x="135" y="436"/>
                    <a:pt x="140" y="435"/>
                  </a:cubicBezTo>
                  <a:cubicBezTo>
                    <a:pt x="141" y="430"/>
                    <a:pt x="146" y="429"/>
                    <a:pt x="152" y="424"/>
                  </a:cubicBezTo>
                  <a:cubicBezTo>
                    <a:pt x="157" y="417"/>
                    <a:pt x="157" y="417"/>
                    <a:pt x="162" y="406"/>
                  </a:cubicBezTo>
                  <a:cubicBezTo>
                    <a:pt x="154" y="406"/>
                    <a:pt x="152" y="405"/>
                    <a:pt x="149" y="412"/>
                  </a:cubicBezTo>
                  <a:cubicBezTo>
                    <a:pt x="147" y="412"/>
                    <a:pt x="146" y="412"/>
                    <a:pt x="145" y="412"/>
                  </a:cubicBezTo>
                  <a:cubicBezTo>
                    <a:pt x="145" y="414"/>
                    <a:pt x="140" y="415"/>
                    <a:pt x="137" y="416"/>
                  </a:cubicBezTo>
                  <a:cubicBezTo>
                    <a:pt x="137" y="417"/>
                    <a:pt x="137" y="417"/>
                    <a:pt x="137" y="418"/>
                  </a:cubicBezTo>
                  <a:cubicBezTo>
                    <a:pt x="136" y="418"/>
                    <a:pt x="135" y="417"/>
                    <a:pt x="134" y="417"/>
                  </a:cubicBezTo>
                  <a:cubicBezTo>
                    <a:pt x="138" y="414"/>
                    <a:pt x="153" y="404"/>
                    <a:pt x="154" y="403"/>
                  </a:cubicBezTo>
                  <a:cubicBezTo>
                    <a:pt x="152" y="401"/>
                    <a:pt x="152" y="401"/>
                    <a:pt x="149" y="401"/>
                  </a:cubicBezTo>
                  <a:cubicBezTo>
                    <a:pt x="149" y="401"/>
                    <a:pt x="149" y="402"/>
                    <a:pt x="149" y="403"/>
                  </a:cubicBezTo>
                  <a:cubicBezTo>
                    <a:pt x="147" y="403"/>
                    <a:pt x="146" y="403"/>
                    <a:pt x="146" y="403"/>
                  </a:cubicBezTo>
                  <a:cubicBezTo>
                    <a:pt x="146" y="404"/>
                    <a:pt x="146" y="404"/>
                    <a:pt x="146" y="405"/>
                  </a:cubicBezTo>
                  <a:cubicBezTo>
                    <a:pt x="141" y="408"/>
                    <a:pt x="137" y="410"/>
                    <a:pt x="133" y="412"/>
                  </a:cubicBezTo>
                  <a:cubicBezTo>
                    <a:pt x="133" y="414"/>
                    <a:pt x="133" y="414"/>
                    <a:pt x="132" y="414"/>
                  </a:cubicBezTo>
                  <a:cubicBezTo>
                    <a:pt x="133" y="410"/>
                    <a:pt x="133" y="410"/>
                    <a:pt x="135" y="407"/>
                  </a:cubicBezTo>
                  <a:cubicBezTo>
                    <a:pt x="132" y="408"/>
                    <a:pt x="128" y="410"/>
                    <a:pt x="124" y="411"/>
                  </a:cubicBezTo>
                  <a:cubicBezTo>
                    <a:pt x="127" y="409"/>
                    <a:pt x="129" y="408"/>
                    <a:pt x="131" y="406"/>
                  </a:cubicBezTo>
                  <a:cubicBezTo>
                    <a:pt x="128" y="406"/>
                    <a:pt x="125" y="406"/>
                    <a:pt x="122" y="406"/>
                  </a:cubicBezTo>
                  <a:cubicBezTo>
                    <a:pt x="127" y="403"/>
                    <a:pt x="158" y="387"/>
                    <a:pt x="163" y="377"/>
                  </a:cubicBezTo>
                  <a:cubicBezTo>
                    <a:pt x="146" y="377"/>
                    <a:pt x="138" y="372"/>
                    <a:pt x="128" y="379"/>
                  </a:cubicBezTo>
                  <a:cubicBezTo>
                    <a:pt x="132" y="379"/>
                    <a:pt x="136" y="378"/>
                    <a:pt x="140" y="377"/>
                  </a:cubicBezTo>
                  <a:cubicBezTo>
                    <a:pt x="140" y="380"/>
                    <a:pt x="143" y="381"/>
                    <a:pt x="145" y="383"/>
                  </a:cubicBezTo>
                  <a:cubicBezTo>
                    <a:pt x="146" y="382"/>
                    <a:pt x="146" y="382"/>
                    <a:pt x="153" y="380"/>
                  </a:cubicBezTo>
                  <a:cubicBezTo>
                    <a:pt x="151" y="383"/>
                    <a:pt x="151" y="383"/>
                    <a:pt x="145" y="386"/>
                  </a:cubicBezTo>
                  <a:cubicBezTo>
                    <a:pt x="145" y="393"/>
                    <a:pt x="128" y="385"/>
                    <a:pt x="127" y="401"/>
                  </a:cubicBezTo>
                  <a:cubicBezTo>
                    <a:pt x="121" y="401"/>
                    <a:pt x="108" y="411"/>
                    <a:pt x="104" y="414"/>
                  </a:cubicBezTo>
                  <a:cubicBezTo>
                    <a:pt x="103" y="408"/>
                    <a:pt x="104" y="411"/>
                    <a:pt x="107" y="409"/>
                  </a:cubicBezTo>
                  <a:cubicBezTo>
                    <a:pt x="107" y="408"/>
                    <a:pt x="107" y="408"/>
                    <a:pt x="107" y="408"/>
                  </a:cubicBezTo>
                  <a:cubicBezTo>
                    <a:pt x="99" y="411"/>
                    <a:pt x="99" y="411"/>
                    <a:pt x="96" y="411"/>
                  </a:cubicBezTo>
                  <a:cubicBezTo>
                    <a:pt x="102" y="408"/>
                    <a:pt x="109" y="404"/>
                    <a:pt x="116" y="401"/>
                  </a:cubicBezTo>
                  <a:cubicBezTo>
                    <a:pt x="116" y="400"/>
                    <a:pt x="116" y="399"/>
                    <a:pt x="116" y="399"/>
                  </a:cubicBezTo>
                  <a:cubicBezTo>
                    <a:pt x="113" y="399"/>
                    <a:pt x="110" y="400"/>
                    <a:pt x="107" y="401"/>
                  </a:cubicBezTo>
                  <a:cubicBezTo>
                    <a:pt x="107" y="401"/>
                    <a:pt x="107" y="402"/>
                    <a:pt x="107" y="403"/>
                  </a:cubicBezTo>
                  <a:cubicBezTo>
                    <a:pt x="105" y="403"/>
                    <a:pt x="102" y="403"/>
                    <a:pt x="99" y="403"/>
                  </a:cubicBezTo>
                  <a:cubicBezTo>
                    <a:pt x="103" y="401"/>
                    <a:pt x="103" y="401"/>
                    <a:pt x="103" y="400"/>
                  </a:cubicBezTo>
                  <a:cubicBezTo>
                    <a:pt x="97" y="400"/>
                    <a:pt x="91" y="399"/>
                    <a:pt x="85" y="399"/>
                  </a:cubicBezTo>
                  <a:cubicBezTo>
                    <a:pt x="88" y="399"/>
                    <a:pt x="119" y="399"/>
                    <a:pt x="123" y="392"/>
                  </a:cubicBezTo>
                  <a:cubicBezTo>
                    <a:pt x="115" y="392"/>
                    <a:pt x="112" y="394"/>
                    <a:pt x="73" y="395"/>
                  </a:cubicBezTo>
                  <a:cubicBezTo>
                    <a:pt x="73" y="394"/>
                    <a:pt x="72" y="393"/>
                    <a:pt x="72" y="392"/>
                  </a:cubicBezTo>
                  <a:cubicBezTo>
                    <a:pt x="76" y="392"/>
                    <a:pt x="79" y="391"/>
                    <a:pt x="82" y="391"/>
                  </a:cubicBezTo>
                  <a:cubicBezTo>
                    <a:pt x="71" y="392"/>
                    <a:pt x="60" y="392"/>
                    <a:pt x="49" y="393"/>
                  </a:cubicBezTo>
                  <a:cubicBezTo>
                    <a:pt x="55" y="388"/>
                    <a:pt x="67" y="388"/>
                    <a:pt x="77" y="388"/>
                  </a:cubicBezTo>
                  <a:cubicBezTo>
                    <a:pt x="77" y="387"/>
                    <a:pt x="77" y="386"/>
                    <a:pt x="78" y="386"/>
                  </a:cubicBezTo>
                  <a:cubicBezTo>
                    <a:pt x="82" y="385"/>
                    <a:pt x="87" y="385"/>
                    <a:pt x="91" y="385"/>
                  </a:cubicBezTo>
                  <a:cubicBezTo>
                    <a:pt x="90" y="387"/>
                    <a:pt x="90" y="387"/>
                    <a:pt x="84" y="390"/>
                  </a:cubicBezTo>
                  <a:cubicBezTo>
                    <a:pt x="86" y="390"/>
                    <a:pt x="88" y="390"/>
                    <a:pt x="90" y="390"/>
                  </a:cubicBezTo>
                  <a:cubicBezTo>
                    <a:pt x="90" y="386"/>
                    <a:pt x="110" y="382"/>
                    <a:pt x="116" y="381"/>
                  </a:cubicBezTo>
                  <a:cubicBezTo>
                    <a:pt x="126" y="376"/>
                    <a:pt x="137" y="371"/>
                    <a:pt x="148" y="366"/>
                  </a:cubicBezTo>
                  <a:cubicBezTo>
                    <a:pt x="148" y="365"/>
                    <a:pt x="148" y="365"/>
                    <a:pt x="149" y="364"/>
                  </a:cubicBezTo>
                  <a:cubicBezTo>
                    <a:pt x="151" y="364"/>
                    <a:pt x="154" y="363"/>
                    <a:pt x="156" y="363"/>
                  </a:cubicBezTo>
                  <a:cubicBezTo>
                    <a:pt x="156" y="366"/>
                    <a:pt x="148" y="368"/>
                    <a:pt x="147" y="369"/>
                  </a:cubicBezTo>
                  <a:cubicBezTo>
                    <a:pt x="147" y="370"/>
                    <a:pt x="147" y="370"/>
                    <a:pt x="147" y="371"/>
                  </a:cubicBezTo>
                  <a:cubicBezTo>
                    <a:pt x="154" y="369"/>
                    <a:pt x="154" y="369"/>
                    <a:pt x="160" y="369"/>
                  </a:cubicBezTo>
                  <a:cubicBezTo>
                    <a:pt x="162" y="369"/>
                    <a:pt x="164" y="369"/>
                    <a:pt x="166" y="369"/>
                  </a:cubicBezTo>
                  <a:cubicBezTo>
                    <a:pt x="165" y="368"/>
                    <a:pt x="164" y="368"/>
                    <a:pt x="164" y="367"/>
                  </a:cubicBezTo>
                  <a:cubicBezTo>
                    <a:pt x="168" y="361"/>
                    <a:pt x="171" y="358"/>
                    <a:pt x="179" y="358"/>
                  </a:cubicBezTo>
                  <a:cubicBezTo>
                    <a:pt x="179" y="360"/>
                    <a:pt x="179" y="362"/>
                    <a:pt x="179" y="364"/>
                  </a:cubicBezTo>
                  <a:cubicBezTo>
                    <a:pt x="180" y="362"/>
                    <a:pt x="182" y="360"/>
                    <a:pt x="183" y="358"/>
                  </a:cubicBezTo>
                  <a:cubicBezTo>
                    <a:pt x="179" y="347"/>
                    <a:pt x="135" y="368"/>
                    <a:pt x="132" y="369"/>
                  </a:cubicBezTo>
                  <a:cubicBezTo>
                    <a:pt x="113" y="375"/>
                    <a:pt x="82" y="382"/>
                    <a:pt x="70" y="369"/>
                  </a:cubicBezTo>
                  <a:cubicBezTo>
                    <a:pt x="68" y="369"/>
                    <a:pt x="66" y="369"/>
                    <a:pt x="64" y="369"/>
                  </a:cubicBezTo>
                  <a:cubicBezTo>
                    <a:pt x="64" y="368"/>
                    <a:pt x="64" y="367"/>
                    <a:pt x="64" y="366"/>
                  </a:cubicBezTo>
                  <a:cubicBezTo>
                    <a:pt x="67" y="365"/>
                    <a:pt x="71" y="364"/>
                    <a:pt x="74" y="363"/>
                  </a:cubicBezTo>
                  <a:cubicBezTo>
                    <a:pt x="72" y="362"/>
                    <a:pt x="72" y="362"/>
                    <a:pt x="65" y="362"/>
                  </a:cubicBezTo>
                  <a:cubicBezTo>
                    <a:pt x="65" y="362"/>
                    <a:pt x="65" y="361"/>
                    <a:pt x="65" y="361"/>
                  </a:cubicBezTo>
                  <a:cubicBezTo>
                    <a:pt x="69" y="360"/>
                    <a:pt x="74" y="360"/>
                    <a:pt x="79" y="359"/>
                  </a:cubicBezTo>
                  <a:cubicBezTo>
                    <a:pt x="81" y="354"/>
                    <a:pt x="80" y="356"/>
                    <a:pt x="84" y="355"/>
                  </a:cubicBezTo>
                  <a:cubicBezTo>
                    <a:pt x="81" y="354"/>
                    <a:pt x="79" y="354"/>
                    <a:pt x="77" y="354"/>
                  </a:cubicBezTo>
                  <a:cubicBezTo>
                    <a:pt x="77" y="353"/>
                    <a:pt x="77" y="352"/>
                    <a:pt x="77" y="351"/>
                  </a:cubicBezTo>
                  <a:cubicBezTo>
                    <a:pt x="78" y="351"/>
                    <a:pt x="80" y="350"/>
                    <a:pt x="82" y="350"/>
                  </a:cubicBezTo>
                  <a:cubicBezTo>
                    <a:pt x="76" y="349"/>
                    <a:pt x="69" y="349"/>
                    <a:pt x="63" y="348"/>
                  </a:cubicBezTo>
                  <a:cubicBezTo>
                    <a:pt x="53" y="346"/>
                    <a:pt x="17" y="331"/>
                    <a:pt x="20" y="320"/>
                  </a:cubicBezTo>
                  <a:cubicBezTo>
                    <a:pt x="24" y="325"/>
                    <a:pt x="24" y="325"/>
                    <a:pt x="25" y="325"/>
                  </a:cubicBezTo>
                  <a:cubicBezTo>
                    <a:pt x="25" y="324"/>
                    <a:pt x="24" y="322"/>
                    <a:pt x="24" y="321"/>
                  </a:cubicBezTo>
                  <a:cubicBezTo>
                    <a:pt x="24" y="321"/>
                    <a:pt x="23" y="321"/>
                    <a:pt x="23" y="321"/>
                  </a:cubicBezTo>
                  <a:cubicBezTo>
                    <a:pt x="21" y="315"/>
                    <a:pt x="19" y="315"/>
                    <a:pt x="16" y="314"/>
                  </a:cubicBezTo>
                  <a:cubicBezTo>
                    <a:pt x="10" y="303"/>
                    <a:pt x="5" y="305"/>
                    <a:pt x="1" y="301"/>
                  </a:cubicBezTo>
                  <a:cubicBezTo>
                    <a:pt x="4" y="302"/>
                    <a:pt x="7" y="303"/>
                    <a:pt x="10" y="303"/>
                  </a:cubicBezTo>
                  <a:cubicBezTo>
                    <a:pt x="10" y="302"/>
                    <a:pt x="10" y="301"/>
                    <a:pt x="10" y="300"/>
                  </a:cubicBezTo>
                  <a:cubicBezTo>
                    <a:pt x="13" y="300"/>
                    <a:pt x="13" y="302"/>
                    <a:pt x="15" y="305"/>
                  </a:cubicBezTo>
                  <a:cubicBezTo>
                    <a:pt x="16" y="305"/>
                    <a:pt x="18" y="305"/>
                    <a:pt x="19" y="306"/>
                  </a:cubicBezTo>
                  <a:cubicBezTo>
                    <a:pt x="18" y="303"/>
                    <a:pt x="18" y="300"/>
                    <a:pt x="17" y="297"/>
                  </a:cubicBezTo>
                  <a:cubicBezTo>
                    <a:pt x="22" y="299"/>
                    <a:pt x="28" y="303"/>
                    <a:pt x="38" y="303"/>
                  </a:cubicBezTo>
                  <a:cubicBezTo>
                    <a:pt x="35" y="302"/>
                    <a:pt x="33" y="300"/>
                    <a:pt x="30" y="300"/>
                  </a:cubicBezTo>
                  <a:cubicBezTo>
                    <a:pt x="30" y="298"/>
                    <a:pt x="30" y="297"/>
                    <a:pt x="31" y="297"/>
                  </a:cubicBezTo>
                  <a:cubicBezTo>
                    <a:pt x="36" y="298"/>
                    <a:pt x="42" y="300"/>
                    <a:pt x="48" y="302"/>
                  </a:cubicBezTo>
                  <a:cubicBezTo>
                    <a:pt x="48" y="302"/>
                    <a:pt x="48" y="303"/>
                    <a:pt x="48" y="303"/>
                  </a:cubicBezTo>
                  <a:cubicBezTo>
                    <a:pt x="49" y="303"/>
                    <a:pt x="50" y="303"/>
                    <a:pt x="51" y="303"/>
                  </a:cubicBezTo>
                  <a:cubicBezTo>
                    <a:pt x="51" y="293"/>
                    <a:pt x="38" y="297"/>
                    <a:pt x="35" y="297"/>
                  </a:cubicBezTo>
                  <a:cubicBezTo>
                    <a:pt x="35" y="297"/>
                    <a:pt x="35" y="296"/>
                    <a:pt x="35" y="295"/>
                  </a:cubicBezTo>
                  <a:cubicBezTo>
                    <a:pt x="31" y="294"/>
                    <a:pt x="27" y="293"/>
                    <a:pt x="23" y="292"/>
                  </a:cubicBezTo>
                  <a:cubicBezTo>
                    <a:pt x="23" y="291"/>
                    <a:pt x="23" y="291"/>
                    <a:pt x="23" y="290"/>
                  </a:cubicBezTo>
                  <a:cubicBezTo>
                    <a:pt x="32" y="291"/>
                    <a:pt x="32" y="291"/>
                    <a:pt x="33" y="291"/>
                  </a:cubicBezTo>
                  <a:cubicBezTo>
                    <a:pt x="33" y="290"/>
                    <a:pt x="33" y="289"/>
                    <a:pt x="34" y="289"/>
                  </a:cubicBezTo>
                  <a:cubicBezTo>
                    <a:pt x="33" y="289"/>
                    <a:pt x="31" y="289"/>
                    <a:pt x="30" y="289"/>
                  </a:cubicBezTo>
                  <a:cubicBezTo>
                    <a:pt x="27" y="284"/>
                    <a:pt x="25" y="284"/>
                    <a:pt x="23" y="282"/>
                  </a:cubicBezTo>
                  <a:cubicBezTo>
                    <a:pt x="23" y="281"/>
                    <a:pt x="23" y="281"/>
                    <a:pt x="23" y="280"/>
                  </a:cubicBezTo>
                  <a:cubicBezTo>
                    <a:pt x="25" y="281"/>
                    <a:pt x="27" y="281"/>
                    <a:pt x="30" y="282"/>
                  </a:cubicBezTo>
                  <a:cubicBezTo>
                    <a:pt x="30" y="286"/>
                    <a:pt x="42" y="288"/>
                    <a:pt x="48" y="289"/>
                  </a:cubicBezTo>
                  <a:cubicBezTo>
                    <a:pt x="48" y="289"/>
                    <a:pt x="48" y="290"/>
                    <a:pt x="48" y="291"/>
                  </a:cubicBezTo>
                  <a:cubicBezTo>
                    <a:pt x="51" y="291"/>
                    <a:pt x="54" y="292"/>
                    <a:pt x="57" y="294"/>
                  </a:cubicBezTo>
                  <a:cubicBezTo>
                    <a:pt x="62" y="289"/>
                    <a:pt x="64" y="287"/>
                    <a:pt x="73" y="286"/>
                  </a:cubicBezTo>
                  <a:cubicBezTo>
                    <a:pt x="71" y="276"/>
                    <a:pt x="60" y="277"/>
                    <a:pt x="56" y="276"/>
                  </a:cubicBezTo>
                  <a:cubicBezTo>
                    <a:pt x="56" y="276"/>
                    <a:pt x="56" y="277"/>
                    <a:pt x="56" y="278"/>
                  </a:cubicBezTo>
                  <a:cubicBezTo>
                    <a:pt x="57" y="278"/>
                    <a:pt x="58" y="278"/>
                    <a:pt x="59" y="278"/>
                  </a:cubicBezTo>
                  <a:cubicBezTo>
                    <a:pt x="40" y="286"/>
                    <a:pt x="20" y="274"/>
                    <a:pt x="10" y="265"/>
                  </a:cubicBezTo>
                  <a:cubicBezTo>
                    <a:pt x="13" y="265"/>
                    <a:pt x="15" y="269"/>
                    <a:pt x="22" y="269"/>
                  </a:cubicBezTo>
                  <a:cubicBezTo>
                    <a:pt x="20" y="267"/>
                    <a:pt x="19" y="267"/>
                    <a:pt x="17" y="267"/>
                  </a:cubicBezTo>
                  <a:cubicBezTo>
                    <a:pt x="17" y="263"/>
                    <a:pt x="12" y="263"/>
                    <a:pt x="11" y="263"/>
                  </a:cubicBezTo>
                  <a:cubicBezTo>
                    <a:pt x="10" y="261"/>
                    <a:pt x="9" y="259"/>
                    <a:pt x="9" y="257"/>
                  </a:cubicBezTo>
                  <a:cubicBezTo>
                    <a:pt x="11" y="259"/>
                    <a:pt x="15" y="263"/>
                    <a:pt x="23" y="265"/>
                  </a:cubicBezTo>
                  <a:cubicBezTo>
                    <a:pt x="23" y="262"/>
                    <a:pt x="17" y="261"/>
                    <a:pt x="17" y="261"/>
                  </a:cubicBezTo>
                  <a:cubicBezTo>
                    <a:pt x="21" y="261"/>
                    <a:pt x="27" y="264"/>
                    <a:pt x="35" y="267"/>
                  </a:cubicBezTo>
                  <a:cubicBezTo>
                    <a:pt x="31" y="267"/>
                    <a:pt x="28" y="267"/>
                    <a:pt x="24" y="267"/>
                  </a:cubicBezTo>
                  <a:cubicBezTo>
                    <a:pt x="28" y="269"/>
                    <a:pt x="46" y="272"/>
                    <a:pt x="49" y="271"/>
                  </a:cubicBezTo>
                  <a:cubicBezTo>
                    <a:pt x="46" y="267"/>
                    <a:pt x="46" y="264"/>
                    <a:pt x="47" y="263"/>
                  </a:cubicBezTo>
                  <a:cubicBezTo>
                    <a:pt x="47" y="263"/>
                    <a:pt x="56" y="274"/>
                    <a:pt x="58" y="272"/>
                  </a:cubicBezTo>
                  <a:cubicBezTo>
                    <a:pt x="55" y="267"/>
                    <a:pt x="50" y="263"/>
                    <a:pt x="49" y="263"/>
                  </a:cubicBezTo>
                  <a:cubicBezTo>
                    <a:pt x="48" y="261"/>
                    <a:pt x="48" y="259"/>
                    <a:pt x="47" y="257"/>
                  </a:cubicBezTo>
                  <a:cubicBezTo>
                    <a:pt x="48" y="257"/>
                    <a:pt x="49" y="257"/>
                    <a:pt x="49" y="257"/>
                  </a:cubicBezTo>
                  <a:cubicBezTo>
                    <a:pt x="53" y="261"/>
                    <a:pt x="61" y="262"/>
                    <a:pt x="65" y="272"/>
                  </a:cubicBezTo>
                  <a:cubicBezTo>
                    <a:pt x="68" y="271"/>
                    <a:pt x="70" y="271"/>
                    <a:pt x="73" y="271"/>
                  </a:cubicBezTo>
                  <a:cubicBezTo>
                    <a:pt x="73" y="266"/>
                    <a:pt x="72" y="262"/>
                    <a:pt x="72" y="258"/>
                  </a:cubicBezTo>
                  <a:cubicBezTo>
                    <a:pt x="71" y="257"/>
                    <a:pt x="70" y="257"/>
                    <a:pt x="69" y="257"/>
                  </a:cubicBezTo>
                  <a:cubicBezTo>
                    <a:pt x="69" y="256"/>
                    <a:pt x="69" y="254"/>
                    <a:pt x="69" y="252"/>
                  </a:cubicBezTo>
                  <a:cubicBezTo>
                    <a:pt x="73" y="252"/>
                    <a:pt x="77" y="250"/>
                    <a:pt x="83" y="251"/>
                  </a:cubicBezTo>
                  <a:cubicBezTo>
                    <a:pt x="83" y="252"/>
                    <a:pt x="84" y="253"/>
                    <a:pt x="85" y="253"/>
                  </a:cubicBezTo>
                  <a:cubicBezTo>
                    <a:pt x="85" y="253"/>
                    <a:pt x="86" y="252"/>
                    <a:pt x="86" y="251"/>
                  </a:cubicBezTo>
                  <a:cubicBezTo>
                    <a:pt x="90" y="250"/>
                    <a:pt x="94" y="249"/>
                    <a:pt x="98" y="248"/>
                  </a:cubicBezTo>
                  <a:cubicBezTo>
                    <a:pt x="98" y="248"/>
                    <a:pt x="97" y="247"/>
                    <a:pt x="97" y="247"/>
                  </a:cubicBezTo>
                  <a:cubicBezTo>
                    <a:pt x="83" y="247"/>
                    <a:pt x="74" y="247"/>
                    <a:pt x="64" y="244"/>
                  </a:cubicBezTo>
                  <a:cubicBezTo>
                    <a:pt x="64" y="243"/>
                    <a:pt x="64" y="243"/>
                    <a:pt x="64" y="242"/>
                  </a:cubicBezTo>
                  <a:cubicBezTo>
                    <a:pt x="68" y="242"/>
                    <a:pt x="72" y="241"/>
                    <a:pt x="77" y="241"/>
                  </a:cubicBezTo>
                  <a:cubicBezTo>
                    <a:pt x="72" y="240"/>
                    <a:pt x="67" y="238"/>
                    <a:pt x="63" y="237"/>
                  </a:cubicBezTo>
                  <a:cubicBezTo>
                    <a:pt x="63" y="236"/>
                    <a:pt x="63" y="235"/>
                    <a:pt x="64" y="235"/>
                  </a:cubicBezTo>
                  <a:cubicBezTo>
                    <a:pt x="74" y="241"/>
                    <a:pt x="99" y="237"/>
                    <a:pt x="115" y="237"/>
                  </a:cubicBezTo>
                  <a:cubicBezTo>
                    <a:pt x="115" y="237"/>
                    <a:pt x="115" y="238"/>
                    <a:pt x="115" y="239"/>
                  </a:cubicBezTo>
                  <a:cubicBezTo>
                    <a:pt x="113" y="239"/>
                    <a:pt x="113" y="239"/>
                    <a:pt x="112" y="239"/>
                  </a:cubicBezTo>
                  <a:cubicBezTo>
                    <a:pt x="112" y="241"/>
                    <a:pt x="118" y="239"/>
                    <a:pt x="118" y="239"/>
                  </a:cubicBezTo>
                  <a:cubicBezTo>
                    <a:pt x="118" y="237"/>
                    <a:pt x="118" y="236"/>
                    <a:pt x="118" y="235"/>
                  </a:cubicBezTo>
                  <a:cubicBezTo>
                    <a:pt x="112" y="234"/>
                    <a:pt x="107" y="232"/>
                    <a:pt x="101" y="231"/>
                  </a:cubicBezTo>
                  <a:cubicBezTo>
                    <a:pt x="105" y="231"/>
                    <a:pt x="108" y="230"/>
                    <a:pt x="111" y="230"/>
                  </a:cubicBezTo>
                  <a:cubicBezTo>
                    <a:pt x="112" y="226"/>
                    <a:pt x="107" y="225"/>
                    <a:pt x="106" y="225"/>
                  </a:cubicBezTo>
                  <a:cubicBezTo>
                    <a:pt x="105" y="224"/>
                    <a:pt x="105" y="224"/>
                    <a:pt x="105" y="223"/>
                  </a:cubicBezTo>
                  <a:cubicBezTo>
                    <a:pt x="119" y="224"/>
                    <a:pt x="137" y="224"/>
                    <a:pt x="153" y="218"/>
                  </a:cubicBezTo>
                  <a:cubicBezTo>
                    <a:pt x="141" y="218"/>
                    <a:pt x="127" y="218"/>
                    <a:pt x="118" y="221"/>
                  </a:cubicBezTo>
                  <a:cubicBezTo>
                    <a:pt x="112" y="220"/>
                    <a:pt x="105" y="219"/>
                    <a:pt x="99" y="218"/>
                  </a:cubicBezTo>
                  <a:cubicBezTo>
                    <a:pt x="98" y="216"/>
                    <a:pt x="98" y="215"/>
                    <a:pt x="97" y="215"/>
                  </a:cubicBezTo>
                  <a:cubicBezTo>
                    <a:pt x="96" y="215"/>
                    <a:pt x="94" y="215"/>
                    <a:pt x="93" y="215"/>
                  </a:cubicBezTo>
                  <a:cubicBezTo>
                    <a:pt x="93" y="216"/>
                    <a:pt x="93" y="217"/>
                    <a:pt x="93" y="218"/>
                  </a:cubicBezTo>
                  <a:cubicBezTo>
                    <a:pt x="83" y="218"/>
                    <a:pt x="74" y="218"/>
                    <a:pt x="64" y="218"/>
                  </a:cubicBezTo>
                  <a:cubicBezTo>
                    <a:pt x="64" y="218"/>
                    <a:pt x="64" y="219"/>
                    <a:pt x="64" y="220"/>
                  </a:cubicBezTo>
                  <a:cubicBezTo>
                    <a:pt x="42" y="220"/>
                    <a:pt x="29" y="214"/>
                    <a:pt x="15" y="204"/>
                  </a:cubicBezTo>
                  <a:cubicBezTo>
                    <a:pt x="13" y="201"/>
                    <a:pt x="11" y="198"/>
                    <a:pt x="9" y="195"/>
                  </a:cubicBezTo>
                  <a:cubicBezTo>
                    <a:pt x="10" y="194"/>
                    <a:pt x="10" y="194"/>
                    <a:pt x="11" y="194"/>
                  </a:cubicBezTo>
                  <a:cubicBezTo>
                    <a:pt x="12" y="196"/>
                    <a:pt x="13" y="198"/>
                    <a:pt x="14" y="200"/>
                  </a:cubicBezTo>
                  <a:cubicBezTo>
                    <a:pt x="15" y="200"/>
                    <a:pt x="16" y="200"/>
                    <a:pt x="17" y="200"/>
                  </a:cubicBezTo>
                  <a:cubicBezTo>
                    <a:pt x="17" y="199"/>
                    <a:pt x="17" y="199"/>
                    <a:pt x="17" y="198"/>
                  </a:cubicBezTo>
                  <a:cubicBezTo>
                    <a:pt x="18" y="198"/>
                    <a:pt x="19" y="197"/>
                    <a:pt x="21" y="197"/>
                  </a:cubicBezTo>
                  <a:cubicBezTo>
                    <a:pt x="17" y="196"/>
                    <a:pt x="17" y="195"/>
                    <a:pt x="14" y="195"/>
                  </a:cubicBezTo>
                  <a:cubicBezTo>
                    <a:pt x="10" y="189"/>
                    <a:pt x="10" y="189"/>
                    <a:pt x="8" y="183"/>
                  </a:cubicBezTo>
                  <a:cubicBezTo>
                    <a:pt x="9" y="184"/>
                    <a:pt x="10" y="186"/>
                    <a:pt x="12" y="187"/>
                  </a:cubicBezTo>
                  <a:cubicBezTo>
                    <a:pt x="12" y="186"/>
                    <a:pt x="13" y="186"/>
                    <a:pt x="14" y="185"/>
                  </a:cubicBezTo>
                  <a:cubicBezTo>
                    <a:pt x="21" y="192"/>
                    <a:pt x="25" y="197"/>
                    <a:pt x="40" y="202"/>
                  </a:cubicBezTo>
                  <a:cubicBezTo>
                    <a:pt x="40" y="203"/>
                    <a:pt x="40" y="203"/>
                    <a:pt x="40" y="204"/>
                  </a:cubicBezTo>
                  <a:cubicBezTo>
                    <a:pt x="46" y="205"/>
                    <a:pt x="56" y="206"/>
                    <a:pt x="66" y="205"/>
                  </a:cubicBezTo>
                  <a:cubicBezTo>
                    <a:pt x="66" y="205"/>
                    <a:pt x="66" y="205"/>
                    <a:pt x="66" y="206"/>
                  </a:cubicBezTo>
                  <a:cubicBezTo>
                    <a:pt x="73" y="206"/>
                    <a:pt x="73" y="206"/>
                    <a:pt x="77" y="204"/>
                  </a:cubicBezTo>
                  <a:cubicBezTo>
                    <a:pt x="77" y="203"/>
                    <a:pt x="77" y="203"/>
                    <a:pt x="77" y="202"/>
                  </a:cubicBezTo>
                  <a:cubicBezTo>
                    <a:pt x="71" y="202"/>
                    <a:pt x="66" y="202"/>
                    <a:pt x="60" y="202"/>
                  </a:cubicBezTo>
                  <a:cubicBezTo>
                    <a:pt x="60" y="202"/>
                    <a:pt x="60" y="201"/>
                    <a:pt x="60" y="200"/>
                  </a:cubicBezTo>
                  <a:cubicBezTo>
                    <a:pt x="66" y="199"/>
                    <a:pt x="71" y="199"/>
                    <a:pt x="77" y="199"/>
                  </a:cubicBezTo>
                  <a:cubicBezTo>
                    <a:pt x="77" y="198"/>
                    <a:pt x="77" y="197"/>
                    <a:pt x="77" y="196"/>
                  </a:cubicBezTo>
                  <a:cubicBezTo>
                    <a:pt x="64" y="192"/>
                    <a:pt x="50" y="195"/>
                    <a:pt x="44" y="192"/>
                  </a:cubicBezTo>
                  <a:cubicBezTo>
                    <a:pt x="44" y="191"/>
                    <a:pt x="44" y="191"/>
                    <a:pt x="44" y="190"/>
                  </a:cubicBezTo>
                  <a:cubicBezTo>
                    <a:pt x="53" y="191"/>
                    <a:pt x="55" y="190"/>
                    <a:pt x="61" y="190"/>
                  </a:cubicBezTo>
                  <a:cubicBezTo>
                    <a:pt x="63" y="191"/>
                    <a:pt x="63" y="191"/>
                    <a:pt x="75" y="191"/>
                  </a:cubicBezTo>
                  <a:cubicBezTo>
                    <a:pt x="73" y="190"/>
                    <a:pt x="71" y="189"/>
                    <a:pt x="69" y="188"/>
                  </a:cubicBezTo>
                  <a:cubicBezTo>
                    <a:pt x="69" y="187"/>
                    <a:pt x="69" y="186"/>
                    <a:pt x="69" y="185"/>
                  </a:cubicBezTo>
                  <a:cubicBezTo>
                    <a:pt x="70" y="185"/>
                    <a:pt x="71" y="184"/>
                    <a:pt x="71" y="184"/>
                  </a:cubicBezTo>
                  <a:cubicBezTo>
                    <a:pt x="71" y="183"/>
                    <a:pt x="71" y="182"/>
                    <a:pt x="71" y="181"/>
                  </a:cubicBezTo>
                  <a:cubicBezTo>
                    <a:pt x="69" y="180"/>
                    <a:pt x="67" y="178"/>
                    <a:pt x="65" y="177"/>
                  </a:cubicBezTo>
                  <a:cubicBezTo>
                    <a:pt x="69" y="177"/>
                    <a:pt x="74" y="178"/>
                    <a:pt x="78" y="178"/>
                  </a:cubicBezTo>
                  <a:cubicBezTo>
                    <a:pt x="76" y="177"/>
                    <a:pt x="76" y="177"/>
                    <a:pt x="66" y="174"/>
                  </a:cubicBezTo>
                  <a:cubicBezTo>
                    <a:pt x="66" y="174"/>
                    <a:pt x="66" y="173"/>
                    <a:pt x="66" y="172"/>
                  </a:cubicBezTo>
                  <a:cubicBezTo>
                    <a:pt x="70" y="174"/>
                    <a:pt x="75" y="174"/>
                    <a:pt x="76" y="173"/>
                  </a:cubicBezTo>
                  <a:cubicBezTo>
                    <a:pt x="70" y="170"/>
                    <a:pt x="59" y="167"/>
                    <a:pt x="60" y="164"/>
                  </a:cubicBezTo>
                  <a:cubicBezTo>
                    <a:pt x="74" y="167"/>
                    <a:pt x="85" y="170"/>
                    <a:pt x="102" y="172"/>
                  </a:cubicBezTo>
                  <a:cubicBezTo>
                    <a:pt x="102" y="171"/>
                    <a:pt x="102" y="171"/>
                    <a:pt x="102" y="170"/>
                  </a:cubicBezTo>
                  <a:cubicBezTo>
                    <a:pt x="96" y="169"/>
                    <a:pt x="91" y="168"/>
                    <a:pt x="87" y="168"/>
                  </a:cubicBezTo>
                  <a:cubicBezTo>
                    <a:pt x="86" y="167"/>
                    <a:pt x="86" y="166"/>
                    <a:pt x="86" y="166"/>
                  </a:cubicBezTo>
                  <a:cubicBezTo>
                    <a:pt x="100" y="167"/>
                    <a:pt x="112" y="168"/>
                    <a:pt x="129" y="167"/>
                  </a:cubicBezTo>
                  <a:cubicBezTo>
                    <a:pt x="129" y="167"/>
                    <a:pt x="129" y="166"/>
                    <a:pt x="129" y="166"/>
                  </a:cubicBezTo>
                  <a:cubicBezTo>
                    <a:pt x="127" y="165"/>
                    <a:pt x="126" y="164"/>
                    <a:pt x="124" y="164"/>
                  </a:cubicBezTo>
                  <a:cubicBezTo>
                    <a:pt x="124" y="161"/>
                    <a:pt x="120" y="158"/>
                    <a:pt x="119" y="157"/>
                  </a:cubicBezTo>
                  <a:cubicBezTo>
                    <a:pt x="124" y="158"/>
                    <a:pt x="124" y="158"/>
                    <a:pt x="132" y="163"/>
                  </a:cubicBezTo>
                  <a:cubicBezTo>
                    <a:pt x="130" y="160"/>
                    <a:pt x="127" y="158"/>
                    <a:pt x="125" y="155"/>
                  </a:cubicBezTo>
                  <a:cubicBezTo>
                    <a:pt x="127" y="155"/>
                    <a:pt x="128" y="155"/>
                    <a:pt x="133" y="157"/>
                  </a:cubicBezTo>
                  <a:cubicBezTo>
                    <a:pt x="133" y="158"/>
                    <a:pt x="133" y="158"/>
                    <a:pt x="133" y="159"/>
                  </a:cubicBezTo>
                  <a:cubicBezTo>
                    <a:pt x="135" y="160"/>
                    <a:pt x="138" y="161"/>
                    <a:pt x="141" y="163"/>
                  </a:cubicBezTo>
                  <a:cubicBezTo>
                    <a:pt x="141" y="162"/>
                    <a:pt x="142" y="161"/>
                    <a:pt x="143" y="161"/>
                  </a:cubicBezTo>
                  <a:cubicBezTo>
                    <a:pt x="135" y="150"/>
                    <a:pt x="124" y="152"/>
                    <a:pt x="118" y="151"/>
                  </a:cubicBezTo>
                  <a:cubicBezTo>
                    <a:pt x="113" y="150"/>
                    <a:pt x="109" y="149"/>
                    <a:pt x="105" y="148"/>
                  </a:cubicBezTo>
                  <a:cubicBezTo>
                    <a:pt x="105" y="149"/>
                    <a:pt x="105" y="149"/>
                    <a:pt x="105" y="150"/>
                  </a:cubicBezTo>
                  <a:cubicBezTo>
                    <a:pt x="108" y="151"/>
                    <a:pt x="111" y="152"/>
                    <a:pt x="115" y="153"/>
                  </a:cubicBezTo>
                  <a:cubicBezTo>
                    <a:pt x="115" y="153"/>
                    <a:pt x="115" y="154"/>
                    <a:pt x="115" y="155"/>
                  </a:cubicBezTo>
                  <a:cubicBezTo>
                    <a:pt x="109" y="153"/>
                    <a:pt x="103" y="152"/>
                    <a:pt x="97" y="151"/>
                  </a:cubicBezTo>
                  <a:cubicBezTo>
                    <a:pt x="83" y="151"/>
                    <a:pt x="73" y="155"/>
                    <a:pt x="63" y="157"/>
                  </a:cubicBezTo>
                  <a:cubicBezTo>
                    <a:pt x="71" y="151"/>
                    <a:pt x="76" y="151"/>
                    <a:pt x="88" y="148"/>
                  </a:cubicBezTo>
                  <a:cubicBezTo>
                    <a:pt x="88" y="148"/>
                    <a:pt x="88" y="147"/>
                    <a:pt x="89" y="147"/>
                  </a:cubicBezTo>
                  <a:cubicBezTo>
                    <a:pt x="84" y="147"/>
                    <a:pt x="79" y="147"/>
                    <a:pt x="74" y="148"/>
                  </a:cubicBezTo>
                  <a:cubicBezTo>
                    <a:pt x="77" y="146"/>
                    <a:pt x="79" y="144"/>
                    <a:pt x="81" y="143"/>
                  </a:cubicBezTo>
                  <a:cubicBezTo>
                    <a:pt x="78" y="141"/>
                    <a:pt x="78" y="141"/>
                    <a:pt x="74" y="136"/>
                  </a:cubicBezTo>
                  <a:cubicBezTo>
                    <a:pt x="78" y="136"/>
                    <a:pt x="81" y="142"/>
                    <a:pt x="89" y="144"/>
                  </a:cubicBezTo>
                  <a:cubicBezTo>
                    <a:pt x="89" y="146"/>
                    <a:pt x="97" y="149"/>
                    <a:pt x="101" y="150"/>
                  </a:cubicBezTo>
                  <a:cubicBezTo>
                    <a:pt x="101" y="150"/>
                    <a:pt x="102" y="149"/>
                    <a:pt x="103" y="149"/>
                  </a:cubicBezTo>
                  <a:cubicBezTo>
                    <a:pt x="103" y="143"/>
                    <a:pt x="87" y="142"/>
                    <a:pt x="86" y="142"/>
                  </a:cubicBezTo>
                  <a:cubicBezTo>
                    <a:pt x="83" y="136"/>
                    <a:pt x="77" y="134"/>
                    <a:pt x="79" y="131"/>
                  </a:cubicBezTo>
                  <a:cubicBezTo>
                    <a:pt x="82" y="133"/>
                    <a:pt x="82" y="133"/>
                    <a:pt x="82" y="135"/>
                  </a:cubicBezTo>
                  <a:cubicBezTo>
                    <a:pt x="84" y="136"/>
                    <a:pt x="116" y="151"/>
                    <a:pt x="119" y="147"/>
                  </a:cubicBezTo>
                  <a:cubicBezTo>
                    <a:pt x="115" y="145"/>
                    <a:pt x="110" y="144"/>
                    <a:pt x="106" y="142"/>
                  </a:cubicBezTo>
                  <a:cubicBezTo>
                    <a:pt x="108" y="142"/>
                    <a:pt x="110" y="142"/>
                    <a:pt x="113" y="141"/>
                  </a:cubicBezTo>
                  <a:cubicBezTo>
                    <a:pt x="108" y="132"/>
                    <a:pt x="105" y="134"/>
                    <a:pt x="99" y="133"/>
                  </a:cubicBezTo>
                  <a:cubicBezTo>
                    <a:pt x="96" y="126"/>
                    <a:pt x="93" y="127"/>
                    <a:pt x="91" y="127"/>
                  </a:cubicBezTo>
                  <a:cubicBezTo>
                    <a:pt x="91" y="126"/>
                    <a:pt x="91" y="125"/>
                    <a:pt x="91" y="125"/>
                  </a:cubicBezTo>
                  <a:cubicBezTo>
                    <a:pt x="105" y="126"/>
                    <a:pt x="116" y="130"/>
                    <a:pt x="132" y="135"/>
                  </a:cubicBezTo>
                  <a:cubicBezTo>
                    <a:pt x="137" y="133"/>
                    <a:pt x="143" y="131"/>
                    <a:pt x="148" y="129"/>
                  </a:cubicBezTo>
                  <a:cubicBezTo>
                    <a:pt x="148" y="128"/>
                    <a:pt x="148" y="127"/>
                    <a:pt x="148" y="127"/>
                  </a:cubicBezTo>
                  <a:cubicBezTo>
                    <a:pt x="132" y="125"/>
                    <a:pt x="115" y="125"/>
                    <a:pt x="103" y="123"/>
                  </a:cubicBezTo>
                  <a:cubicBezTo>
                    <a:pt x="103" y="122"/>
                    <a:pt x="103" y="121"/>
                    <a:pt x="103" y="120"/>
                  </a:cubicBezTo>
                  <a:cubicBezTo>
                    <a:pt x="123" y="123"/>
                    <a:pt x="145" y="124"/>
                    <a:pt x="169" y="124"/>
                  </a:cubicBezTo>
                  <a:cubicBezTo>
                    <a:pt x="167" y="123"/>
                    <a:pt x="166" y="122"/>
                    <a:pt x="165" y="121"/>
                  </a:cubicBezTo>
                  <a:cubicBezTo>
                    <a:pt x="167" y="121"/>
                    <a:pt x="170" y="121"/>
                    <a:pt x="173" y="121"/>
                  </a:cubicBezTo>
                  <a:cubicBezTo>
                    <a:pt x="172" y="122"/>
                    <a:pt x="171" y="123"/>
                    <a:pt x="171" y="124"/>
                  </a:cubicBezTo>
                  <a:cubicBezTo>
                    <a:pt x="182" y="126"/>
                    <a:pt x="182" y="126"/>
                    <a:pt x="203" y="126"/>
                  </a:cubicBezTo>
                  <a:cubicBezTo>
                    <a:pt x="203" y="126"/>
                    <a:pt x="203" y="125"/>
                    <a:pt x="203" y="125"/>
                  </a:cubicBezTo>
                  <a:cubicBezTo>
                    <a:pt x="188" y="124"/>
                    <a:pt x="188" y="124"/>
                    <a:pt x="186" y="123"/>
                  </a:cubicBezTo>
                  <a:cubicBezTo>
                    <a:pt x="191" y="122"/>
                    <a:pt x="197" y="121"/>
                    <a:pt x="203" y="120"/>
                  </a:cubicBezTo>
                  <a:cubicBezTo>
                    <a:pt x="196" y="118"/>
                    <a:pt x="196" y="118"/>
                    <a:pt x="186" y="118"/>
                  </a:cubicBezTo>
                  <a:cubicBezTo>
                    <a:pt x="162" y="107"/>
                    <a:pt x="162" y="107"/>
                    <a:pt x="159" y="107"/>
                  </a:cubicBezTo>
                  <a:cubicBezTo>
                    <a:pt x="159" y="105"/>
                    <a:pt x="159" y="105"/>
                    <a:pt x="155" y="103"/>
                  </a:cubicBezTo>
                  <a:cubicBezTo>
                    <a:pt x="157" y="102"/>
                    <a:pt x="157" y="102"/>
                    <a:pt x="165" y="107"/>
                  </a:cubicBezTo>
                  <a:cubicBezTo>
                    <a:pt x="166" y="107"/>
                    <a:pt x="166" y="106"/>
                    <a:pt x="166" y="106"/>
                  </a:cubicBezTo>
                  <a:cubicBezTo>
                    <a:pt x="164" y="104"/>
                    <a:pt x="162" y="102"/>
                    <a:pt x="160" y="101"/>
                  </a:cubicBezTo>
                  <a:cubicBezTo>
                    <a:pt x="166" y="101"/>
                    <a:pt x="166" y="103"/>
                    <a:pt x="172" y="106"/>
                  </a:cubicBezTo>
                  <a:cubicBezTo>
                    <a:pt x="181" y="108"/>
                    <a:pt x="189" y="110"/>
                    <a:pt x="198" y="112"/>
                  </a:cubicBezTo>
                  <a:cubicBezTo>
                    <a:pt x="198" y="111"/>
                    <a:pt x="196" y="110"/>
                    <a:pt x="195" y="103"/>
                  </a:cubicBezTo>
                  <a:cubicBezTo>
                    <a:pt x="185" y="101"/>
                    <a:pt x="176" y="100"/>
                    <a:pt x="167" y="98"/>
                  </a:cubicBezTo>
                  <a:cubicBezTo>
                    <a:pt x="167" y="97"/>
                    <a:pt x="167" y="96"/>
                    <a:pt x="167" y="95"/>
                  </a:cubicBezTo>
                  <a:cubicBezTo>
                    <a:pt x="165" y="94"/>
                    <a:pt x="163" y="93"/>
                    <a:pt x="160" y="92"/>
                  </a:cubicBezTo>
                  <a:cubicBezTo>
                    <a:pt x="160" y="92"/>
                    <a:pt x="160" y="91"/>
                    <a:pt x="160" y="90"/>
                  </a:cubicBezTo>
                  <a:cubicBezTo>
                    <a:pt x="168" y="91"/>
                    <a:pt x="175" y="91"/>
                    <a:pt x="182" y="92"/>
                  </a:cubicBezTo>
                  <a:cubicBezTo>
                    <a:pt x="177" y="89"/>
                    <a:pt x="171" y="88"/>
                    <a:pt x="166" y="86"/>
                  </a:cubicBezTo>
                  <a:cubicBezTo>
                    <a:pt x="166" y="85"/>
                    <a:pt x="166" y="84"/>
                    <a:pt x="166" y="84"/>
                  </a:cubicBezTo>
                  <a:cubicBezTo>
                    <a:pt x="172" y="84"/>
                    <a:pt x="177" y="86"/>
                    <a:pt x="187" y="89"/>
                  </a:cubicBezTo>
                  <a:cubicBezTo>
                    <a:pt x="195" y="90"/>
                    <a:pt x="204" y="91"/>
                    <a:pt x="213" y="92"/>
                  </a:cubicBezTo>
                  <a:cubicBezTo>
                    <a:pt x="213" y="91"/>
                    <a:pt x="212" y="89"/>
                    <a:pt x="212" y="88"/>
                  </a:cubicBezTo>
                  <a:cubicBezTo>
                    <a:pt x="214" y="88"/>
                    <a:pt x="215" y="87"/>
                    <a:pt x="218" y="87"/>
                  </a:cubicBezTo>
                  <a:cubicBezTo>
                    <a:pt x="213" y="85"/>
                    <a:pt x="209" y="83"/>
                    <a:pt x="205" y="82"/>
                  </a:cubicBezTo>
                  <a:cubicBezTo>
                    <a:pt x="204" y="80"/>
                    <a:pt x="204" y="79"/>
                    <a:pt x="203" y="77"/>
                  </a:cubicBezTo>
                  <a:cubicBezTo>
                    <a:pt x="202" y="77"/>
                    <a:pt x="202" y="77"/>
                    <a:pt x="201" y="77"/>
                  </a:cubicBezTo>
                  <a:cubicBezTo>
                    <a:pt x="201" y="71"/>
                    <a:pt x="168" y="70"/>
                    <a:pt x="166" y="70"/>
                  </a:cubicBezTo>
                  <a:cubicBezTo>
                    <a:pt x="160" y="71"/>
                    <a:pt x="154" y="72"/>
                    <a:pt x="149" y="73"/>
                  </a:cubicBezTo>
                  <a:cubicBezTo>
                    <a:pt x="152" y="71"/>
                    <a:pt x="152" y="71"/>
                    <a:pt x="163" y="68"/>
                  </a:cubicBezTo>
                  <a:cubicBezTo>
                    <a:pt x="161" y="65"/>
                    <a:pt x="161" y="65"/>
                    <a:pt x="155" y="58"/>
                  </a:cubicBezTo>
                  <a:cubicBezTo>
                    <a:pt x="155" y="58"/>
                    <a:pt x="156" y="58"/>
                    <a:pt x="157" y="58"/>
                  </a:cubicBezTo>
                  <a:cubicBezTo>
                    <a:pt x="160" y="68"/>
                    <a:pt x="187" y="65"/>
                    <a:pt x="199" y="65"/>
                  </a:cubicBezTo>
                  <a:cubicBezTo>
                    <a:pt x="199" y="63"/>
                    <a:pt x="199" y="63"/>
                    <a:pt x="196" y="62"/>
                  </a:cubicBezTo>
                  <a:cubicBezTo>
                    <a:pt x="192" y="62"/>
                    <a:pt x="188" y="63"/>
                    <a:pt x="184" y="63"/>
                  </a:cubicBezTo>
                  <a:cubicBezTo>
                    <a:pt x="183" y="62"/>
                    <a:pt x="183" y="60"/>
                    <a:pt x="183" y="59"/>
                  </a:cubicBezTo>
                  <a:cubicBezTo>
                    <a:pt x="180" y="59"/>
                    <a:pt x="177" y="58"/>
                    <a:pt x="174" y="58"/>
                  </a:cubicBezTo>
                  <a:cubicBezTo>
                    <a:pt x="181" y="55"/>
                    <a:pt x="192" y="51"/>
                    <a:pt x="202" y="51"/>
                  </a:cubicBezTo>
                  <a:cubicBezTo>
                    <a:pt x="203" y="50"/>
                    <a:pt x="203" y="49"/>
                    <a:pt x="204" y="49"/>
                  </a:cubicBezTo>
                  <a:cubicBezTo>
                    <a:pt x="196" y="48"/>
                    <a:pt x="188" y="48"/>
                    <a:pt x="179" y="48"/>
                  </a:cubicBezTo>
                  <a:cubicBezTo>
                    <a:pt x="179" y="47"/>
                    <a:pt x="179" y="46"/>
                    <a:pt x="179" y="46"/>
                  </a:cubicBezTo>
                  <a:cubicBezTo>
                    <a:pt x="202" y="38"/>
                    <a:pt x="227" y="35"/>
                    <a:pt x="251" y="32"/>
                  </a:cubicBezTo>
                  <a:cubicBezTo>
                    <a:pt x="251" y="30"/>
                    <a:pt x="251" y="28"/>
                    <a:pt x="251" y="27"/>
                  </a:cubicBezTo>
                  <a:cubicBezTo>
                    <a:pt x="227" y="29"/>
                    <a:pt x="190" y="39"/>
                    <a:pt x="170" y="35"/>
                  </a:cubicBezTo>
                  <a:cubicBezTo>
                    <a:pt x="181" y="32"/>
                    <a:pt x="192" y="28"/>
                    <a:pt x="203" y="25"/>
                  </a:cubicBezTo>
                  <a:cubicBezTo>
                    <a:pt x="220" y="25"/>
                    <a:pt x="238" y="16"/>
                    <a:pt x="258" y="19"/>
                  </a:cubicBezTo>
                  <a:cubicBezTo>
                    <a:pt x="258" y="21"/>
                    <a:pt x="258" y="22"/>
                    <a:pt x="258" y="23"/>
                  </a:cubicBezTo>
                  <a:cubicBezTo>
                    <a:pt x="257" y="24"/>
                    <a:pt x="256" y="24"/>
                    <a:pt x="256" y="25"/>
                  </a:cubicBezTo>
                  <a:cubicBezTo>
                    <a:pt x="257" y="25"/>
                    <a:pt x="260" y="26"/>
                    <a:pt x="262" y="27"/>
                  </a:cubicBezTo>
                  <a:cubicBezTo>
                    <a:pt x="262" y="28"/>
                    <a:pt x="262" y="29"/>
                    <a:pt x="262" y="30"/>
                  </a:cubicBezTo>
                  <a:cubicBezTo>
                    <a:pt x="261" y="30"/>
                    <a:pt x="260" y="31"/>
                    <a:pt x="260" y="32"/>
                  </a:cubicBezTo>
                  <a:cubicBezTo>
                    <a:pt x="262" y="35"/>
                    <a:pt x="263" y="35"/>
                    <a:pt x="267" y="36"/>
                  </a:cubicBezTo>
                  <a:cubicBezTo>
                    <a:pt x="268" y="40"/>
                    <a:pt x="270" y="43"/>
                    <a:pt x="272" y="47"/>
                  </a:cubicBezTo>
                  <a:cubicBezTo>
                    <a:pt x="277" y="47"/>
                    <a:pt x="289" y="56"/>
                    <a:pt x="277" y="63"/>
                  </a:cubicBezTo>
                  <a:cubicBezTo>
                    <a:pt x="272" y="64"/>
                    <a:pt x="268" y="66"/>
                    <a:pt x="264" y="67"/>
                  </a:cubicBezTo>
                  <a:cubicBezTo>
                    <a:pt x="251" y="67"/>
                    <a:pt x="216" y="71"/>
                    <a:pt x="211" y="76"/>
                  </a:cubicBezTo>
                  <a:cubicBezTo>
                    <a:pt x="223" y="84"/>
                    <a:pt x="255" y="82"/>
                    <a:pt x="271" y="76"/>
                  </a:cubicBezTo>
                  <a:cubicBezTo>
                    <a:pt x="271" y="75"/>
                    <a:pt x="272" y="74"/>
                    <a:pt x="272" y="73"/>
                  </a:cubicBezTo>
                  <a:cubicBezTo>
                    <a:pt x="271" y="73"/>
                    <a:pt x="270" y="73"/>
                    <a:pt x="268" y="73"/>
                  </a:cubicBezTo>
                  <a:cubicBezTo>
                    <a:pt x="268" y="73"/>
                    <a:pt x="268" y="72"/>
                    <a:pt x="268" y="72"/>
                  </a:cubicBezTo>
                  <a:cubicBezTo>
                    <a:pt x="271" y="71"/>
                    <a:pt x="274" y="71"/>
                    <a:pt x="276" y="70"/>
                  </a:cubicBezTo>
                  <a:cubicBezTo>
                    <a:pt x="276" y="69"/>
                    <a:pt x="290" y="60"/>
                    <a:pt x="292" y="60"/>
                  </a:cubicBezTo>
                  <a:cubicBezTo>
                    <a:pt x="294" y="53"/>
                    <a:pt x="295" y="55"/>
                    <a:pt x="301" y="55"/>
                  </a:cubicBezTo>
                  <a:cubicBezTo>
                    <a:pt x="303" y="58"/>
                    <a:pt x="304" y="60"/>
                    <a:pt x="306" y="63"/>
                  </a:cubicBezTo>
                  <a:cubicBezTo>
                    <a:pt x="306" y="55"/>
                    <a:pt x="306" y="55"/>
                    <a:pt x="304" y="54"/>
                  </a:cubicBezTo>
                  <a:cubicBezTo>
                    <a:pt x="306" y="54"/>
                    <a:pt x="308" y="54"/>
                    <a:pt x="310" y="54"/>
                  </a:cubicBezTo>
                  <a:cubicBezTo>
                    <a:pt x="310" y="56"/>
                    <a:pt x="310" y="58"/>
                    <a:pt x="311" y="60"/>
                  </a:cubicBezTo>
                  <a:cubicBezTo>
                    <a:pt x="312" y="60"/>
                    <a:pt x="312" y="60"/>
                    <a:pt x="313" y="60"/>
                  </a:cubicBezTo>
                  <a:cubicBezTo>
                    <a:pt x="313" y="57"/>
                    <a:pt x="314" y="54"/>
                    <a:pt x="314" y="52"/>
                  </a:cubicBezTo>
                  <a:cubicBezTo>
                    <a:pt x="313" y="50"/>
                    <a:pt x="312" y="49"/>
                    <a:pt x="310" y="47"/>
                  </a:cubicBezTo>
                  <a:cubicBezTo>
                    <a:pt x="304" y="47"/>
                    <a:pt x="303" y="48"/>
                    <a:pt x="301" y="51"/>
                  </a:cubicBezTo>
                  <a:cubicBezTo>
                    <a:pt x="296" y="53"/>
                    <a:pt x="290" y="54"/>
                    <a:pt x="285" y="56"/>
                  </a:cubicBezTo>
                  <a:cubicBezTo>
                    <a:pt x="284" y="46"/>
                    <a:pt x="281" y="45"/>
                    <a:pt x="276" y="45"/>
                  </a:cubicBezTo>
                  <a:cubicBezTo>
                    <a:pt x="275" y="40"/>
                    <a:pt x="271" y="39"/>
                    <a:pt x="271" y="36"/>
                  </a:cubicBezTo>
                  <a:cubicBezTo>
                    <a:pt x="262" y="32"/>
                    <a:pt x="264" y="13"/>
                    <a:pt x="264" y="7"/>
                  </a:cubicBezTo>
                  <a:cubicBezTo>
                    <a:pt x="274" y="0"/>
                    <a:pt x="285" y="4"/>
                    <a:pt x="290" y="19"/>
                  </a:cubicBezTo>
                  <a:cubicBezTo>
                    <a:pt x="293" y="19"/>
                    <a:pt x="307" y="31"/>
                    <a:pt x="311" y="41"/>
                  </a:cubicBezTo>
                  <a:cubicBezTo>
                    <a:pt x="313" y="41"/>
                    <a:pt x="316" y="41"/>
                    <a:pt x="319" y="41"/>
                  </a:cubicBezTo>
                  <a:cubicBezTo>
                    <a:pt x="319" y="41"/>
                    <a:pt x="319" y="41"/>
                    <a:pt x="319" y="42"/>
                  </a:cubicBezTo>
                  <a:cubicBezTo>
                    <a:pt x="320" y="42"/>
                    <a:pt x="321" y="42"/>
                    <a:pt x="321" y="43"/>
                  </a:cubicBezTo>
                  <a:cubicBezTo>
                    <a:pt x="322" y="52"/>
                    <a:pt x="326" y="78"/>
                    <a:pt x="323" y="94"/>
                  </a:cubicBezTo>
                  <a:cubicBezTo>
                    <a:pt x="331" y="87"/>
                    <a:pt x="328" y="71"/>
                    <a:pt x="338" y="68"/>
                  </a:cubicBezTo>
                  <a:cubicBezTo>
                    <a:pt x="339" y="62"/>
                    <a:pt x="340" y="55"/>
                    <a:pt x="341" y="49"/>
                  </a:cubicBezTo>
                  <a:cubicBezTo>
                    <a:pt x="345" y="47"/>
                    <a:pt x="348" y="49"/>
                    <a:pt x="355" y="51"/>
                  </a:cubicBezTo>
                  <a:cubicBezTo>
                    <a:pt x="355" y="52"/>
                    <a:pt x="355" y="52"/>
                    <a:pt x="355" y="53"/>
                  </a:cubicBezTo>
                  <a:cubicBezTo>
                    <a:pt x="358" y="53"/>
                    <a:pt x="368" y="65"/>
                    <a:pt x="368" y="75"/>
                  </a:cubicBezTo>
                  <a:cubicBezTo>
                    <a:pt x="387" y="75"/>
                    <a:pt x="408" y="75"/>
                    <a:pt x="428" y="84"/>
                  </a:cubicBezTo>
                  <a:cubicBezTo>
                    <a:pt x="428" y="88"/>
                    <a:pt x="443" y="88"/>
                    <a:pt x="446" y="96"/>
                  </a:cubicBezTo>
                  <a:cubicBezTo>
                    <a:pt x="452" y="99"/>
                    <a:pt x="461" y="104"/>
                    <a:pt x="465" y="114"/>
                  </a:cubicBezTo>
                  <a:cubicBezTo>
                    <a:pt x="452" y="106"/>
                    <a:pt x="438" y="103"/>
                    <a:pt x="427" y="101"/>
                  </a:cubicBezTo>
                  <a:cubicBezTo>
                    <a:pt x="400" y="99"/>
                    <a:pt x="374" y="94"/>
                    <a:pt x="352" y="97"/>
                  </a:cubicBezTo>
                  <a:cubicBezTo>
                    <a:pt x="352" y="98"/>
                    <a:pt x="352" y="99"/>
                    <a:pt x="352" y="101"/>
                  </a:cubicBezTo>
                  <a:cubicBezTo>
                    <a:pt x="357" y="100"/>
                    <a:pt x="356" y="98"/>
                    <a:pt x="365" y="101"/>
                  </a:cubicBezTo>
                  <a:cubicBezTo>
                    <a:pt x="370" y="109"/>
                    <a:pt x="370" y="109"/>
                    <a:pt x="372" y="110"/>
                  </a:cubicBezTo>
                  <a:cubicBezTo>
                    <a:pt x="371" y="112"/>
                    <a:pt x="371" y="112"/>
                    <a:pt x="365" y="114"/>
                  </a:cubicBezTo>
                  <a:cubicBezTo>
                    <a:pt x="369" y="121"/>
                    <a:pt x="373" y="128"/>
                    <a:pt x="376" y="135"/>
                  </a:cubicBezTo>
                  <a:cubicBezTo>
                    <a:pt x="397" y="142"/>
                    <a:pt x="412" y="132"/>
                    <a:pt x="425" y="165"/>
                  </a:cubicBezTo>
                  <a:cubicBezTo>
                    <a:pt x="429" y="165"/>
                    <a:pt x="429" y="179"/>
                    <a:pt x="443" y="181"/>
                  </a:cubicBezTo>
                  <a:cubicBezTo>
                    <a:pt x="443" y="180"/>
                    <a:pt x="444" y="180"/>
                    <a:pt x="445" y="179"/>
                  </a:cubicBezTo>
                  <a:cubicBezTo>
                    <a:pt x="445" y="169"/>
                    <a:pt x="440" y="167"/>
                    <a:pt x="440" y="164"/>
                  </a:cubicBezTo>
                  <a:cubicBezTo>
                    <a:pt x="439" y="164"/>
                    <a:pt x="438" y="164"/>
                    <a:pt x="438" y="164"/>
                  </a:cubicBezTo>
                  <a:cubicBezTo>
                    <a:pt x="434" y="152"/>
                    <a:pt x="424" y="156"/>
                    <a:pt x="429" y="144"/>
                  </a:cubicBezTo>
                  <a:cubicBezTo>
                    <a:pt x="437" y="144"/>
                    <a:pt x="444" y="149"/>
                    <a:pt x="452" y="158"/>
                  </a:cubicBezTo>
                  <a:cubicBezTo>
                    <a:pt x="453" y="158"/>
                    <a:pt x="454" y="158"/>
                    <a:pt x="455" y="159"/>
                  </a:cubicBezTo>
                  <a:cubicBezTo>
                    <a:pt x="456" y="158"/>
                    <a:pt x="456" y="158"/>
                    <a:pt x="456" y="157"/>
                  </a:cubicBezTo>
                  <a:cubicBezTo>
                    <a:pt x="466" y="157"/>
                    <a:pt x="477" y="167"/>
                    <a:pt x="492" y="170"/>
                  </a:cubicBezTo>
                  <a:cubicBezTo>
                    <a:pt x="494" y="174"/>
                    <a:pt x="495" y="175"/>
                    <a:pt x="500" y="177"/>
                  </a:cubicBezTo>
                  <a:cubicBezTo>
                    <a:pt x="504" y="182"/>
                    <a:pt x="508" y="188"/>
                    <a:pt x="512" y="194"/>
                  </a:cubicBezTo>
                  <a:cubicBezTo>
                    <a:pt x="504" y="196"/>
                    <a:pt x="509" y="196"/>
                    <a:pt x="506" y="200"/>
                  </a:cubicBezTo>
                  <a:cubicBezTo>
                    <a:pt x="504" y="200"/>
                    <a:pt x="502" y="200"/>
                    <a:pt x="500" y="200"/>
                  </a:cubicBezTo>
                  <a:cubicBezTo>
                    <a:pt x="500" y="193"/>
                    <a:pt x="481" y="191"/>
                    <a:pt x="479" y="191"/>
                  </a:cubicBezTo>
                  <a:cubicBezTo>
                    <a:pt x="469" y="186"/>
                    <a:pt x="467" y="182"/>
                    <a:pt x="459" y="185"/>
                  </a:cubicBezTo>
                  <a:cubicBezTo>
                    <a:pt x="456" y="180"/>
                    <a:pt x="453" y="181"/>
                    <a:pt x="452" y="181"/>
                  </a:cubicBezTo>
                  <a:cubicBezTo>
                    <a:pt x="448" y="189"/>
                    <a:pt x="457" y="202"/>
                    <a:pt x="457" y="217"/>
                  </a:cubicBezTo>
                  <a:cubicBezTo>
                    <a:pt x="443" y="212"/>
                    <a:pt x="436" y="214"/>
                    <a:pt x="424" y="216"/>
                  </a:cubicBezTo>
                  <a:cubicBezTo>
                    <a:pt x="424" y="218"/>
                    <a:pt x="425" y="220"/>
                    <a:pt x="425" y="221"/>
                  </a:cubicBezTo>
                  <a:cubicBezTo>
                    <a:pt x="430" y="223"/>
                    <a:pt x="435" y="224"/>
                    <a:pt x="441" y="226"/>
                  </a:cubicBezTo>
                  <a:cubicBezTo>
                    <a:pt x="441" y="229"/>
                    <a:pt x="470" y="247"/>
                    <a:pt x="476" y="250"/>
                  </a:cubicBezTo>
                  <a:cubicBezTo>
                    <a:pt x="476" y="250"/>
                    <a:pt x="476" y="251"/>
                    <a:pt x="476" y="252"/>
                  </a:cubicBezTo>
                  <a:cubicBezTo>
                    <a:pt x="482" y="257"/>
                    <a:pt x="488" y="263"/>
                    <a:pt x="494" y="269"/>
                  </a:cubicBezTo>
                  <a:cubicBezTo>
                    <a:pt x="495" y="271"/>
                    <a:pt x="495" y="273"/>
                    <a:pt x="496" y="275"/>
                  </a:cubicBezTo>
                  <a:cubicBezTo>
                    <a:pt x="506" y="279"/>
                    <a:pt x="506" y="278"/>
                    <a:pt x="509" y="294"/>
                  </a:cubicBezTo>
                  <a:cubicBezTo>
                    <a:pt x="511" y="295"/>
                    <a:pt x="516" y="298"/>
                    <a:pt x="522" y="294"/>
                  </a:cubicBezTo>
                  <a:cubicBezTo>
                    <a:pt x="522" y="289"/>
                    <a:pt x="522" y="289"/>
                    <a:pt x="520" y="283"/>
                  </a:cubicBezTo>
                  <a:cubicBezTo>
                    <a:pt x="513" y="276"/>
                    <a:pt x="513" y="269"/>
                    <a:pt x="512" y="263"/>
                  </a:cubicBezTo>
                  <a:cubicBezTo>
                    <a:pt x="512" y="263"/>
                    <a:pt x="511" y="263"/>
                    <a:pt x="510" y="263"/>
                  </a:cubicBezTo>
                  <a:cubicBezTo>
                    <a:pt x="510" y="260"/>
                    <a:pt x="507" y="259"/>
                    <a:pt x="505" y="259"/>
                  </a:cubicBezTo>
                  <a:cubicBezTo>
                    <a:pt x="505" y="252"/>
                    <a:pt x="512" y="249"/>
                    <a:pt x="517" y="243"/>
                  </a:cubicBezTo>
                  <a:cubicBezTo>
                    <a:pt x="520" y="239"/>
                    <a:pt x="523" y="229"/>
                    <a:pt x="529" y="231"/>
                  </a:cubicBezTo>
                  <a:cubicBezTo>
                    <a:pt x="528" y="238"/>
                    <a:pt x="521" y="255"/>
                    <a:pt x="533" y="261"/>
                  </a:cubicBezTo>
                  <a:cubicBezTo>
                    <a:pt x="534" y="265"/>
                    <a:pt x="541" y="269"/>
                    <a:pt x="544" y="278"/>
                  </a:cubicBezTo>
                  <a:cubicBezTo>
                    <a:pt x="544" y="278"/>
                    <a:pt x="545" y="278"/>
                    <a:pt x="546" y="278"/>
                  </a:cubicBezTo>
                  <a:cubicBezTo>
                    <a:pt x="546" y="278"/>
                    <a:pt x="546" y="279"/>
                    <a:pt x="546" y="280"/>
                  </a:cubicBezTo>
                  <a:cubicBezTo>
                    <a:pt x="549" y="281"/>
                    <a:pt x="553" y="282"/>
                    <a:pt x="559" y="280"/>
                  </a:cubicBezTo>
                  <a:cubicBezTo>
                    <a:pt x="559" y="279"/>
                    <a:pt x="559" y="278"/>
                    <a:pt x="560" y="277"/>
                  </a:cubicBezTo>
                  <a:cubicBezTo>
                    <a:pt x="547" y="272"/>
                    <a:pt x="541" y="262"/>
                    <a:pt x="537" y="254"/>
                  </a:cubicBezTo>
                  <a:cubicBezTo>
                    <a:pt x="536" y="254"/>
                    <a:pt x="536" y="254"/>
                    <a:pt x="535" y="254"/>
                  </a:cubicBezTo>
                  <a:cubicBezTo>
                    <a:pt x="533" y="246"/>
                    <a:pt x="533" y="246"/>
                    <a:pt x="534" y="240"/>
                  </a:cubicBezTo>
                  <a:cubicBezTo>
                    <a:pt x="535" y="240"/>
                    <a:pt x="537" y="240"/>
                    <a:pt x="539" y="240"/>
                  </a:cubicBezTo>
                  <a:cubicBezTo>
                    <a:pt x="540" y="242"/>
                    <a:pt x="548" y="258"/>
                    <a:pt x="556" y="259"/>
                  </a:cubicBezTo>
                  <a:cubicBezTo>
                    <a:pt x="556" y="247"/>
                    <a:pt x="549" y="233"/>
                    <a:pt x="542" y="233"/>
                  </a:cubicBezTo>
                  <a:cubicBezTo>
                    <a:pt x="545" y="220"/>
                    <a:pt x="552" y="220"/>
                    <a:pt x="565" y="220"/>
                  </a:cubicBezTo>
                  <a:cubicBezTo>
                    <a:pt x="569" y="222"/>
                    <a:pt x="573" y="225"/>
                    <a:pt x="577" y="227"/>
                  </a:cubicBezTo>
                  <a:cubicBezTo>
                    <a:pt x="576" y="226"/>
                    <a:pt x="576" y="225"/>
                    <a:pt x="576" y="224"/>
                  </a:cubicBezTo>
                  <a:cubicBezTo>
                    <a:pt x="573" y="224"/>
                    <a:pt x="571" y="218"/>
                    <a:pt x="571" y="217"/>
                  </a:cubicBezTo>
                  <a:cubicBezTo>
                    <a:pt x="568" y="214"/>
                    <a:pt x="565" y="210"/>
                    <a:pt x="565" y="207"/>
                  </a:cubicBezTo>
                  <a:cubicBezTo>
                    <a:pt x="571" y="208"/>
                    <a:pt x="580" y="222"/>
                    <a:pt x="585" y="232"/>
                  </a:cubicBezTo>
                  <a:cubicBezTo>
                    <a:pt x="585" y="242"/>
                    <a:pt x="585" y="253"/>
                    <a:pt x="585" y="263"/>
                  </a:cubicBezTo>
                  <a:cubicBezTo>
                    <a:pt x="584" y="265"/>
                    <a:pt x="583" y="269"/>
                    <a:pt x="582" y="272"/>
                  </a:cubicBezTo>
                  <a:cubicBezTo>
                    <a:pt x="580" y="272"/>
                    <a:pt x="578" y="273"/>
                    <a:pt x="576" y="274"/>
                  </a:cubicBezTo>
                  <a:cubicBezTo>
                    <a:pt x="576" y="281"/>
                    <a:pt x="568" y="283"/>
                    <a:pt x="567" y="289"/>
                  </a:cubicBezTo>
                  <a:cubicBezTo>
                    <a:pt x="555" y="294"/>
                    <a:pt x="542" y="286"/>
                    <a:pt x="535" y="284"/>
                  </a:cubicBezTo>
                  <a:cubicBezTo>
                    <a:pt x="535" y="286"/>
                    <a:pt x="535" y="287"/>
                    <a:pt x="535" y="288"/>
                  </a:cubicBezTo>
                  <a:cubicBezTo>
                    <a:pt x="537" y="288"/>
                    <a:pt x="540" y="288"/>
                    <a:pt x="542" y="289"/>
                  </a:cubicBezTo>
                  <a:cubicBezTo>
                    <a:pt x="540" y="293"/>
                    <a:pt x="539" y="302"/>
                    <a:pt x="534" y="312"/>
                  </a:cubicBezTo>
                  <a:cubicBezTo>
                    <a:pt x="532" y="312"/>
                    <a:pt x="531" y="313"/>
                    <a:pt x="529" y="314"/>
                  </a:cubicBezTo>
                  <a:cubicBezTo>
                    <a:pt x="526" y="314"/>
                    <a:pt x="523" y="314"/>
                    <a:pt x="521" y="314"/>
                  </a:cubicBezTo>
                  <a:cubicBezTo>
                    <a:pt x="506" y="305"/>
                    <a:pt x="496" y="306"/>
                    <a:pt x="491" y="295"/>
                  </a:cubicBezTo>
                  <a:cubicBezTo>
                    <a:pt x="476" y="285"/>
                    <a:pt x="481" y="283"/>
                    <a:pt x="479" y="267"/>
                  </a:cubicBezTo>
                  <a:cubicBezTo>
                    <a:pt x="476" y="265"/>
                    <a:pt x="473" y="263"/>
                    <a:pt x="470" y="261"/>
                  </a:cubicBezTo>
                  <a:cubicBezTo>
                    <a:pt x="458" y="255"/>
                    <a:pt x="445" y="250"/>
                    <a:pt x="433" y="244"/>
                  </a:cubicBezTo>
                  <a:cubicBezTo>
                    <a:pt x="415" y="242"/>
                    <a:pt x="401" y="249"/>
                    <a:pt x="387" y="246"/>
                  </a:cubicBezTo>
                  <a:cubicBezTo>
                    <a:pt x="387" y="245"/>
                    <a:pt x="387" y="244"/>
                    <a:pt x="387" y="243"/>
                  </a:cubicBezTo>
                  <a:cubicBezTo>
                    <a:pt x="378" y="239"/>
                    <a:pt x="378" y="236"/>
                    <a:pt x="373" y="233"/>
                  </a:cubicBezTo>
                  <a:cubicBezTo>
                    <a:pt x="369" y="224"/>
                    <a:pt x="364" y="215"/>
                    <a:pt x="360" y="207"/>
                  </a:cubicBezTo>
                  <a:cubicBezTo>
                    <a:pt x="359" y="207"/>
                    <a:pt x="359" y="207"/>
                    <a:pt x="358" y="207"/>
                  </a:cubicBezTo>
                  <a:cubicBezTo>
                    <a:pt x="356" y="201"/>
                    <a:pt x="356" y="200"/>
                    <a:pt x="352" y="198"/>
                  </a:cubicBezTo>
                  <a:cubicBezTo>
                    <a:pt x="351" y="194"/>
                    <a:pt x="351" y="194"/>
                    <a:pt x="351" y="187"/>
                  </a:cubicBezTo>
                  <a:cubicBezTo>
                    <a:pt x="353" y="187"/>
                    <a:pt x="354" y="187"/>
                    <a:pt x="355" y="187"/>
                  </a:cubicBezTo>
                  <a:cubicBezTo>
                    <a:pt x="360" y="193"/>
                    <a:pt x="361" y="199"/>
                    <a:pt x="370" y="205"/>
                  </a:cubicBezTo>
                  <a:cubicBezTo>
                    <a:pt x="370" y="196"/>
                    <a:pt x="365" y="190"/>
                    <a:pt x="364" y="187"/>
                  </a:cubicBezTo>
                  <a:cubicBezTo>
                    <a:pt x="363" y="187"/>
                    <a:pt x="363" y="187"/>
                    <a:pt x="362" y="187"/>
                  </a:cubicBezTo>
                  <a:cubicBezTo>
                    <a:pt x="357" y="178"/>
                    <a:pt x="351" y="171"/>
                    <a:pt x="345" y="170"/>
                  </a:cubicBezTo>
                  <a:cubicBezTo>
                    <a:pt x="345" y="163"/>
                    <a:pt x="327" y="159"/>
                    <a:pt x="326" y="159"/>
                  </a:cubicBezTo>
                  <a:cubicBezTo>
                    <a:pt x="326" y="158"/>
                    <a:pt x="326" y="158"/>
                    <a:pt x="326" y="157"/>
                  </a:cubicBezTo>
                  <a:cubicBezTo>
                    <a:pt x="303" y="158"/>
                    <a:pt x="292" y="162"/>
                    <a:pt x="280" y="180"/>
                  </a:cubicBezTo>
                  <a:cubicBezTo>
                    <a:pt x="276" y="184"/>
                    <a:pt x="271" y="187"/>
                    <a:pt x="268" y="191"/>
                  </a:cubicBezTo>
                  <a:cubicBezTo>
                    <a:pt x="261" y="203"/>
                    <a:pt x="254" y="215"/>
                    <a:pt x="247" y="227"/>
                  </a:cubicBezTo>
                  <a:cubicBezTo>
                    <a:pt x="246" y="237"/>
                    <a:pt x="237" y="255"/>
                    <a:pt x="232" y="266"/>
                  </a:cubicBezTo>
                  <a:cubicBezTo>
                    <a:pt x="223" y="276"/>
                    <a:pt x="221" y="326"/>
                    <a:pt x="221" y="345"/>
                  </a:cubicBezTo>
                  <a:cubicBezTo>
                    <a:pt x="215" y="359"/>
                    <a:pt x="217" y="376"/>
                    <a:pt x="215" y="393"/>
                  </a:cubicBezTo>
                  <a:cubicBezTo>
                    <a:pt x="209" y="407"/>
                    <a:pt x="220" y="441"/>
                    <a:pt x="224" y="460"/>
                  </a:cubicBezTo>
                  <a:cubicBezTo>
                    <a:pt x="224" y="465"/>
                    <a:pt x="224" y="471"/>
                    <a:pt x="224" y="476"/>
                  </a:cubicBezTo>
                  <a:cubicBezTo>
                    <a:pt x="227" y="491"/>
                    <a:pt x="232" y="493"/>
                    <a:pt x="221" y="507"/>
                  </a:cubicBezTo>
                  <a:cubicBezTo>
                    <a:pt x="219" y="517"/>
                    <a:pt x="216" y="524"/>
                    <a:pt x="220" y="537"/>
                  </a:cubicBezTo>
                  <a:cubicBezTo>
                    <a:pt x="220" y="547"/>
                    <a:pt x="222" y="562"/>
                    <a:pt x="221" y="576"/>
                  </a:cubicBezTo>
                  <a:cubicBezTo>
                    <a:pt x="219" y="579"/>
                    <a:pt x="217" y="583"/>
                    <a:pt x="215" y="587"/>
                  </a:cubicBezTo>
                  <a:cubicBezTo>
                    <a:pt x="215" y="587"/>
                    <a:pt x="214" y="587"/>
                    <a:pt x="213" y="587"/>
                  </a:cubicBezTo>
                  <a:cubicBezTo>
                    <a:pt x="213" y="587"/>
                    <a:pt x="213" y="588"/>
                    <a:pt x="213" y="589"/>
                  </a:cubicBezTo>
                  <a:cubicBezTo>
                    <a:pt x="213" y="589"/>
                    <a:pt x="212" y="589"/>
                    <a:pt x="211" y="589"/>
                  </a:cubicBezTo>
                  <a:cubicBezTo>
                    <a:pt x="205" y="597"/>
                    <a:pt x="197" y="596"/>
                    <a:pt x="197" y="609"/>
                  </a:cubicBezTo>
                  <a:cubicBezTo>
                    <a:pt x="197" y="609"/>
                    <a:pt x="198" y="610"/>
                    <a:pt x="199" y="610"/>
                  </a:cubicBezTo>
                  <a:cubicBezTo>
                    <a:pt x="199" y="609"/>
                    <a:pt x="200" y="609"/>
                    <a:pt x="200" y="608"/>
                  </a:cubicBezTo>
                  <a:cubicBezTo>
                    <a:pt x="201" y="608"/>
                    <a:pt x="202" y="608"/>
                    <a:pt x="204" y="608"/>
                  </a:cubicBezTo>
                  <a:cubicBezTo>
                    <a:pt x="204" y="610"/>
                    <a:pt x="204" y="613"/>
                    <a:pt x="205" y="616"/>
                  </a:cubicBezTo>
                  <a:cubicBezTo>
                    <a:pt x="206" y="616"/>
                    <a:pt x="206" y="616"/>
                    <a:pt x="207" y="616"/>
                  </a:cubicBezTo>
                  <a:cubicBezTo>
                    <a:pt x="208" y="606"/>
                    <a:pt x="213" y="602"/>
                    <a:pt x="221" y="599"/>
                  </a:cubicBezTo>
                  <a:cubicBezTo>
                    <a:pt x="233" y="579"/>
                    <a:pt x="226" y="552"/>
                    <a:pt x="223" y="535"/>
                  </a:cubicBezTo>
                  <a:cubicBezTo>
                    <a:pt x="223" y="523"/>
                    <a:pt x="224" y="515"/>
                    <a:pt x="227" y="507"/>
                  </a:cubicBezTo>
                  <a:cubicBezTo>
                    <a:pt x="227" y="507"/>
                    <a:pt x="228" y="507"/>
                    <a:pt x="229" y="507"/>
                  </a:cubicBezTo>
                  <a:cubicBezTo>
                    <a:pt x="235" y="520"/>
                    <a:pt x="251" y="553"/>
                    <a:pt x="251" y="572"/>
                  </a:cubicBezTo>
                  <a:cubicBezTo>
                    <a:pt x="249" y="576"/>
                    <a:pt x="249" y="576"/>
                    <a:pt x="246" y="577"/>
                  </a:cubicBezTo>
                  <a:cubicBezTo>
                    <a:pt x="246" y="597"/>
                    <a:pt x="263" y="616"/>
                    <a:pt x="263" y="641"/>
                  </a:cubicBezTo>
                  <a:cubicBezTo>
                    <a:pt x="262" y="642"/>
                    <a:pt x="261" y="643"/>
                    <a:pt x="260" y="645"/>
                  </a:cubicBezTo>
                  <a:cubicBezTo>
                    <a:pt x="259" y="672"/>
                    <a:pt x="259" y="672"/>
                    <a:pt x="258" y="674"/>
                  </a:cubicBezTo>
                  <a:cubicBezTo>
                    <a:pt x="247" y="673"/>
                    <a:pt x="242" y="664"/>
                    <a:pt x="238" y="664"/>
                  </a:cubicBezTo>
                  <a:cubicBezTo>
                    <a:pt x="237" y="670"/>
                    <a:pt x="232" y="688"/>
                    <a:pt x="241" y="693"/>
                  </a:cubicBezTo>
                  <a:cubicBezTo>
                    <a:pt x="246" y="689"/>
                    <a:pt x="253" y="680"/>
                    <a:pt x="259" y="682"/>
                  </a:cubicBezTo>
                  <a:cubicBezTo>
                    <a:pt x="259" y="685"/>
                    <a:pt x="259" y="687"/>
                    <a:pt x="259" y="690"/>
                  </a:cubicBezTo>
                  <a:cubicBezTo>
                    <a:pt x="250" y="696"/>
                    <a:pt x="251" y="702"/>
                    <a:pt x="249" y="714"/>
                  </a:cubicBezTo>
                  <a:cubicBezTo>
                    <a:pt x="249" y="714"/>
                    <a:pt x="248" y="714"/>
                    <a:pt x="247" y="714"/>
                  </a:cubicBezTo>
                  <a:cubicBezTo>
                    <a:pt x="244" y="724"/>
                    <a:pt x="240" y="727"/>
                    <a:pt x="241" y="742"/>
                  </a:cubicBezTo>
                  <a:cubicBezTo>
                    <a:pt x="238" y="754"/>
                    <a:pt x="233" y="762"/>
                    <a:pt x="250" y="768"/>
                  </a:cubicBezTo>
                  <a:cubicBezTo>
                    <a:pt x="250" y="742"/>
                    <a:pt x="246" y="724"/>
                    <a:pt x="257" y="703"/>
                  </a:cubicBezTo>
                  <a:cubicBezTo>
                    <a:pt x="258" y="703"/>
                    <a:pt x="260" y="698"/>
                    <a:pt x="260" y="696"/>
                  </a:cubicBezTo>
                  <a:cubicBezTo>
                    <a:pt x="267" y="687"/>
                    <a:pt x="272" y="680"/>
                    <a:pt x="284" y="679"/>
                  </a:cubicBezTo>
                  <a:cubicBezTo>
                    <a:pt x="286" y="683"/>
                    <a:pt x="289" y="686"/>
                    <a:pt x="291" y="690"/>
                  </a:cubicBezTo>
                  <a:cubicBezTo>
                    <a:pt x="296" y="689"/>
                    <a:pt x="294" y="687"/>
                    <a:pt x="302" y="690"/>
                  </a:cubicBezTo>
                  <a:cubicBezTo>
                    <a:pt x="302" y="695"/>
                    <a:pt x="301" y="699"/>
                    <a:pt x="301" y="703"/>
                  </a:cubicBezTo>
                  <a:cubicBezTo>
                    <a:pt x="299" y="707"/>
                    <a:pt x="296" y="707"/>
                    <a:pt x="296" y="712"/>
                  </a:cubicBezTo>
                  <a:cubicBezTo>
                    <a:pt x="297" y="713"/>
                    <a:pt x="298" y="713"/>
                    <a:pt x="299" y="714"/>
                  </a:cubicBezTo>
                  <a:cubicBezTo>
                    <a:pt x="300" y="716"/>
                    <a:pt x="301" y="719"/>
                    <a:pt x="302" y="722"/>
                  </a:cubicBezTo>
                  <a:cubicBezTo>
                    <a:pt x="303" y="722"/>
                    <a:pt x="304" y="722"/>
                    <a:pt x="305" y="722"/>
                  </a:cubicBezTo>
                  <a:cubicBezTo>
                    <a:pt x="300" y="699"/>
                    <a:pt x="307" y="691"/>
                    <a:pt x="326" y="684"/>
                  </a:cubicBezTo>
                  <a:cubicBezTo>
                    <a:pt x="324" y="688"/>
                    <a:pt x="323" y="690"/>
                    <a:pt x="323" y="694"/>
                  </a:cubicBezTo>
                  <a:cubicBezTo>
                    <a:pt x="323" y="694"/>
                    <a:pt x="325" y="694"/>
                    <a:pt x="326" y="694"/>
                  </a:cubicBezTo>
                  <a:cubicBezTo>
                    <a:pt x="326" y="691"/>
                    <a:pt x="331" y="691"/>
                    <a:pt x="335" y="689"/>
                  </a:cubicBezTo>
                  <a:cubicBezTo>
                    <a:pt x="335" y="690"/>
                    <a:pt x="335" y="691"/>
                    <a:pt x="336" y="692"/>
                  </a:cubicBezTo>
                  <a:cubicBezTo>
                    <a:pt x="332" y="695"/>
                    <a:pt x="329" y="700"/>
                    <a:pt x="326" y="707"/>
                  </a:cubicBezTo>
                  <a:cubicBezTo>
                    <a:pt x="327" y="710"/>
                    <a:pt x="329" y="709"/>
                    <a:pt x="333" y="710"/>
                  </a:cubicBezTo>
                  <a:cubicBezTo>
                    <a:pt x="333" y="714"/>
                    <a:pt x="326" y="723"/>
                    <a:pt x="323" y="727"/>
                  </a:cubicBezTo>
                  <a:cubicBezTo>
                    <a:pt x="320" y="736"/>
                    <a:pt x="318" y="740"/>
                    <a:pt x="310" y="742"/>
                  </a:cubicBezTo>
                  <a:cubicBezTo>
                    <a:pt x="308" y="738"/>
                    <a:pt x="307" y="735"/>
                    <a:pt x="306" y="731"/>
                  </a:cubicBezTo>
                  <a:cubicBezTo>
                    <a:pt x="305" y="732"/>
                    <a:pt x="305" y="733"/>
                    <a:pt x="305" y="733"/>
                  </a:cubicBezTo>
                  <a:cubicBezTo>
                    <a:pt x="301" y="733"/>
                    <a:pt x="297" y="732"/>
                    <a:pt x="293" y="731"/>
                  </a:cubicBezTo>
                  <a:cubicBezTo>
                    <a:pt x="293" y="733"/>
                    <a:pt x="292" y="736"/>
                    <a:pt x="292" y="739"/>
                  </a:cubicBezTo>
                  <a:cubicBezTo>
                    <a:pt x="290" y="739"/>
                    <a:pt x="287" y="739"/>
                    <a:pt x="285" y="740"/>
                  </a:cubicBezTo>
                  <a:cubicBezTo>
                    <a:pt x="285" y="735"/>
                    <a:pt x="281" y="734"/>
                    <a:pt x="281" y="731"/>
                  </a:cubicBezTo>
                  <a:cubicBezTo>
                    <a:pt x="274" y="731"/>
                    <a:pt x="272" y="731"/>
                    <a:pt x="271" y="738"/>
                  </a:cubicBezTo>
                  <a:cubicBezTo>
                    <a:pt x="270" y="738"/>
                    <a:pt x="269" y="738"/>
                    <a:pt x="268" y="738"/>
                  </a:cubicBezTo>
                  <a:cubicBezTo>
                    <a:pt x="265" y="749"/>
                    <a:pt x="264" y="758"/>
                    <a:pt x="264" y="773"/>
                  </a:cubicBezTo>
                  <a:cubicBezTo>
                    <a:pt x="266" y="780"/>
                    <a:pt x="268" y="787"/>
                    <a:pt x="270" y="793"/>
                  </a:cubicBezTo>
                  <a:cubicBezTo>
                    <a:pt x="279" y="806"/>
                    <a:pt x="279" y="806"/>
                    <a:pt x="280" y="811"/>
                  </a:cubicBezTo>
                  <a:cubicBezTo>
                    <a:pt x="285" y="811"/>
                    <a:pt x="292" y="820"/>
                    <a:pt x="305" y="817"/>
                  </a:cubicBezTo>
                  <a:cubicBezTo>
                    <a:pt x="305" y="814"/>
                    <a:pt x="310" y="814"/>
                    <a:pt x="314" y="812"/>
                  </a:cubicBezTo>
                  <a:cubicBezTo>
                    <a:pt x="314" y="811"/>
                    <a:pt x="314" y="810"/>
                    <a:pt x="314" y="809"/>
                  </a:cubicBezTo>
                  <a:cubicBezTo>
                    <a:pt x="304" y="786"/>
                    <a:pt x="302" y="766"/>
                    <a:pt x="310" y="745"/>
                  </a:cubicBezTo>
                  <a:cubicBezTo>
                    <a:pt x="310" y="745"/>
                    <a:pt x="311" y="746"/>
                    <a:pt x="312" y="746"/>
                  </a:cubicBezTo>
                  <a:cubicBezTo>
                    <a:pt x="312" y="751"/>
                    <a:pt x="312" y="756"/>
                    <a:pt x="313" y="761"/>
                  </a:cubicBezTo>
                  <a:cubicBezTo>
                    <a:pt x="313" y="758"/>
                    <a:pt x="314" y="754"/>
                    <a:pt x="315" y="751"/>
                  </a:cubicBezTo>
                  <a:cubicBezTo>
                    <a:pt x="316" y="751"/>
                    <a:pt x="317" y="751"/>
                    <a:pt x="318" y="751"/>
                  </a:cubicBezTo>
                  <a:cubicBezTo>
                    <a:pt x="320" y="777"/>
                    <a:pt x="323" y="802"/>
                    <a:pt x="347" y="823"/>
                  </a:cubicBezTo>
                  <a:cubicBezTo>
                    <a:pt x="350" y="818"/>
                    <a:pt x="355" y="807"/>
                    <a:pt x="360" y="804"/>
                  </a:cubicBezTo>
                  <a:cubicBezTo>
                    <a:pt x="360" y="801"/>
                    <a:pt x="360" y="798"/>
                    <a:pt x="361" y="796"/>
                  </a:cubicBezTo>
                  <a:cubicBezTo>
                    <a:pt x="351" y="789"/>
                    <a:pt x="352" y="782"/>
                    <a:pt x="350" y="775"/>
                  </a:cubicBezTo>
                  <a:cubicBezTo>
                    <a:pt x="343" y="763"/>
                    <a:pt x="343" y="755"/>
                    <a:pt x="346" y="746"/>
                  </a:cubicBezTo>
                  <a:cubicBezTo>
                    <a:pt x="353" y="745"/>
                    <a:pt x="354" y="735"/>
                    <a:pt x="358" y="729"/>
                  </a:cubicBezTo>
                  <a:cubicBezTo>
                    <a:pt x="362" y="729"/>
                    <a:pt x="365" y="724"/>
                    <a:pt x="366" y="720"/>
                  </a:cubicBezTo>
                  <a:cubicBezTo>
                    <a:pt x="377" y="719"/>
                    <a:pt x="372" y="705"/>
                    <a:pt x="372" y="701"/>
                  </a:cubicBezTo>
                  <a:cubicBezTo>
                    <a:pt x="374" y="697"/>
                    <a:pt x="376" y="694"/>
                    <a:pt x="379" y="691"/>
                  </a:cubicBezTo>
                  <a:cubicBezTo>
                    <a:pt x="379" y="678"/>
                    <a:pt x="382" y="673"/>
                    <a:pt x="385" y="664"/>
                  </a:cubicBezTo>
                  <a:cubicBezTo>
                    <a:pt x="386" y="664"/>
                    <a:pt x="387" y="664"/>
                    <a:pt x="388" y="665"/>
                  </a:cubicBezTo>
                  <a:cubicBezTo>
                    <a:pt x="389" y="668"/>
                    <a:pt x="390" y="672"/>
                    <a:pt x="390" y="675"/>
                  </a:cubicBezTo>
                  <a:cubicBezTo>
                    <a:pt x="392" y="673"/>
                    <a:pt x="392" y="673"/>
                    <a:pt x="394" y="672"/>
                  </a:cubicBezTo>
                  <a:cubicBezTo>
                    <a:pt x="395" y="673"/>
                    <a:pt x="395" y="675"/>
                    <a:pt x="396" y="677"/>
                  </a:cubicBezTo>
                  <a:cubicBezTo>
                    <a:pt x="397" y="677"/>
                    <a:pt x="398" y="677"/>
                    <a:pt x="399" y="677"/>
                  </a:cubicBezTo>
                  <a:cubicBezTo>
                    <a:pt x="404" y="669"/>
                    <a:pt x="404" y="669"/>
                    <a:pt x="407" y="668"/>
                  </a:cubicBezTo>
                  <a:cubicBezTo>
                    <a:pt x="407" y="662"/>
                    <a:pt x="408" y="655"/>
                    <a:pt x="409" y="649"/>
                  </a:cubicBezTo>
                  <a:cubicBezTo>
                    <a:pt x="412" y="648"/>
                    <a:pt x="414" y="648"/>
                    <a:pt x="417" y="647"/>
                  </a:cubicBezTo>
                  <a:cubicBezTo>
                    <a:pt x="412" y="621"/>
                    <a:pt x="420" y="629"/>
                    <a:pt x="431" y="610"/>
                  </a:cubicBezTo>
                  <a:cubicBezTo>
                    <a:pt x="434" y="599"/>
                    <a:pt x="431" y="592"/>
                    <a:pt x="441" y="590"/>
                  </a:cubicBezTo>
                  <a:cubicBezTo>
                    <a:pt x="444" y="586"/>
                    <a:pt x="444" y="586"/>
                    <a:pt x="445" y="586"/>
                  </a:cubicBezTo>
                  <a:cubicBezTo>
                    <a:pt x="446" y="590"/>
                    <a:pt x="447" y="594"/>
                    <a:pt x="448" y="597"/>
                  </a:cubicBezTo>
                  <a:cubicBezTo>
                    <a:pt x="443" y="603"/>
                    <a:pt x="447" y="637"/>
                    <a:pt x="447" y="644"/>
                  </a:cubicBezTo>
                  <a:cubicBezTo>
                    <a:pt x="448" y="644"/>
                    <a:pt x="450" y="644"/>
                    <a:pt x="451" y="645"/>
                  </a:cubicBezTo>
                  <a:cubicBezTo>
                    <a:pt x="455" y="652"/>
                    <a:pt x="456" y="661"/>
                    <a:pt x="450" y="672"/>
                  </a:cubicBezTo>
                  <a:cubicBezTo>
                    <a:pt x="451" y="672"/>
                    <a:pt x="452" y="673"/>
                    <a:pt x="454" y="673"/>
                  </a:cubicBezTo>
                  <a:cubicBezTo>
                    <a:pt x="454" y="677"/>
                    <a:pt x="454" y="677"/>
                    <a:pt x="453" y="681"/>
                  </a:cubicBezTo>
                  <a:cubicBezTo>
                    <a:pt x="452" y="681"/>
                    <a:pt x="451" y="681"/>
                    <a:pt x="451" y="682"/>
                  </a:cubicBezTo>
                  <a:cubicBezTo>
                    <a:pt x="451" y="685"/>
                    <a:pt x="452" y="689"/>
                    <a:pt x="453" y="692"/>
                  </a:cubicBezTo>
                  <a:cubicBezTo>
                    <a:pt x="452" y="692"/>
                    <a:pt x="451" y="692"/>
                    <a:pt x="451" y="692"/>
                  </a:cubicBezTo>
                  <a:cubicBezTo>
                    <a:pt x="447" y="701"/>
                    <a:pt x="451" y="712"/>
                    <a:pt x="450" y="723"/>
                  </a:cubicBezTo>
                  <a:cubicBezTo>
                    <a:pt x="441" y="732"/>
                    <a:pt x="441" y="729"/>
                    <a:pt x="441" y="746"/>
                  </a:cubicBezTo>
                  <a:cubicBezTo>
                    <a:pt x="432" y="755"/>
                    <a:pt x="418" y="755"/>
                    <a:pt x="408" y="755"/>
                  </a:cubicBezTo>
                  <a:cubicBezTo>
                    <a:pt x="408" y="755"/>
                    <a:pt x="408" y="756"/>
                    <a:pt x="408" y="757"/>
                  </a:cubicBezTo>
                  <a:cubicBezTo>
                    <a:pt x="411" y="758"/>
                    <a:pt x="414" y="758"/>
                    <a:pt x="417" y="759"/>
                  </a:cubicBezTo>
                  <a:cubicBezTo>
                    <a:pt x="417" y="762"/>
                    <a:pt x="417" y="764"/>
                    <a:pt x="417" y="768"/>
                  </a:cubicBezTo>
                  <a:cubicBezTo>
                    <a:pt x="420" y="771"/>
                    <a:pt x="441" y="782"/>
                    <a:pt x="434" y="794"/>
                  </a:cubicBezTo>
                  <a:cubicBezTo>
                    <a:pt x="434" y="796"/>
                    <a:pt x="434" y="799"/>
                    <a:pt x="435" y="802"/>
                  </a:cubicBezTo>
                  <a:cubicBezTo>
                    <a:pt x="430" y="807"/>
                    <a:pt x="424" y="806"/>
                    <a:pt x="420" y="806"/>
                  </a:cubicBezTo>
                  <a:cubicBezTo>
                    <a:pt x="420" y="807"/>
                    <a:pt x="420" y="808"/>
                    <a:pt x="420" y="809"/>
                  </a:cubicBezTo>
                  <a:cubicBezTo>
                    <a:pt x="425" y="812"/>
                    <a:pt x="426" y="812"/>
                    <a:pt x="427" y="821"/>
                  </a:cubicBezTo>
                  <a:cubicBezTo>
                    <a:pt x="426" y="821"/>
                    <a:pt x="425" y="821"/>
                    <a:pt x="424" y="822"/>
                  </a:cubicBezTo>
                  <a:cubicBezTo>
                    <a:pt x="423" y="827"/>
                    <a:pt x="420" y="831"/>
                    <a:pt x="420" y="838"/>
                  </a:cubicBezTo>
                  <a:cubicBezTo>
                    <a:pt x="417" y="837"/>
                    <a:pt x="415" y="837"/>
                    <a:pt x="412" y="837"/>
                  </a:cubicBezTo>
                  <a:cubicBezTo>
                    <a:pt x="408" y="827"/>
                    <a:pt x="401" y="818"/>
                    <a:pt x="396" y="815"/>
                  </a:cubicBezTo>
                  <a:cubicBezTo>
                    <a:pt x="395" y="816"/>
                    <a:pt x="395" y="817"/>
                    <a:pt x="395" y="818"/>
                  </a:cubicBezTo>
                  <a:cubicBezTo>
                    <a:pt x="392" y="817"/>
                    <a:pt x="390" y="816"/>
                    <a:pt x="387" y="815"/>
                  </a:cubicBezTo>
                  <a:cubicBezTo>
                    <a:pt x="387" y="815"/>
                    <a:pt x="387" y="814"/>
                    <a:pt x="387" y="813"/>
                  </a:cubicBezTo>
                  <a:cubicBezTo>
                    <a:pt x="382" y="813"/>
                    <a:pt x="383" y="815"/>
                    <a:pt x="382" y="818"/>
                  </a:cubicBezTo>
                  <a:cubicBezTo>
                    <a:pt x="380" y="818"/>
                    <a:pt x="379" y="818"/>
                    <a:pt x="379" y="818"/>
                  </a:cubicBezTo>
                  <a:cubicBezTo>
                    <a:pt x="378" y="816"/>
                    <a:pt x="378" y="815"/>
                    <a:pt x="378" y="813"/>
                  </a:cubicBezTo>
                  <a:cubicBezTo>
                    <a:pt x="368" y="813"/>
                    <a:pt x="352" y="869"/>
                    <a:pt x="349" y="876"/>
                  </a:cubicBezTo>
                  <a:cubicBezTo>
                    <a:pt x="349" y="885"/>
                    <a:pt x="343" y="888"/>
                    <a:pt x="345" y="900"/>
                  </a:cubicBezTo>
                  <a:cubicBezTo>
                    <a:pt x="344" y="904"/>
                    <a:pt x="343" y="908"/>
                    <a:pt x="343" y="912"/>
                  </a:cubicBezTo>
                  <a:cubicBezTo>
                    <a:pt x="343" y="918"/>
                    <a:pt x="344" y="924"/>
                    <a:pt x="345" y="930"/>
                  </a:cubicBezTo>
                  <a:cubicBezTo>
                    <a:pt x="346" y="929"/>
                    <a:pt x="346" y="929"/>
                    <a:pt x="347" y="929"/>
                  </a:cubicBezTo>
                  <a:cubicBezTo>
                    <a:pt x="348" y="927"/>
                    <a:pt x="348" y="925"/>
                    <a:pt x="348" y="924"/>
                  </a:cubicBezTo>
                  <a:cubicBezTo>
                    <a:pt x="349" y="923"/>
                    <a:pt x="351" y="923"/>
                    <a:pt x="352" y="923"/>
                  </a:cubicBezTo>
                  <a:cubicBezTo>
                    <a:pt x="350" y="945"/>
                    <a:pt x="350" y="945"/>
                    <a:pt x="351" y="948"/>
                  </a:cubicBezTo>
                  <a:cubicBezTo>
                    <a:pt x="355" y="936"/>
                    <a:pt x="355" y="936"/>
                    <a:pt x="357" y="925"/>
                  </a:cubicBezTo>
                  <a:cubicBezTo>
                    <a:pt x="357" y="925"/>
                    <a:pt x="358" y="925"/>
                    <a:pt x="359" y="925"/>
                  </a:cubicBezTo>
                  <a:cubicBezTo>
                    <a:pt x="359" y="928"/>
                    <a:pt x="357" y="940"/>
                    <a:pt x="358" y="943"/>
                  </a:cubicBezTo>
                  <a:cubicBezTo>
                    <a:pt x="366" y="943"/>
                    <a:pt x="367" y="942"/>
                    <a:pt x="369" y="935"/>
                  </a:cubicBezTo>
                  <a:cubicBezTo>
                    <a:pt x="378" y="921"/>
                    <a:pt x="378" y="921"/>
                    <a:pt x="384" y="906"/>
                  </a:cubicBezTo>
                  <a:cubicBezTo>
                    <a:pt x="381" y="908"/>
                    <a:pt x="377" y="911"/>
                    <a:pt x="376" y="915"/>
                  </a:cubicBezTo>
                  <a:cubicBezTo>
                    <a:pt x="375" y="915"/>
                    <a:pt x="374" y="915"/>
                    <a:pt x="374" y="915"/>
                  </a:cubicBezTo>
                  <a:cubicBezTo>
                    <a:pt x="374" y="911"/>
                    <a:pt x="374" y="908"/>
                    <a:pt x="374" y="905"/>
                  </a:cubicBezTo>
                  <a:cubicBezTo>
                    <a:pt x="369" y="907"/>
                    <a:pt x="370" y="906"/>
                    <a:pt x="368" y="910"/>
                  </a:cubicBezTo>
                  <a:cubicBezTo>
                    <a:pt x="368" y="907"/>
                    <a:pt x="368" y="903"/>
                    <a:pt x="368" y="900"/>
                  </a:cubicBezTo>
                  <a:cubicBezTo>
                    <a:pt x="367" y="900"/>
                    <a:pt x="366" y="900"/>
                    <a:pt x="366" y="900"/>
                  </a:cubicBezTo>
                  <a:cubicBezTo>
                    <a:pt x="366" y="897"/>
                    <a:pt x="366" y="897"/>
                    <a:pt x="374" y="880"/>
                  </a:cubicBezTo>
                  <a:cubicBezTo>
                    <a:pt x="379" y="880"/>
                    <a:pt x="382" y="853"/>
                    <a:pt x="386" y="849"/>
                  </a:cubicBezTo>
                  <a:cubicBezTo>
                    <a:pt x="386" y="846"/>
                    <a:pt x="387" y="843"/>
                    <a:pt x="387" y="841"/>
                  </a:cubicBezTo>
                  <a:cubicBezTo>
                    <a:pt x="390" y="841"/>
                    <a:pt x="390" y="831"/>
                    <a:pt x="400" y="831"/>
                  </a:cubicBezTo>
                  <a:cubicBezTo>
                    <a:pt x="400" y="831"/>
                    <a:pt x="400" y="831"/>
                    <a:pt x="400" y="832"/>
                  </a:cubicBezTo>
                  <a:cubicBezTo>
                    <a:pt x="408" y="832"/>
                    <a:pt x="397" y="875"/>
                    <a:pt x="387" y="880"/>
                  </a:cubicBezTo>
                  <a:cubicBezTo>
                    <a:pt x="382" y="889"/>
                    <a:pt x="379" y="892"/>
                    <a:pt x="376" y="903"/>
                  </a:cubicBezTo>
                  <a:cubicBezTo>
                    <a:pt x="377" y="903"/>
                    <a:pt x="379" y="902"/>
                    <a:pt x="381" y="902"/>
                  </a:cubicBezTo>
                  <a:cubicBezTo>
                    <a:pt x="382" y="894"/>
                    <a:pt x="384" y="891"/>
                    <a:pt x="387" y="887"/>
                  </a:cubicBezTo>
                  <a:cubicBezTo>
                    <a:pt x="389" y="887"/>
                    <a:pt x="390" y="887"/>
                    <a:pt x="391" y="887"/>
                  </a:cubicBezTo>
                  <a:cubicBezTo>
                    <a:pt x="390" y="891"/>
                    <a:pt x="388" y="896"/>
                    <a:pt x="387" y="901"/>
                  </a:cubicBezTo>
                  <a:cubicBezTo>
                    <a:pt x="388" y="901"/>
                    <a:pt x="389" y="901"/>
                    <a:pt x="390" y="901"/>
                  </a:cubicBezTo>
                  <a:cubicBezTo>
                    <a:pt x="390" y="899"/>
                    <a:pt x="391" y="897"/>
                    <a:pt x="392" y="895"/>
                  </a:cubicBezTo>
                  <a:cubicBezTo>
                    <a:pt x="393" y="895"/>
                    <a:pt x="398" y="887"/>
                    <a:pt x="400" y="885"/>
                  </a:cubicBezTo>
                  <a:cubicBezTo>
                    <a:pt x="401" y="885"/>
                    <a:pt x="401" y="885"/>
                    <a:pt x="403" y="885"/>
                  </a:cubicBezTo>
                  <a:cubicBezTo>
                    <a:pt x="394" y="903"/>
                    <a:pt x="382" y="925"/>
                    <a:pt x="376" y="946"/>
                  </a:cubicBezTo>
                  <a:cubicBezTo>
                    <a:pt x="374" y="951"/>
                    <a:pt x="367" y="974"/>
                    <a:pt x="362" y="979"/>
                  </a:cubicBezTo>
                  <a:cubicBezTo>
                    <a:pt x="362" y="982"/>
                    <a:pt x="362" y="985"/>
                    <a:pt x="362" y="988"/>
                  </a:cubicBezTo>
                  <a:cubicBezTo>
                    <a:pt x="368" y="984"/>
                    <a:pt x="369" y="973"/>
                    <a:pt x="370" y="969"/>
                  </a:cubicBezTo>
                  <a:cubicBezTo>
                    <a:pt x="371" y="968"/>
                    <a:pt x="371" y="968"/>
                    <a:pt x="372" y="968"/>
                  </a:cubicBezTo>
                  <a:cubicBezTo>
                    <a:pt x="376" y="951"/>
                    <a:pt x="385" y="934"/>
                    <a:pt x="392" y="919"/>
                  </a:cubicBezTo>
                  <a:cubicBezTo>
                    <a:pt x="393" y="919"/>
                    <a:pt x="395" y="919"/>
                    <a:pt x="397" y="919"/>
                  </a:cubicBezTo>
                  <a:cubicBezTo>
                    <a:pt x="398" y="916"/>
                    <a:pt x="399" y="913"/>
                    <a:pt x="400" y="910"/>
                  </a:cubicBezTo>
                  <a:cubicBezTo>
                    <a:pt x="401" y="910"/>
                    <a:pt x="401" y="910"/>
                    <a:pt x="403" y="910"/>
                  </a:cubicBezTo>
                  <a:cubicBezTo>
                    <a:pt x="403" y="916"/>
                    <a:pt x="400" y="922"/>
                    <a:pt x="399" y="932"/>
                  </a:cubicBezTo>
                  <a:cubicBezTo>
                    <a:pt x="401" y="927"/>
                    <a:pt x="404" y="922"/>
                    <a:pt x="407" y="917"/>
                  </a:cubicBezTo>
                  <a:cubicBezTo>
                    <a:pt x="407" y="930"/>
                    <a:pt x="402" y="944"/>
                    <a:pt x="398" y="960"/>
                  </a:cubicBezTo>
                  <a:cubicBezTo>
                    <a:pt x="399" y="964"/>
                    <a:pt x="398" y="973"/>
                    <a:pt x="393" y="979"/>
                  </a:cubicBezTo>
                  <a:cubicBezTo>
                    <a:pt x="393" y="985"/>
                    <a:pt x="392" y="986"/>
                    <a:pt x="387" y="1001"/>
                  </a:cubicBezTo>
                  <a:cubicBezTo>
                    <a:pt x="386" y="1016"/>
                    <a:pt x="382" y="1031"/>
                    <a:pt x="385" y="1050"/>
                  </a:cubicBezTo>
                  <a:cubicBezTo>
                    <a:pt x="384" y="1050"/>
                    <a:pt x="383" y="1051"/>
                    <a:pt x="382" y="1052"/>
                  </a:cubicBezTo>
                  <a:cubicBezTo>
                    <a:pt x="382" y="1052"/>
                    <a:pt x="382" y="1053"/>
                    <a:pt x="382" y="1055"/>
                  </a:cubicBezTo>
                  <a:cubicBezTo>
                    <a:pt x="384" y="1055"/>
                    <a:pt x="385" y="1055"/>
                    <a:pt x="387" y="1055"/>
                  </a:cubicBezTo>
                  <a:cubicBezTo>
                    <a:pt x="387" y="1069"/>
                    <a:pt x="379" y="1084"/>
                    <a:pt x="368" y="1094"/>
                  </a:cubicBezTo>
                  <a:cubicBezTo>
                    <a:pt x="366" y="1101"/>
                    <a:pt x="365" y="1109"/>
                    <a:pt x="365" y="1120"/>
                  </a:cubicBezTo>
                  <a:cubicBezTo>
                    <a:pt x="359" y="1125"/>
                    <a:pt x="353" y="1130"/>
                    <a:pt x="347" y="1135"/>
                  </a:cubicBezTo>
                  <a:cubicBezTo>
                    <a:pt x="347" y="1144"/>
                    <a:pt x="346" y="1147"/>
                    <a:pt x="340" y="1156"/>
                  </a:cubicBezTo>
                  <a:cubicBezTo>
                    <a:pt x="338" y="1170"/>
                    <a:pt x="334" y="1190"/>
                    <a:pt x="334" y="1206"/>
                  </a:cubicBezTo>
                  <a:cubicBezTo>
                    <a:pt x="332" y="1210"/>
                    <a:pt x="332" y="1218"/>
                    <a:pt x="333" y="1226"/>
                  </a:cubicBezTo>
                  <a:cubicBezTo>
                    <a:pt x="333" y="1229"/>
                    <a:pt x="329" y="1230"/>
                    <a:pt x="333" y="1238"/>
                  </a:cubicBezTo>
                  <a:cubicBezTo>
                    <a:pt x="337" y="1240"/>
                    <a:pt x="346" y="1244"/>
                    <a:pt x="338" y="1254"/>
                  </a:cubicBezTo>
                  <a:cubicBezTo>
                    <a:pt x="338" y="1262"/>
                    <a:pt x="332" y="1268"/>
                    <a:pt x="334" y="1279"/>
                  </a:cubicBezTo>
                  <a:cubicBezTo>
                    <a:pt x="338" y="1286"/>
                    <a:pt x="341" y="1289"/>
                    <a:pt x="339" y="1301"/>
                  </a:cubicBezTo>
                  <a:cubicBezTo>
                    <a:pt x="323" y="1301"/>
                    <a:pt x="323" y="1302"/>
                    <a:pt x="314" y="1303"/>
                  </a:cubicBezTo>
                  <a:cubicBezTo>
                    <a:pt x="314" y="1304"/>
                    <a:pt x="314" y="1304"/>
                    <a:pt x="314" y="1305"/>
                  </a:cubicBezTo>
                  <a:cubicBezTo>
                    <a:pt x="323" y="1305"/>
                    <a:pt x="338" y="1301"/>
                    <a:pt x="351" y="1305"/>
                  </a:cubicBezTo>
                  <a:cubicBezTo>
                    <a:pt x="351" y="1306"/>
                    <a:pt x="351" y="1307"/>
                    <a:pt x="351" y="1308"/>
                  </a:cubicBezTo>
                  <a:cubicBezTo>
                    <a:pt x="346" y="1308"/>
                    <a:pt x="342" y="1309"/>
                    <a:pt x="338" y="1310"/>
                  </a:cubicBezTo>
                  <a:cubicBezTo>
                    <a:pt x="338" y="1312"/>
                    <a:pt x="339" y="1314"/>
                    <a:pt x="339" y="1317"/>
                  </a:cubicBezTo>
                  <a:cubicBezTo>
                    <a:pt x="337" y="1317"/>
                    <a:pt x="334" y="1318"/>
                    <a:pt x="332" y="1319"/>
                  </a:cubicBezTo>
                  <a:cubicBezTo>
                    <a:pt x="332" y="1321"/>
                    <a:pt x="332" y="1323"/>
                    <a:pt x="332" y="1325"/>
                  </a:cubicBezTo>
                  <a:cubicBezTo>
                    <a:pt x="324" y="1326"/>
                    <a:pt x="327" y="1328"/>
                    <a:pt x="326" y="1335"/>
                  </a:cubicBezTo>
                  <a:cubicBezTo>
                    <a:pt x="325" y="1335"/>
                    <a:pt x="324" y="1335"/>
                    <a:pt x="323" y="1336"/>
                  </a:cubicBezTo>
                  <a:cubicBezTo>
                    <a:pt x="325" y="1343"/>
                    <a:pt x="325" y="1343"/>
                    <a:pt x="324" y="1344"/>
                  </a:cubicBezTo>
                  <a:cubicBezTo>
                    <a:pt x="323" y="1342"/>
                    <a:pt x="322" y="1341"/>
                    <a:pt x="322" y="1340"/>
                  </a:cubicBezTo>
                  <a:cubicBezTo>
                    <a:pt x="321" y="1340"/>
                    <a:pt x="320" y="1340"/>
                    <a:pt x="319" y="1340"/>
                  </a:cubicBezTo>
                  <a:cubicBezTo>
                    <a:pt x="319" y="1339"/>
                    <a:pt x="319" y="1338"/>
                    <a:pt x="319" y="1338"/>
                  </a:cubicBezTo>
                  <a:cubicBezTo>
                    <a:pt x="318" y="1338"/>
                    <a:pt x="317" y="1338"/>
                    <a:pt x="316" y="1338"/>
                  </a:cubicBezTo>
                  <a:cubicBezTo>
                    <a:pt x="319" y="1344"/>
                    <a:pt x="324" y="1353"/>
                    <a:pt x="326" y="1365"/>
                  </a:cubicBezTo>
                  <a:cubicBezTo>
                    <a:pt x="325" y="1364"/>
                    <a:pt x="324" y="1364"/>
                    <a:pt x="323" y="1364"/>
                  </a:cubicBezTo>
                  <a:cubicBezTo>
                    <a:pt x="323" y="1364"/>
                    <a:pt x="322" y="1365"/>
                    <a:pt x="322" y="1366"/>
                  </a:cubicBezTo>
                  <a:cubicBezTo>
                    <a:pt x="321" y="1366"/>
                    <a:pt x="320" y="1366"/>
                    <a:pt x="318" y="1366"/>
                  </a:cubicBezTo>
                  <a:cubicBezTo>
                    <a:pt x="318" y="1366"/>
                    <a:pt x="318" y="1367"/>
                    <a:pt x="318" y="1368"/>
                  </a:cubicBezTo>
                  <a:cubicBezTo>
                    <a:pt x="313" y="1366"/>
                    <a:pt x="310" y="1358"/>
                    <a:pt x="309" y="1357"/>
                  </a:cubicBezTo>
                  <a:cubicBezTo>
                    <a:pt x="308" y="1357"/>
                    <a:pt x="307" y="1357"/>
                    <a:pt x="307" y="1357"/>
                  </a:cubicBezTo>
                  <a:cubicBezTo>
                    <a:pt x="307" y="1358"/>
                    <a:pt x="307" y="1358"/>
                    <a:pt x="307" y="1359"/>
                  </a:cubicBezTo>
                  <a:cubicBezTo>
                    <a:pt x="294" y="1361"/>
                    <a:pt x="290" y="1355"/>
                    <a:pt x="287" y="1349"/>
                  </a:cubicBezTo>
                  <a:cubicBezTo>
                    <a:pt x="286" y="1349"/>
                    <a:pt x="286" y="1349"/>
                    <a:pt x="285" y="1349"/>
                  </a:cubicBezTo>
                  <a:cubicBezTo>
                    <a:pt x="284" y="1346"/>
                    <a:pt x="283" y="1344"/>
                    <a:pt x="282" y="1342"/>
                  </a:cubicBezTo>
                  <a:cubicBezTo>
                    <a:pt x="280" y="1342"/>
                    <a:pt x="278" y="1342"/>
                    <a:pt x="276" y="1342"/>
                  </a:cubicBezTo>
                  <a:cubicBezTo>
                    <a:pt x="267" y="1360"/>
                    <a:pt x="262" y="1361"/>
                    <a:pt x="275" y="1383"/>
                  </a:cubicBezTo>
                  <a:cubicBezTo>
                    <a:pt x="275" y="1389"/>
                    <a:pt x="271" y="1397"/>
                    <a:pt x="267" y="1403"/>
                  </a:cubicBezTo>
                  <a:cubicBezTo>
                    <a:pt x="265" y="1403"/>
                    <a:pt x="264" y="1403"/>
                    <a:pt x="262" y="140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8918576" y="4090988"/>
              <a:ext cx="1730375" cy="2320925"/>
            </a:xfrm>
            <a:custGeom>
              <a:avLst/>
              <a:gdLst>
                <a:gd name="T0" fmla="*/ 582 w 794"/>
                <a:gd name="T1" fmla="*/ 881 h 1065"/>
                <a:gd name="T2" fmla="*/ 543 w 794"/>
                <a:gd name="T3" fmla="*/ 665 h 1065"/>
                <a:gd name="T4" fmla="*/ 480 w 794"/>
                <a:gd name="T5" fmla="*/ 514 h 1065"/>
                <a:gd name="T6" fmla="*/ 451 w 794"/>
                <a:gd name="T7" fmla="*/ 397 h 1065"/>
                <a:gd name="T8" fmla="*/ 543 w 794"/>
                <a:gd name="T9" fmla="*/ 431 h 1065"/>
                <a:gd name="T10" fmla="*/ 532 w 794"/>
                <a:gd name="T11" fmla="*/ 202 h 1065"/>
                <a:gd name="T12" fmla="*/ 529 w 794"/>
                <a:gd name="T13" fmla="*/ 164 h 1065"/>
                <a:gd name="T14" fmla="*/ 501 w 794"/>
                <a:gd name="T15" fmla="*/ 152 h 1065"/>
                <a:gd name="T16" fmla="*/ 405 w 794"/>
                <a:gd name="T17" fmla="*/ 151 h 1065"/>
                <a:gd name="T18" fmla="*/ 299 w 794"/>
                <a:gd name="T19" fmla="*/ 183 h 1065"/>
                <a:gd name="T20" fmla="*/ 62 w 794"/>
                <a:gd name="T21" fmla="*/ 177 h 1065"/>
                <a:gd name="T22" fmla="*/ 18 w 794"/>
                <a:gd name="T23" fmla="*/ 60 h 1065"/>
                <a:gd name="T24" fmla="*/ 24 w 794"/>
                <a:gd name="T25" fmla="*/ 2 h 1065"/>
                <a:gd name="T26" fmla="*/ 129 w 794"/>
                <a:gd name="T27" fmla="*/ 133 h 1065"/>
                <a:gd name="T28" fmla="*/ 237 w 794"/>
                <a:gd name="T29" fmla="*/ 145 h 1065"/>
                <a:gd name="T30" fmla="*/ 454 w 794"/>
                <a:gd name="T31" fmla="*/ 94 h 1065"/>
                <a:gd name="T32" fmla="*/ 535 w 794"/>
                <a:gd name="T33" fmla="*/ 66 h 1065"/>
                <a:gd name="T34" fmla="*/ 689 w 794"/>
                <a:gd name="T35" fmla="*/ 142 h 1065"/>
                <a:gd name="T36" fmla="*/ 649 w 794"/>
                <a:gd name="T37" fmla="*/ 99 h 1065"/>
                <a:gd name="T38" fmla="*/ 612 w 794"/>
                <a:gd name="T39" fmla="*/ 104 h 1065"/>
                <a:gd name="T40" fmla="*/ 718 w 794"/>
                <a:gd name="T41" fmla="*/ 166 h 1065"/>
                <a:gd name="T42" fmla="*/ 736 w 794"/>
                <a:gd name="T43" fmla="*/ 218 h 1065"/>
                <a:gd name="T44" fmla="*/ 715 w 794"/>
                <a:gd name="T45" fmla="*/ 192 h 1065"/>
                <a:gd name="T46" fmla="*/ 713 w 794"/>
                <a:gd name="T47" fmla="*/ 199 h 1065"/>
                <a:gd name="T48" fmla="*/ 704 w 794"/>
                <a:gd name="T49" fmla="*/ 201 h 1065"/>
                <a:gd name="T50" fmla="*/ 697 w 794"/>
                <a:gd name="T51" fmla="*/ 207 h 1065"/>
                <a:gd name="T52" fmla="*/ 695 w 794"/>
                <a:gd name="T53" fmla="*/ 246 h 1065"/>
                <a:gd name="T54" fmla="*/ 731 w 794"/>
                <a:gd name="T55" fmla="*/ 345 h 1065"/>
                <a:gd name="T56" fmla="*/ 689 w 794"/>
                <a:gd name="T57" fmla="*/ 319 h 1065"/>
                <a:gd name="T58" fmla="*/ 669 w 794"/>
                <a:gd name="T59" fmla="*/ 213 h 1065"/>
                <a:gd name="T60" fmla="*/ 676 w 794"/>
                <a:gd name="T61" fmla="*/ 315 h 1065"/>
                <a:gd name="T62" fmla="*/ 720 w 794"/>
                <a:gd name="T63" fmla="*/ 372 h 1065"/>
                <a:gd name="T64" fmla="*/ 765 w 794"/>
                <a:gd name="T65" fmla="*/ 397 h 1065"/>
                <a:gd name="T66" fmla="*/ 733 w 794"/>
                <a:gd name="T67" fmla="*/ 390 h 1065"/>
                <a:gd name="T68" fmla="*/ 752 w 794"/>
                <a:gd name="T69" fmla="*/ 407 h 1065"/>
                <a:gd name="T70" fmla="*/ 710 w 794"/>
                <a:gd name="T71" fmla="*/ 397 h 1065"/>
                <a:gd name="T72" fmla="*/ 710 w 794"/>
                <a:gd name="T73" fmla="*/ 399 h 1065"/>
                <a:gd name="T74" fmla="*/ 722 w 794"/>
                <a:gd name="T75" fmla="*/ 419 h 1065"/>
                <a:gd name="T76" fmla="*/ 695 w 794"/>
                <a:gd name="T77" fmla="*/ 408 h 1065"/>
                <a:gd name="T78" fmla="*/ 715 w 794"/>
                <a:gd name="T79" fmla="*/ 436 h 1065"/>
                <a:gd name="T80" fmla="*/ 686 w 794"/>
                <a:gd name="T81" fmla="*/ 452 h 1065"/>
                <a:gd name="T82" fmla="*/ 752 w 794"/>
                <a:gd name="T83" fmla="*/ 508 h 1065"/>
                <a:gd name="T84" fmla="*/ 664 w 794"/>
                <a:gd name="T85" fmla="*/ 467 h 1065"/>
                <a:gd name="T86" fmla="*/ 718 w 794"/>
                <a:gd name="T87" fmla="*/ 519 h 1065"/>
                <a:gd name="T88" fmla="*/ 717 w 794"/>
                <a:gd name="T89" fmla="*/ 548 h 1065"/>
                <a:gd name="T90" fmla="*/ 722 w 794"/>
                <a:gd name="T91" fmla="*/ 522 h 1065"/>
                <a:gd name="T92" fmla="*/ 731 w 794"/>
                <a:gd name="T93" fmla="*/ 526 h 1065"/>
                <a:gd name="T94" fmla="*/ 736 w 794"/>
                <a:gd name="T95" fmla="*/ 548 h 1065"/>
                <a:gd name="T96" fmla="*/ 722 w 794"/>
                <a:gd name="T97" fmla="*/ 578 h 1065"/>
                <a:gd name="T98" fmla="*/ 764 w 794"/>
                <a:gd name="T99" fmla="*/ 561 h 1065"/>
                <a:gd name="T100" fmla="*/ 781 w 794"/>
                <a:gd name="T101" fmla="*/ 558 h 1065"/>
                <a:gd name="T102" fmla="*/ 753 w 794"/>
                <a:gd name="T103" fmla="*/ 583 h 1065"/>
                <a:gd name="T104" fmla="*/ 764 w 794"/>
                <a:gd name="T105" fmla="*/ 596 h 1065"/>
                <a:gd name="T106" fmla="*/ 775 w 794"/>
                <a:gd name="T107" fmla="*/ 609 h 1065"/>
                <a:gd name="T108" fmla="*/ 722 w 794"/>
                <a:gd name="T109" fmla="*/ 631 h 1065"/>
                <a:gd name="T110" fmla="*/ 663 w 794"/>
                <a:gd name="T111" fmla="*/ 599 h 1065"/>
                <a:gd name="T112" fmla="*/ 572 w 794"/>
                <a:gd name="T113" fmla="*/ 499 h 1065"/>
                <a:gd name="T114" fmla="*/ 586 w 794"/>
                <a:gd name="T115" fmla="*/ 612 h 1065"/>
                <a:gd name="T116" fmla="*/ 575 w 794"/>
                <a:gd name="T117" fmla="*/ 645 h 1065"/>
                <a:gd name="T118" fmla="*/ 660 w 794"/>
                <a:gd name="T119" fmla="*/ 902 h 1065"/>
                <a:gd name="T120" fmla="*/ 626 w 794"/>
                <a:gd name="T121" fmla="*/ 978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94" h="1065">
                  <a:moveTo>
                    <a:pt x="504" y="1065"/>
                  </a:moveTo>
                  <a:cubicBezTo>
                    <a:pt x="503" y="1064"/>
                    <a:pt x="502" y="1064"/>
                    <a:pt x="501" y="1064"/>
                  </a:cubicBezTo>
                  <a:cubicBezTo>
                    <a:pt x="501" y="1056"/>
                    <a:pt x="500" y="1057"/>
                    <a:pt x="506" y="1053"/>
                  </a:cubicBezTo>
                  <a:cubicBezTo>
                    <a:pt x="508" y="1048"/>
                    <a:pt x="510" y="1044"/>
                    <a:pt x="512" y="1040"/>
                  </a:cubicBezTo>
                  <a:cubicBezTo>
                    <a:pt x="513" y="1040"/>
                    <a:pt x="514" y="1040"/>
                    <a:pt x="515" y="1040"/>
                  </a:cubicBezTo>
                  <a:cubicBezTo>
                    <a:pt x="520" y="1030"/>
                    <a:pt x="525" y="1021"/>
                    <a:pt x="530" y="1012"/>
                  </a:cubicBezTo>
                  <a:cubicBezTo>
                    <a:pt x="533" y="988"/>
                    <a:pt x="532" y="993"/>
                    <a:pt x="552" y="982"/>
                  </a:cubicBezTo>
                  <a:cubicBezTo>
                    <a:pt x="552" y="980"/>
                    <a:pt x="553" y="979"/>
                    <a:pt x="554" y="978"/>
                  </a:cubicBezTo>
                  <a:cubicBezTo>
                    <a:pt x="558" y="978"/>
                    <a:pt x="568" y="956"/>
                    <a:pt x="573" y="954"/>
                  </a:cubicBezTo>
                  <a:cubicBezTo>
                    <a:pt x="579" y="940"/>
                    <a:pt x="581" y="931"/>
                    <a:pt x="571" y="923"/>
                  </a:cubicBezTo>
                  <a:cubicBezTo>
                    <a:pt x="571" y="921"/>
                    <a:pt x="571" y="919"/>
                    <a:pt x="571" y="918"/>
                  </a:cubicBezTo>
                  <a:cubicBezTo>
                    <a:pt x="571" y="917"/>
                    <a:pt x="572" y="917"/>
                    <a:pt x="573" y="917"/>
                  </a:cubicBezTo>
                  <a:cubicBezTo>
                    <a:pt x="574" y="903"/>
                    <a:pt x="581" y="891"/>
                    <a:pt x="582" y="881"/>
                  </a:cubicBezTo>
                  <a:cubicBezTo>
                    <a:pt x="582" y="865"/>
                    <a:pt x="584" y="848"/>
                    <a:pt x="587" y="836"/>
                  </a:cubicBezTo>
                  <a:cubicBezTo>
                    <a:pt x="583" y="828"/>
                    <a:pt x="587" y="822"/>
                    <a:pt x="587" y="816"/>
                  </a:cubicBezTo>
                  <a:cubicBezTo>
                    <a:pt x="583" y="804"/>
                    <a:pt x="583" y="800"/>
                    <a:pt x="585" y="790"/>
                  </a:cubicBezTo>
                  <a:cubicBezTo>
                    <a:pt x="588" y="789"/>
                    <a:pt x="592" y="788"/>
                    <a:pt x="596" y="787"/>
                  </a:cubicBezTo>
                  <a:cubicBezTo>
                    <a:pt x="596" y="786"/>
                    <a:pt x="596" y="785"/>
                    <a:pt x="596" y="783"/>
                  </a:cubicBezTo>
                  <a:cubicBezTo>
                    <a:pt x="588" y="784"/>
                    <a:pt x="586" y="785"/>
                    <a:pt x="582" y="783"/>
                  </a:cubicBezTo>
                  <a:cubicBezTo>
                    <a:pt x="579" y="776"/>
                    <a:pt x="577" y="762"/>
                    <a:pt x="575" y="757"/>
                  </a:cubicBezTo>
                  <a:cubicBezTo>
                    <a:pt x="574" y="749"/>
                    <a:pt x="573" y="741"/>
                    <a:pt x="573" y="734"/>
                  </a:cubicBezTo>
                  <a:cubicBezTo>
                    <a:pt x="563" y="728"/>
                    <a:pt x="562" y="723"/>
                    <a:pt x="560" y="717"/>
                  </a:cubicBezTo>
                  <a:cubicBezTo>
                    <a:pt x="557" y="717"/>
                    <a:pt x="556" y="709"/>
                    <a:pt x="555" y="708"/>
                  </a:cubicBezTo>
                  <a:cubicBezTo>
                    <a:pt x="554" y="708"/>
                    <a:pt x="552" y="705"/>
                    <a:pt x="548" y="704"/>
                  </a:cubicBezTo>
                  <a:cubicBezTo>
                    <a:pt x="548" y="701"/>
                    <a:pt x="546" y="701"/>
                    <a:pt x="545" y="701"/>
                  </a:cubicBezTo>
                  <a:cubicBezTo>
                    <a:pt x="533" y="686"/>
                    <a:pt x="543" y="677"/>
                    <a:pt x="543" y="665"/>
                  </a:cubicBezTo>
                  <a:cubicBezTo>
                    <a:pt x="541" y="661"/>
                    <a:pt x="540" y="657"/>
                    <a:pt x="538" y="654"/>
                  </a:cubicBezTo>
                  <a:cubicBezTo>
                    <a:pt x="537" y="654"/>
                    <a:pt x="537" y="654"/>
                    <a:pt x="537" y="654"/>
                  </a:cubicBezTo>
                  <a:cubicBezTo>
                    <a:pt x="532" y="644"/>
                    <a:pt x="528" y="641"/>
                    <a:pt x="526" y="632"/>
                  </a:cubicBezTo>
                  <a:cubicBezTo>
                    <a:pt x="525" y="632"/>
                    <a:pt x="524" y="632"/>
                    <a:pt x="524" y="632"/>
                  </a:cubicBezTo>
                  <a:cubicBezTo>
                    <a:pt x="524" y="631"/>
                    <a:pt x="524" y="631"/>
                    <a:pt x="524" y="630"/>
                  </a:cubicBezTo>
                  <a:cubicBezTo>
                    <a:pt x="523" y="630"/>
                    <a:pt x="522" y="630"/>
                    <a:pt x="522" y="630"/>
                  </a:cubicBezTo>
                  <a:cubicBezTo>
                    <a:pt x="521" y="629"/>
                    <a:pt x="521" y="628"/>
                    <a:pt x="521" y="628"/>
                  </a:cubicBezTo>
                  <a:cubicBezTo>
                    <a:pt x="521" y="628"/>
                    <a:pt x="520" y="628"/>
                    <a:pt x="520" y="628"/>
                  </a:cubicBezTo>
                  <a:cubicBezTo>
                    <a:pt x="512" y="610"/>
                    <a:pt x="508" y="597"/>
                    <a:pt x="505" y="583"/>
                  </a:cubicBezTo>
                  <a:cubicBezTo>
                    <a:pt x="504" y="583"/>
                    <a:pt x="504" y="583"/>
                    <a:pt x="504" y="583"/>
                  </a:cubicBezTo>
                  <a:cubicBezTo>
                    <a:pt x="502" y="577"/>
                    <a:pt x="500" y="571"/>
                    <a:pt x="499" y="565"/>
                  </a:cubicBezTo>
                  <a:cubicBezTo>
                    <a:pt x="497" y="554"/>
                    <a:pt x="495" y="542"/>
                    <a:pt x="493" y="533"/>
                  </a:cubicBezTo>
                  <a:cubicBezTo>
                    <a:pt x="482" y="529"/>
                    <a:pt x="481" y="518"/>
                    <a:pt x="480" y="514"/>
                  </a:cubicBezTo>
                  <a:cubicBezTo>
                    <a:pt x="471" y="508"/>
                    <a:pt x="472" y="497"/>
                    <a:pt x="471" y="492"/>
                  </a:cubicBezTo>
                  <a:cubicBezTo>
                    <a:pt x="470" y="489"/>
                    <a:pt x="468" y="486"/>
                    <a:pt x="467" y="483"/>
                  </a:cubicBezTo>
                  <a:cubicBezTo>
                    <a:pt x="466" y="483"/>
                    <a:pt x="466" y="483"/>
                    <a:pt x="465" y="483"/>
                  </a:cubicBezTo>
                  <a:cubicBezTo>
                    <a:pt x="465" y="481"/>
                    <a:pt x="465" y="479"/>
                    <a:pt x="465" y="477"/>
                  </a:cubicBezTo>
                  <a:cubicBezTo>
                    <a:pt x="470" y="475"/>
                    <a:pt x="475" y="473"/>
                    <a:pt x="478" y="470"/>
                  </a:cubicBezTo>
                  <a:cubicBezTo>
                    <a:pt x="473" y="465"/>
                    <a:pt x="466" y="470"/>
                    <a:pt x="465" y="470"/>
                  </a:cubicBezTo>
                  <a:cubicBezTo>
                    <a:pt x="465" y="471"/>
                    <a:pt x="465" y="472"/>
                    <a:pt x="465" y="473"/>
                  </a:cubicBezTo>
                  <a:cubicBezTo>
                    <a:pt x="463" y="473"/>
                    <a:pt x="462" y="473"/>
                    <a:pt x="460" y="473"/>
                  </a:cubicBezTo>
                  <a:cubicBezTo>
                    <a:pt x="458" y="465"/>
                    <a:pt x="454" y="466"/>
                    <a:pt x="451" y="464"/>
                  </a:cubicBezTo>
                  <a:cubicBezTo>
                    <a:pt x="449" y="460"/>
                    <a:pt x="446" y="457"/>
                    <a:pt x="443" y="453"/>
                  </a:cubicBezTo>
                  <a:cubicBezTo>
                    <a:pt x="441" y="448"/>
                    <a:pt x="439" y="442"/>
                    <a:pt x="438" y="437"/>
                  </a:cubicBezTo>
                  <a:cubicBezTo>
                    <a:pt x="436" y="417"/>
                    <a:pt x="439" y="410"/>
                    <a:pt x="448" y="397"/>
                  </a:cubicBezTo>
                  <a:cubicBezTo>
                    <a:pt x="449" y="397"/>
                    <a:pt x="449" y="397"/>
                    <a:pt x="451" y="397"/>
                  </a:cubicBezTo>
                  <a:cubicBezTo>
                    <a:pt x="451" y="409"/>
                    <a:pt x="446" y="442"/>
                    <a:pt x="472" y="442"/>
                  </a:cubicBezTo>
                  <a:cubicBezTo>
                    <a:pt x="476" y="437"/>
                    <a:pt x="477" y="429"/>
                    <a:pt x="477" y="425"/>
                  </a:cubicBezTo>
                  <a:cubicBezTo>
                    <a:pt x="480" y="424"/>
                    <a:pt x="483" y="423"/>
                    <a:pt x="487" y="422"/>
                  </a:cubicBezTo>
                  <a:cubicBezTo>
                    <a:pt x="491" y="425"/>
                    <a:pt x="494" y="426"/>
                    <a:pt x="503" y="425"/>
                  </a:cubicBezTo>
                  <a:cubicBezTo>
                    <a:pt x="506" y="434"/>
                    <a:pt x="506" y="434"/>
                    <a:pt x="507" y="442"/>
                  </a:cubicBezTo>
                  <a:cubicBezTo>
                    <a:pt x="510" y="441"/>
                    <a:pt x="510" y="440"/>
                    <a:pt x="515" y="442"/>
                  </a:cubicBezTo>
                  <a:cubicBezTo>
                    <a:pt x="518" y="440"/>
                    <a:pt x="520" y="435"/>
                    <a:pt x="526" y="440"/>
                  </a:cubicBezTo>
                  <a:cubicBezTo>
                    <a:pt x="528" y="437"/>
                    <a:pt x="527" y="438"/>
                    <a:pt x="532" y="436"/>
                  </a:cubicBezTo>
                  <a:cubicBezTo>
                    <a:pt x="530" y="442"/>
                    <a:pt x="529" y="447"/>
                    <a:pt x="528" y="453"/>
                  </a:cubicBezTo>
                  <a:cubicBezTo>
                    <a:pt x="533" y="450"/>
                    <a:pt x="536" y="436"/>
                    <a:pt x="537" y="432"/>
                  </a:cubicBezTo>
                  <a:cubicBezTo>
                    <a:pt x="538" y="432"/>
                    <a:pt x="539" y="432"/>
                    <a:pt x="540" y="432"/>
                  </a:cubicBezTo>
                  <a:cubicBezTo>
                    <a:pt x="540" y="434"/>
                    <a:pt x="540" y="436"/>
                    <a:pt x="541" y="439"/>
                  </a:cubicBezTo>
                  <a:cubicBezTo>
                    <a:pt x="542" y="436"/>
                    <a:pt x="543" y="434"/>
                    <a:pt x="543" y="431"/>
                  </a:cubicBezTo>
                  <a:cubicBezTo>
                    <a:pt x="544" y="440"/>
                    <a:pt x="544" y="440"/>
                    <a:pt x="543" y="449"/>
                  </a:cubicBezTo>
                  <a:cubicBezTo>
                    <a:pt x="543" y="450"/>
                    <a:pt x="544" y="450"/>
                    <a:pt x="545" y="451"/>
                  </a:cubicBezTo>
                  <a:cubicBezTo>
                    <a:pt x="546" y="451"/>
                    <a:pt x="548" y="450"/>
                    <a:pt x="549" y="450"/>
                  </a:cubicBezTo>
                  <a:cubicBezTo>
                    <a:pt x="549" y="451"/>
                    <a:pt x="550" y="451"/>
                    <a:pt x="550" y="452"/>
                  </a:cubicBezTo>
                  <a:cubicBezTo>
                    <a:pt x="551" y="452"/>
                    <a:pt x="552" y="452"/>
                    <a:pt x="553" y="453"/>
                  </a:cubicBezTo>
                  <a:cubicBezTo>
                    <a:pt x="554" y="451"/>
                    <a:pt x="554" y="451"/>
                    <a:pt x="554" y="450"/>
                  </a:cubicBezTo>
                  <a:cubicBezTo>
                    <a:pt x="554" y="452"/>
                    <a:pt x="555" y="454"/>
                    <a:pt x="555" y="457"/>
                  </a:cubicBezTo>
                  <a:cubicBezTo>
                    <a:pt x="556" y="455"/>
                    <a:pt x="557" y="453"/>
                    <a:pt x="558" y="451"/>
                  </a:cubicBezTo>
                  <a:cubicBezTo>
                    <a:pt x="558" y="435"/>
                    <a:pt x="559" y="416"/>
                    <a:pt x="561" y="402"/>
                  </a:cubicBezTo>
                  <a:cubicBezTo>
                    <a:pt x="560" y="382"/>
                    <a:pt x="561" y="366"/>
                    <a:pt x="563" y="349"/>
                  </a:cubicBezTo>
                  <a:cubicBezTo>
                    <a:pt x="562" y="349"/>
                    <a:pt x="560" y="349"/>
                    <a:pt x="559" y="349"/>
                  </a:cubicBezTo>
                  <a:cubicBezTo>
                    <a:pt x="554" y="322"/>
                    <a:pt x="556" y="295"/>
                    <a:pt x="557" y="272"/>
                  </a:cubicBezTo>
                  <a:cubicBezTo>
                    <a:pt x="555" y="244"/>
                    <a:pt x="542" y="222"/>
                    <a:pt x="532" y="202"/>
                  </a:cubicBezTo>
                  <a:cubicBezTo>
                    <a:pt x="529" y="188"/>
                    <a:pt x="514" y="173"/>
                    <a:pt x="516" y="168"/>
                  </a:cubicBezTo>
                  <a:cubicBezTo>
                    <a:pt x="523" y="173"/>
                    <a:pt x="530" y="175"/>
                    <a:pt x="536" y="184"/>
                  </a:cubicBezTo>
                  <a:cubicBezTo>
                    <a:pt x="537" y="183"/>
                    <a:pt x="537" y="183"/>
                    <a:pt x="538" y="183"/>
                  </a:cubicBezTo>
                  <a:cubicBezTo>
                    <a:pt x="537" y="181"/>
                    <a:pt x="537" y="179"/>
                    <a:pt x="537" y="177"/>
                  </a:cubicBezTo>
                  <a:cubicBezTo>
                    <a:pt x="551" y="177"/>
                    <a:pt x="553" y="183"/>
                    <a:pt x="561" y="199"/>
                  </a:cubicBezTo>
                  <a:cubicBezTo>
                    <a:pt x="560" y="195"/>
                    <a:pt x="560" y="191"/>
                    <a:pt x="560" y="188"/>
                  </a:cubicBezTo>
                  <a:cubicBezTo>
                    <a:pt x="559" y="188"/>
                    <a:pt x="558" y="188"/>
                    <a:pt x="558" y="188"/>
                  </a:cubicBezTo>
                  <a:cubicBezTo>
                    <a:pt x="556" y="183"/>
                    <a:pt x="554" y="177"/>
                    <a:pt x="552" y="173"/>
                  </a:cubicBezTo>
                  <a:cubicBezTo>
                    <a:pt x="548" y="173"/>
                    <a:pt x="543" y="173"/>
                    <a:pt x="540" y="173"/>
                  </a:cubicBezTo>
                  <a:cubicBezTo>
                    <a:pt x="539" y="170"/>
                    <a:pt x="537" y="169"/>
                    <a:pt x="535" y="168"/>
                  </a:cubicBezTo>
                  <a:cubicBezTo>
                    <a:pt x="535" y="167"/>
                    <a:pt x="535" y="165"/>
                    <a:pt x="535" y="164"/>
                  </a:cubicBezTo>
                  <a:cubicBezTo>
                    <a:pt x="533" y="163"/>
                    <a:pt x="531" y="162"/>
                    <a:pt x="529" y="162"/>
                  </a:cubicBezTo>
                  <a:cubicBezTo>
                    <a:pt x="529" y="162"/>
                    <a:pt x="529" y="163"/>
                    <a:pt x="529" y="164"/>
                  </a:cubicBezTo>
                  <a:cubicBezTo>
                    <a:pt x="518" y="164"/>
                    <a:pt x="516" y="161"/>
                    <a:pt x="511" y="158"/>
                  </a:cubicBezTo>
                  <a:cubicBezTo>
                    <a:pt x="511" y="154"/>
                    <a:pt x="506" y="153"/>
                    <a:pt x="506" y="153"/>
                  </a:cubicBezTo>
                  <a:cubicBezTo>
                    <a:pt x="505" y="152"/>
                    <a:pt x="505" y="151"/>
                    <a:pt x="505" y="151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499" y="142"/>
                    <a:pt x="499" y="143"/>
                    <a:pt x="498" y="138"/>
                  </a:cubicBezTo>
                  <a:cubicBezTo>
                    <a:pt x="485" y="129"/>
                    <a:pt x="485" y="129"/>
                    <a:pt x="480" y="127"/>
                  </a:cubicBezTo>
                  <a:cubicBezTo>
                    <a:pt x="480" y="126"/>
                    <a:pt x="480" y="126"/>
                    <a:pt x="480" y="125"/>
                  </a:cubicBezTo>
                  <a:cubicBezTo>
                    <a:pt x="475" y="124"/>
                    <a:pt x="471" y="124"/>
                    <a:pt x="467" y="123"/>
                  </a:cubicBezTo>
                  <a:cubicBezTo>
                    <a:pt x="468" y="124"/>
                    <a:pt x="470" y="124"/>
                    <a:pt x="472" y="125"/>
                  </a:cubicBezTo>
                  <a:cubicBezTo>
                    <a:pt x="472" y="126"/>
                    <a:pt x="472" y="126"/>
                    <a:pt x="472" y="127"/>
                  </a:cubicBezTo>
                  <a:cubicBezTo>
                    <a:pt x="474" y="127"/>
                    <a:pt x="475" y="127"/>
                    <a:pt x="477" y="128"/>
                  </a:cubicBezTo>
                  <a:cubicBezTo>
                    <a:pt x="477" y="129"/>
                    <a:pt x="477" y="130"/>
                    <a:pt x="478" y="131"/>
                  </a:cubicBezTo>
                  <a:cubicBezTo>
                    <a:pt x="485" y="131"/>
                    <a:pt x="493" y="144"/>
                    <a:pt x="501" y="152"/>
                  </a:cubicBezTo>
                  <a:cubicBezTo>
                    <a:pt x="500" y="152"/>
                    <a:pt x="499" y="153"/>
                    <a:pt x="499" y="153"/>
                  </a:cubicBezTo>
                  <a:cubicBezTo>
                    <a:pt x="497" y="147"/>
                    <a:pt x="491" y="146"/>
                    <a:pt x="490" y="146"/>
                  </a:cubicBezTo>
                  <a:cubicBezTo>
                    <a:pt x="491" y="148"/>
                    <a:pt x="492" y="149"/>
                    <a:pt x="493" y="151"/>
                  </a:cubicBezTo>
                  <a:cubicBezTo>
                    <a:pt x="492" y="151"/>
                    <a:pt x="491" y="151"/>
                    <a:pt x="490" y="151"/>
                  </a:cubicBezTo>
                  <a:cubicBezTo>
                    <a:pt x="489" y="149"/>
                    <a:pt x="489" y="148"/>
                    <a:pt x="488" y="147"/>
                  </a:cubicBezTo>
                  <a:cubicBezTo>
                    <a:pt x="488" y="147"/>
                    <a:pt x="487" y="147"/>
                    <a:pt x="487" y="147"/>
                  </a:cubicBezTo>
                  <a:cubicBezTo>
                    <a:pt x="485" y="145"/>
                    <a:pt x="484" y="143"/>
                    <a:pt x="483" y="142"/>
                  </a:cubicBezTo>
                  <a:cubicBezTo>
                    <a:pt x="482" y="142"/>
                    <a:pt x="482" y="142"/>
                    <a:pt x="481" y="142"/>
                  </a:cubicBezTo>
                  <a:cubicBezTo>
                    <a:pt x="481" y="144"/>
                    <a:pt x="481" y="146"/>
                    <a:pt x="482" y="148"/>
                  </a:cubicBezTo>
                  <a:cubicBezTo>
                    <a:pt x="480" y="148"/>
                    <a:pt x="479" y="147"/>
                    <a:pt x="478" y="147"/>
                  </a:cubicBezTo>
                  <a:cubicBezTo>
                    <a:pt x="474" y="132"/>
                    <a:pt x="443" y="135"/>
                    <a:pt x="434" y="134"/>
                  </a:cubicBezTo>
                  <a:cubicBezTo>
                    <a:pt x="424" y="139"/>
                    <a:pt x="415" y="142"/>
                    <a:pt x="408" y="150"/>
                  </a:cubicBezTo>
                  <a:cubicBezTo>
                    <a:pt x="407" y="150"/>
                    <a:pt x="406" y="151"/>
                    <a:pt x="405" y="151"/>
                  </a:cubicBezTo>
                  <a:cubicBezTo>
                    <a:pt x="405" y="151"/>
                    <a:pt x="405" y="152"/>
                    <a:pt x="405" y="153"/>
                  </a:cubicBezTo>
                  <a:cubicBezTo>
                    <a:pt x="396" y="158"/>
                    <a:pt x="386" y="161"/>
                    <a:pt x="382" y="168"/>
                  </a:cubicBezTo>
                  <a:cubicBezTo>
                    <a:pt x="381" y="167"/>
                    <a:pt x="380" y="167"/>
                    <a:pt x="380" y="167"/>
                  </a:cubicBezTo>
                  <a:cubicBezTo>
                    <a:pt x="382" y="162"/>
                    <a:pt x="383" y="160"/>
                    <a:pt x="383" y="156"/>
                  </a:cubicBezTo>
                  <a:cubicBezTo>
                    <a:pt x="382" y="155"/>
                    <a:pt x="381" y="155"/>
                    <a:pt x="380" y="154"/>
                  </a:cubicBezTo>
                  <a:cubicBezTo>
                    <a:pt x="357" y="158"/>
                    <a:pt x="378" y="162"/>
                    <a:pt x="378" y="179"/>
                  </a:cubicBezTo>
                  <a:cubicBezTo>
                    <a:pt x="376" y="180"/>
                    <a:pt x="374" y="180"/>
                    <a:pt x="373" y="181"/>
                  </a:cubicBezTo>
                  <a:cubicBezTo>
                    <a:pt x="360" y="174"/>
                    <a:pt x="358" y="172"/>
                    <a:pt x="355" y="164"/>
                  </a:cubicBezTo>
                  <a:cubicBezTo>
                    <a:pt x="345" y="160"/>
                    <a:pt x="342" y="164"/>
                    <a:pt x="337" y="166"/>
                  </a:cubicBezTo>
                  <a:cubicBezTo>
                    <a:pt x="336" y="167"/>
                    <a:pt x="336" y="167"/>
                    <a:pt x="336" y="168"/>
                  </a:cubicBezTo>
                  <a:cubicBezTo>
                    <a:pt x="328" y="168"/>
                    <a:pt x="322" y="173"/>
                    <a:pt x="316" y="175"/>
                  </a:cubicBezTo>
                  <a:cubicBezTo>
                    <a:pt x="316" y="175"/>
                    <a:pt x="316" y="176"/>
                    <a:pt x="316" y="177"/>
                  </a:cubicBezTo>
                  <a:cubicBezTo>
                    <a:pt x="310" y="177"/>
                    <a:pt x="305" y="180"/>
                    <a:pt x="299" y="183"/>
                  </a:cubicBezTo>
                  <a:cubicBezTo>
                    <a:pt x="269" y="186"/>
                    <a:pt x="236" y="192"/>
                    <a:pt x="208" y="194"/>
                  </a:cubicBezTo>
                  <a:cubicBezTo>
                    <a:pt x="208" y="192"/>
                    <a:pt x="207" y="191"/>
                    <a:pt x="207" y="190"/>
                  </a:cubicBezTo>
                  <a:cubicBezTo>
                    <a:pt x="191" y="189"/>
                    <a:pt x="176" y="189"/>
                    <a:pt x="161" y="189"/>
                  </a:cubicBezTo>
                  <a:cubicBezTo>
                    <a:pt x="155" y="187"/>
                    <a:pt x="148" y="185"/>
                    <a:pt x="141" y="183"/>
                  </a:cubicBezTo>
                  <a:cubicBezTo>
                    <a:pt x="127" y="185"/>
                    <a:pt x="111" y="183"/>
                    <a:pt x="105" y="194"/>
                  </a:cubicBezTo>
                  <a:cubicBezTo>
                    <a:pt x="97" y="192"/>
                    <a:pt x="97" y="191"/>
                    <a:pt x="92" y="192"/>
                  </a:cubicBezTo>
                  <a:cubicBezTo>
                    <a:pt x="90" y="190"/>
                    <a:pt x="89" y="188"/>
                    <a:pt x="88" y="186"/>
                  </a:cubicBezTo>
                  <a:cubicBezTo>
                    <a:pt x="88" y="176"/>
                    <a:pt x="79" y="168"/>
                    <a:pt x="77" y="167"/>
                  </a:cubicBezTo>
                  <a:cubicBezTo>
                    <a:pt x="75" y="169"/>
                    <a:pt x="70" y="174"/>
                    <a:pt x="69" y="173"/>
                  </a:cubicBezTo>
                  <a:cubicBezTo>
                    <a:pt x="72" y="167"/>
                    <a:pt x="73" y="161"/>
                    <a:pt x="73" y="155"/>
                  </a:cubicBezTo>
                  <a:cubicBezTo>
                    <a:pt x="72" y="155"/>
                    <a:pt x="72" y="154"/>
                    <a:pt x="71" y="154"/>
                  </a:cubicBezTo>
                  <a:cubicBezTo>
                    <a:pt x="64" y="159"/>
                    <a:pt x="66" y="164"/>
                    <a:pt x="64" y="173"/>
                  </a:cubicBezTo>
                  <a:cubicBezTo>
                    <a:pt x="62" y="175"/>
                    <a:pt x="62" y="175"/>
                    <a:pt x="62" y="177"/>
                  </a:cubicBezTo>
                  <a:cubicBezTo>
                    <a:pt x="53" y="178"/>
                    <a:pt x="49" y="180"/>
                    <a:pt x="44" y="181"/>
                  </a:cubicBezTo>
                  <a:cubicBezTo>
                    <a:pt x="44" y="179"/>
                    <a:pt x="42" y="179"/>
                    <a:pt x="41" y="178"/>
                  </a:cubicBezTo>
                  <a:cubicBezTo>
                    <a:pt x="41" y="174"/>
                    <a:pt x="41" y="170"/>
                    <a:pt x="41" y="166"/>
                  </a:cubicBezTo>
                  <a:cubicBezTo>
                    <a:pt x="39" y="167"/>
                    <a:pt x="38" y="167"/>
                    <a:pt x="37" y="168"/>
                  </a:cubicBezTo>
                  <a:cubicBezTo>
                    <a:pt x="37" y="169"/>
                    <a:pt x="37" y="170"/>
                    <a:pt x="37" y="170"/>
                  </a:cubicBezTo>
                  <a:cubicBezTo>
                    <a:pt x="24" y="170"/>
                    <a:pt x="27" y="161"/>
                    <a:pt x="32" y="157"/>
                  </a:cubicBezTo>
                  <a:cubicBezTo>
                    <a:pt x="31" y="149"/>
                    <a:pt x="31" y="142"/>
                    <a:pt x="31" y="135"/>
                  </a:cubicBezTo>
                  <a:cubicBezTo>
                    <a:pt x="21" y="131"/>
                    <a:pt x="22" y="119"/>
                    <a:pt x="22" y="114"/>
                  </a:cubicBezTo>
                  <a:cubicBezTo>
                    <a:pt x="21" y="114"/>
                    <a:pt x="20" y="114"/>
                    <a:pt x="19" y="114"/>
                  </a:cubicBezTo>
                  <a:cubicBezTo>
                    <a:pt x="15" y="127"/>
                    <a:pt x="15" y="127"/>
                    <a:pt x="11" y="133"/>
                  </a:cubicBezTo>
                  <a:cubicBezTo>
                    <a:pt x="10" y="133"/>
                    <a:pt x="8" y="133"/>
                    <a:pt x="7" y="133"/>
                  </a:cubicBezTo>
                  <a:cubicBezTo>
                    <a:pt x="0" y="120"/>
                    <a:pt x="13" y="92"/>
                    <a:pt x="17" y="82"/>
                  </a:cubicBezTo>
                  <a:cubicBezTo>
                    <a:pt x="17" y="74"/>
                    <a:pt x="18" y="67"/>
                    <a:pt x="18" y="60"/>
                  </a:cubicBezTo>
                  <a:cubicBezTo>
                    <a:pt x="15" y="61"/>
                    <a:pt x="12" y="62"/>
                    <a:pt x="9" y="63"/>
                  </a:cubicBezTo>
                  <a:cubicBezTo>
                    <a:pt x="9" y="50"/>
                    <a:pt x="12" y="49"/>
                    <a:pt x="18" y="42"/>
                  </a:cubicBezTo>
                  <a:cubicBezTo>
                    <a:pt x="18" y="40"/>
                    <a:pt x="18" y="38"/>
                    <a:pt x="18" y="36"/>
                  </a:cubicBezTo>
                  <a:cubicBezTo>
                    <a:pt x="15" y="36"/>
                    <a:pt x="15" y="36"/>
                    <a:pt x="14" y="37"/>
                  </a:cubicBezTo>
                  <a:cubicBezTo>
                    <a:pt x="8" y="27"/>
                    <a:pt x="15" y="17"/>
                    <a:pt x="17" y="11"/>
                  </a:cubicBezTo>
                  <a:cubicBezTo>
                    <a:pt x="18" y="11"/>
                    <a:pt x="19" y="11"/>
                    <a:pt x="20" y="11"/>
                  </a:cubicBezTo>
                  <a:cubicBezTo>
                    <a:pt x="19" y="14"/>
                    <a:pt x="19" y="18"/>
                    <a:pt x="19" y="21"/>
                  </a:cubicBezTo>
                  <a:cubicBezTo>
                    <a:pt x="21" y="21"/>
                    <a:pt x="23" y="21"/>
                    <a:pt x="26" y="21"/>
                  </a:cubicBezTo>
                  <a:cubicBezTo>
                    <a:pt x="25" y="17"/>
                    <a:pt x="24" y="12"/>
                    <a:pt x="23" y="9"/>
                  </a:cubicBezTo>
                  <a:cubicBezTo>
                    <a:pt x="24" y="9"/>
                    <a:pt x="25" y="9"/>
                    <a:pt x="26" y="10"/>
                  </a:cubicBezTo>
                  <a:cubicBezTo>
                    <a:pt x="26" y="9"/>
                    <a:pt x="26" y="8"/>
                    <a:pt x="27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4" y="4"/>
                    <a:pt x="24" y="3"/>
                    <a:pt x="24" y="2"/>
                  </a:cubicBezTo>
                  <a:cubicBezTo>
                    <a:pt x="27" y="2"/>
                    <a:pt x="27" y="2"/>
                    <a:pt x="28" y="0"/>
                  </a:cubicBezTo>
                  <a:cubicBezTo>
                    <a:pt x="31" y="2"/>
                    <a:pt x="32" y="1"/>
                    <a:pt x="33" y="7"/>
                  </a:cubicBezTo>
                  <a:cubicBezTo>
                    <a:pt x="35" y="7"/>
                    <a:pt x="36" y="8"/>
                    <a:pt x="38" y="8"/>
                  </a:cubicBezTo>
                  <a:cubicBezTo>
                    <a:pt x="44" y="19"/>
                    <a:pt x="44" y="27"/>
                    <a:pt x="43" y="44"/>
                  </a:cubicBezTo>
                  <a:cubicBezTo>
                    <a:pt x="44" y="44"/>
                    <a:pt x="44" y="44"/>
                    <a:pt x="44" y="45"/>
                  </a:cubicBezTo>
                  <a:cubicBezTo>
                    <a:pt x="49" y="40"/>
                    <a:pt x="48" y="36"/>
                    <a:pt x="49" y="32"/>
                  </a:cubicBezTo>
                  <a:cubicBezTo>
                    <a:pt x="50" y="32"/>
                    <a:pt x="51" y="32"/>
                    <a:pt x="52" y="32"/>
                  </a:cubicBezTo>
                  <a:cubicBezTo>
                    <a:pt x="52" y="43"/>
                    <a:pt x="47" y="53"/>
                    <a:pt x="60" y="64"/>
                  </a:cubicBezTo>
                  <a:cubicBezTo>
                    <a:pt x="67" y="66"/>
                    <a:pt x="74" y="69"/>
                    <a:pt x="80" y="79"/>
                  </a:cubicBezTo>
                  <a:cubicBezTo>
                    <a:pt x="80" y="82"/>
                    <a:pt x="80" y="85"/>
                    <a:pt x="81" y="88"/>
                  </a:cubicBezTo>
                  <a:cubicBezTo>
                    <a:pt x="105" y="91"/>
                    <a:pt x="102" y="99"/>
                    <a:pt x="117" y="123"/>
                  </a:cubicBezTo>
                  <a:cubicBezTo>
                    <a:pt x="120" y="123"/>
                    <a:pt x="121" y="129"/>
                    <a:pt x="129" y="132"/>
                  </a:cubicBezTo>
                  <a:cubicBezTo>
                    <a:pt x="129" y="132"/>
                    <a:pt x="129" y="132"/>
                    <a:pt x="129" y="133"/>
                  </a:cubicBezTo>
                  <a:cubicBezTo>
                    <a:pt x="131" y="134"/>
                    <a:pt x="133" y="134"/>
                    <a:pt x="134" y="135"/>
                  </a:cubicBezTo>
                  <a:cubicBezTo>
                    <a:pt x="134" y="136"/>
                    <a:pt x="133" y="138"/>
                    <a:pt x="133" y="140"/>
                  </a:cubicBezTo>
                  <a:cubicBezTo>
                    <a:pt x="139" y="141"/>
                    <a:pt x="144" y="142"/>
                    <a:pt x="150" y="143"/>
                  </a:cubicBezTo>
                  <a:cubicBezTo>
                    <a:pt x="150" y="144"/>
                    <a:pt x="151" y="145"/>
                    <a:pt x="151" y="146"/>
                  </a:cubicBezTo>
                  <a:cubicBezTo>
                    <a:pt x="159" y="146"/>
                    <a:pt x="167" y="147"/>
                    <a:pt x="176" y="147"/>
                  </a:cubicBezTo>
                  <a:cubicBezTo>
                    <a:pt x="176" y="148"/>
                    <a:pt x="176" y="148"/>
                    <a:pt x="177" y="149"/>
                  </a:cubicBezTo>
                  <a:cubicBezTo>
                    <a:pt x="186" y="149"/>
                    <a:pt x="195" y="148"/>
                    <a:pt x="205" y="148"/>
                  </a:cubicBezTo>
                  <a:cubicBezTo>
                    <a:pt x="208" y="136"/>
                    <a:pt x="211" y="141"/>
                    <a:pt x="223" y="140"/>
                  </a:cubicBezTo>
                  <a:cubicBezTo>
                    <a:pt x="223" y="139"/>
                    <a:pt x="223" y="139"/>
                    <a:pt x="223" y="138"/>
                  </a:cubicBezTo>
                  <a:cubicBezTo>
                    <a:pt x="227" y="138"/>
                    <a:pt x="231" y="138"/>
                    <a:pt x="235" y="138"/>
                  </a:cubicBezTo>
                  <a:cubicBezTo>
                    <a:pt x="235" y="141"/>
                    <a:pt x="247" y="143"/>
                    <a:pt x="247" y="143"/>
                  </a:cubicBezTo>
                  <a:cubicBezTo>
                    <a:pt x="247" y="144"/>
                    <a:pt x="247" y="144"/>
                    <a:pt x="247" y="145"/>
                  </a:cubicBezTo>
                  <a:cubicBezTo>
                    <a:pt x="244" y="145"/>
                    <a:pt x="240" y="145"/>
                    <a:pt x="237" y="145"/>
                  </a:cubicBezTo>
                  <a:cubicBezTo>
                    <a:pt x="237" y="146"/>
                    <a:pt x="237" y="147"/>
                    <a:pt x="237" y="148"/>
                  </a:cubicBezTo>
                  <a:cubicBezTo>
                    <a:pt x="264" y="149"/>
                    <a:pt x="315" y="154"/>
                    <a:pt x="341" y="136"/>
                  </a:cubicBezTo>
                  <a:cubicBezTo>
                    <a:pt x="341" y="135"/>
                    <a:pt x="341" y="134"/>
                    <a:pt x="341" y="133"/>
                  </a:cubicBezTo>
                  <a:cubicBezTo>
                    <a:pt x="322" y="132"/>
                    <a:pt x="303" y="142"/>
                    <a:pt x="287" y="142"/>
                  </a:cubicBezTo>
                  <a:cubicBezTo>
                    <a:pt x="287" y="140"/>
                    <a:pt x="287" y="139"/>
                    <a:pt x="287" y="139"/>
                  </a:cubicBezTo>
                  <a:cubicBezTo>
                    <a:pt x="292" y="133"/>
                    <a:pt x="296" y="130"/>
                    <a:pt x="306" y="129"/>
                  </a:cubicBezTo>
                  <a:cubicBezTo>
                    <a:pt x="309" y="119"/>
                    <a:pt x="350" y="115"/>
                    <a:pt x="354" y="114"/>
                  </a:cubicBezTo>
                  <a:cubicBezTo>
                    <a:pt x="371" y="114"/>
                    <a:pt x="387" y="114"/>
                    <a:pt x="404" y="114"/>
                  </a:cubicBezTo>
                  <a:cubicBezTo>
                    <a:pt x="410" y="121"/>
                    <a:pt x="435" y="119"/>
                    <a:pt x="448" y="118"/>
                  </a:cubicBezTo>
                  <a:cubicBezTo>
                    <a:pt x="442" y="116"/>
                    <a:pt x="437" y="114"/>
                    <a:pt x="432" y="112"/>
                  </a:cubicBezTo>
                  <a:cubicBezTo>
                    <a:pt x="432" y="103"/>
                    <a:pt x="439" y="101"/>
                    <a:pt x="446" y="101"/>
                  </a:cubicBezTo>
                  <a:cubicBezTo>
                    <a:pt x="447" y="99"/>
                    <a:pt x="448" y="97"/>
                    <a:pt x="449" y="95"/>
                  </a:cubicBezTo>
                  <a:cubicBezTo>
                    <a:pt x="451" y="94"/>
                    <a:pt x="453" y="94"/>
                    <a:pt x="454" y="94"/>
                  </a:cubicBezTo>
                  <a:cubicBezTo>
                    <a:pt x="454" y="90"/>
                    <a:pt x="472" y="88"/>
                    <a:pt x="477" y="86"/>
                  </a:cubicBezTo>
                  <a:cubicBezTo>
                    <a:pt x="477" y="85"/>
                    <a:pt x="477" y="85"/>
                    <a:pt x="477" y="84"/>
                  </a:cubicBezTo>
                  <a:cubicBezTo>
                    <a:pt x="481" y="83"/>
                    <a:pt x="485" y="82"/>
                    <a:pt x="488" y="82"/>
                  </a:cubicBezTo>
                  <a:cubicBezTo>
                    <a:pt x="490" y="79"/>
                    <a:pt x="493" y="73"/>
                    <a:pt x="497" y="73"/>
                  </a:cubicBezTo>
                  <a:cubicBezTo>
                    <a:pt x="497" y="63"/>
                    <a:pt x="520" y="69"/>
                    <a:pt x="526" y="70"/>
                  </a:cubicBezTo>
                  <a:cubicBezTo>
                    <a:pt x="528" y="69"/>
                    <a:pt x="530" y="68"/>
                    <a:pt x="532" y="67"/>
                  </a:cubicBezTo>
                  <a:cubicBezTo>
                    <a:pt x="529" y="66"/>
                    <a:pt x="526" y="66"/>
                    <a:pt x="524" y="66"/>
                  </a:cubicBezTo>
                  <a:cubicBezTo>
                    <a:pt x="527" y="64"/>
                    <a:pt x="531" y="62"/>
                    <a:pt x="535" y="60"/>
                  </a:cubicBezTo>
                  <a:cubicBezTo>
                    <a:pt x="527" y="60"/>
                    <a:pt x="524" y="63"/>
                    <a:pt x="520" y="64"/>
                  </a:cubicBezTo>
                  <a:cubicBezTo>
                    <a:pt x="520" y="64"/>
                    <a:pt x="519" y="63"/>
                    <a:pt x="519" y="63"/>
                  </a:cubicBezTo>
                  <a:cubicBezTo>
                    <a:pt x="531" y="51"/>
                    <a:pt x="567" y="57"/>
                    <a:pt x="586" y="57"/>
                  </a:cubicBezTo>
                  <a:cubicBezTo>
                    <a:pt x="587" y="57"/>
                    <a:pt x="633" y="66"/>
                    <a:pt x="629" y="75"/>
                  </a:cubicBezTo>
                  <a:cubicBezTo>
                    <a:pt x="601" y="58"/>
                    <a:pt x="561" y="57"/>
                    <a:pt x="535" y="66"/>
                  </a:cubicBezTo>
                  <a:cubicBezTo>
                    <a:pt x="539" y="66"/>
                    <a:pt x="545" y="66"/>
                    <a:pt x="552" y="70"/>
                  </a:cubicBezTo>
                  <a:cubicBezTo>
                    <a:pt x="558" y="69"/>
                    <a:pt x="558" y="69"/>
                    <a:pt x="557" y="69"/>
                  </a:cubicBezTo>
                  <a:cubicBezTo>
                    <a:pt x="557" y="68"/>
                    <a:pt x="557" y="66"/>
                    <a:pt x="557" y="66"/>
                  </a:cubicBezTo>
                  <a:cubicBezTo>
                    <a:pt x="570" y="66"/>
                    <a:pt x="583" y="66"/>
                    <a:pt x="597" y="67"/>
                  </a:cubicBezTo>
                  <a:cubicBezTo>
                    <a:pt x="606" y="69"/>
                    <a:pt x="632" y="75"/>
                    <a:pt x="639" y="88"/>
                  </a:cubicBezTo>
                  <a:cubicBezTo>
                    <a:pt x="640" y="88"/>
                    <a:pt x="641" y="89"/>
                    <a:pt x="642" y="90"/>
                  </a:cubicBezTo>
                  <a:cubicBezTo>
                    <a:pt x="642" y="88"/>
                    <a:pt x="641" y="87"/>
                    <a:pt x="641" y="86"/>
                  </a:cubicBezTo>
                  <a:cubicBezTo>
                    <a:pt x="649" y="86"/>
                    <a:pt x="661" y="117"/>
                    <a:pt x="664" y="127"/>
                  </a:cubicBezTo>
                  <a:cubicBezTo>
                    <a:pt x="665" y="127"/>
                    <a:pt x="666" y="127"/>
                    <a:pt x="668" y="127"/>
                  </a:cubicBezTo>
                  <a:cubicBezTo>
                    <a:pt x="668" y="128"/>
                    <a:pt x="668" y="128"/>
                    <a:pt x="668" y="129"/>
                  </a:cubicBezTo>
                  <a:cubicBezTo>
                    <a:pt x="670" y="130"/>
                    <a:pt x="673" y="131"/>
                    <a:pt x="676" y="132"/>
                  </a:cubicBezTo>
                  <a:cubicBezTo>
                    <a:pt x="676" y="132"/>
                    <a:pt x="676" y="132"/>
                    <a:pt x="676" y="133"/>
                  </a:cubicBezTo>
                  <a:cubicBezTo>
                    <a:pt x="676" y="133"/>
                    <a:pt x="687" y="137"/>
                    <a:pt x="689" y="142"/>
                  </a:cubicBezTo>
                  <a:cubicBezTo>
                    <a:pt x="690" y="142"/>
                    <a:pt x="692" y="142"/>
                    <a:pt x="693" y="142"/>
                  </a:cubicBezTo>
                  <a:cubicBezTo>
                    <a:pt x="693" y="143"/>
                    <a:pt x="693" y="143"/>
                    <a:pt x="693" y="144"/>
                  </a:cubicBezTo>
                  <a:cubicBezTo>
                    <a:pt x="698" y="147"/>
                    <a:pt x="712" y="153"/>
                    <a:pt x="715" y="164"/>
                  </a:cubicBezTo>
                  <a:cubicBezTo>
                    <a:pt x="709" y="162"/>
                    <a:pt x="704" y="154"/>
                    <a:pt x="704" y="153"/>
                  </a:cubicBezTo>
                  <a:cubicBezTo>
                    <a:pt x="691" y="145"/>
                    <a:pt x="674" y="132"/>
                    <a:pt x="667" y="132"/>
                  </a:cubicBezTo>
                  <a:cubicBezTo>
                    <a:pt x="666" y="131"/>
                    <a:pt x="666" y="130"/>
                    <a:pt x="666" y="129"/>
                  </a:cubicBezTo>
                  <a:cubicBezTo>
                    <a:pt x="659" y="126"/>
                    <a:pt x="652" y="122"/>
                    <a:pt x="645" y="119"/>
                  </a:cubicBezTo>
                  <a:cubicBezTo>
                    <a:pt x="645" y="118"/>
                    <a:pt x="645" y="117"/>
                    <a:pt x="645" y="117"/>
                  </a:cubicBezTo>
                  <a:cubicBezTo>
                    <a:pt x="648" y="117"/>
                    <a:pt x="653" y="121"/>
                    <a:pt x="661" y="123"/>
                  </a:cubicBezTo>
                  <a:cubicBezTo>
                    <a:pt x="661" y="120"/>
                    <a:pt x="661" y="120"/>
                    <a:pt x="657" y="112"/>
                  </a:cubicBezTo>
                  <a:cubicBezTo>
                    <a:pt x="656" y="112"/>
                    <a:pt x="656" y="112"/>
                    <a:pt x="655" y="112"/>
                  </a:cubicBezTo>
                  <a:cubicBezTo>
                    <a:pt x="654" y="110"/>
                    <a:pt x="654" y="107"/>
                    <a:pt x="653" y="105"/>
                  </a:cubicBezTo>
                  <a:cubicBezTo>
                    <a:pt x="649" y="104"/>
                    <a:pt x="649" y="102"/>
                    <a:pt x="649" y="99"/>
                  </a:cubicBezTo>
                  <a:cubicBezTo>
                    <a:pt x="648" y="99"/>
                    <a:pt x="647" y="99"/>
                    <a:pt x="646" y="99"/>
                  </a:cubicBezTo>
                  <a:cubicBezTo>
                    <a:pt x="648" y="103"/>
                    <a:pt x="649" y="107"/>
                    <a:pt x="651" y="112"/>
                  </a:cubicBezTo>
                  <a:cubicBezTo>
                    <a:pt x="643" y="101"/>
                    <a:pt x="641" y="98"/>
                    <a:pt x="633" y="93"/>
                  </a:cubicBezTo>
                  <a:cubicBezTo>
                    <a:pt x="633" y="85"/>
                    <a:pt x="606" y="78"/>
                    <a:pt x="604" y="78"/>
                  </a:cubicBezTo>
                  <a:cubicBezTo>
                    <a:pt x="598" y="77"/>
                    <a:pt x="585" y="76"/>
                    <a:pt x="583" y="74"/>
                  </a:cubicBezTo>
                  <a:cubicBezTo>
                    <a:pt x="585" y="73"/>
                    <a:pt x="587" y="72"/>
                    <a:pt x="590" y="71"/>
                  </a:cubicBezTo>
                  <a:cubicBezTo>
                    <a:pt x="579" y="69"/>
                    <a:pt x="569" y="69"/>
                    <a:pt x="560" y="69"/>
                  </a:cubicBezTo>
                  <a:cubicBezTo>
                    <a:pt x="567" y="71"/>
                    <a:pt x="574" y="73"/>
                    <a:pt x="582" y="76"/>
                  </a:cubicBezTo>
                  <a:cubicBezTo>
                    <a:pt x="582" y="79"/>
                    <a:pt x="593" y="82"/>
                    <a:pt x="595" y="84"/>
                  </a:cubicBezTo>
                  <a:cubicBezTo>
                    <a:pt x="595" y="84"/>
                    <a:pt x="596" y="85"/>
                    <a:pt x="596" y="86"/>
                  </a:cubicBezTo>
                  <a:cubicBezTo>
                    <a:pt x="597" y="86"/>
                    <a:pt x="598" y="86"/>
                    <a:pt x="599" y="86"/>
                  </a:cubicBezTo>
                  <a:cubicBezTo>
                    <a:pt x="600" y="90"/>
                    <a:pt x="603" y="91"/>
                    <a:pt x="606" y="96"/>
                  </a:cubicBezTo>
                  <a:cubicBezTo>
                    <a:pt x="608" y="97"/>
                    <a:pt x="613" y="98"/>
                    <a:pt x="612" y="104"/>
                  </a:cubicBezTo>
                  <a:cubicBezTo>
                    <a:pt x="609" y="98"/>
                    <a:pt x="601" y="95"/>
                    <a:pt x="600" y="94"/>
                  </a:cubicBezTo>
                  <a:cubicBezTo>
                    <a:pt x="600" y="98"/>
                    <a:pt x="602" y="102"/>
                    <a:pt x="605" y="109"/>
                  </a:cubicBezTo>
                  <a:cubicBezTo>
                    <a:pt x="612" y="110"/>
                    <a:pt x="623" y="111"/>
                    <a:pt x="634" y="114"/>
                  </a:cubicBezTo>
                  <a:cubicBezTo>
                    <a:pt x="634" y="116"/>
                    <a:pt x="635" y="117"/>
                    <a:pt x="635" y="119"/>
                  </a:cubicBezTo>
                  <a:cubicBezTo>
                    <a:pt x="640" y="120"/>
                    <a:pt x="651" y="121"/>
                    <a:pt x="654" y="131"/>
                  </a:cubicBezTo>
                  <a:cubicBezTo>
                    <a:pt x="656" y="131"/>
                    <a:pt x="658" y="132"/>
                    <a:pt x="659" y="132"/>
                  </a:cubicBezTo>
                  <a:cubicBezTo>
                    <a:pt x="663" y="139"/>
                    <a:pt x="665" y="140"/>
                    <a:pt x="676" y="146"/>
                  </a:cubicBezTo>
                  <a:cubicBezTo>
                    <a:pt x="672" y="144"/>
                    <a:pt x="670" y="141"/>
                    <a:pt x="670" y="140"/>
                  </a:cubicBezTo>
                  <a:cubicBezTo>
                    <a:pt x="673" y="140"/>
                    <a:pt x="692" y="149"/>
                    <a:pt x="697" y="157"/>
                  </a:cubicBezTo>
                  <a:cubicBezTo>
                    <a:pt x="704" y="160"/>
                    <a:pt x="707" y="162"/>
                    <a:pt x="715" y="172"/>
                  </a:cubicBezTo>
                  <a:cubicBezTo>
                    <a:pt x="719" y="172"/>
                    <a:pt x="722" y="183"/>
                    <a:pt x="731" y="189"/>
                  </a:cubicBezTo>
                  <a:cubicBezTo>
                    <a:pt x="731" y="181"/>
                    <a:pt x="718" y="172"/>
                    <a:pt x="718" y="170"/>
                  </a:cubicBezTo>
                  <a:cubicBezTo>
                    <a:pt x="718" y="169"/>
                    <a:pt x="718" y="167"/>
                    <a:pt x="718" y="166"/>
                  </a:cubicBezTo>
                  <a:cubicBezTo>
                    <a:pt x="720" y="168"/>
                    <a:pt x="721" y="171"/>
                    <a:pt x="726" y="173"/>
                  </a:cubicBezTo>
                  <a:cubicBezTo>
                    <a:pt x="726" y="174"/>
                    <a:pt x="727" y="177"/>
                    <a:pt x="727" y="179"/>
                  </a:cubicBezTo>
                  <a:cubicBezTo>
                    <a:pt x="729" y="179"/>
                    <a:pt x="730" y="180"/>
                    <a:pt x="731" y="181"/>
                  </a:cubicBezTo>
                  <a:cubicBezTo>
                    <a:pt x="738" y="194"/>
                    <a:pt x="751" y="207"/>
                    <a:pt x="746" y="230"/>
                  </a:cubicBezTo>
                  <a:cubicBezTo>
                    <a:pt x="745" y="230"/>
                    <a:pt x="745" y="229"/>
                    <a:pt x="745" y="229"/>
                  </a:cubicBezTo>
                  <a:cubicBezTo>
                    <a:pt x="745" y="232"/>
                    <a:pt x="743" y="234"/>
                    <a:pt x="746" y="240"/>
                  </a:cubicBezTo>
                  <a:cubicBezTo>
                    <a:pt x="746" y="237"/>
                    <a:pt x="746" y="235"/>
                    <a:pt x="746" y="233"/>
                  </a:cubicBezTo>
                  <a:cubicBezTo>
                    <a:pt x="747" y="232"/>
                    <a:pt x="748" y="232"/>
                    <a:pt x="748" y="232"/>
                  </a:cubicBezTo>
                  <a:cubicBezTo>
                    <a:pt x="749" y="236"/>
                    <a:pt x="750" y="240"/>
                    <a:pt x="751" y="245"/>
                  </a:cubicBezTo>
                  <a:cubicBezTo>
                    <a:pt x="750" y="245"/>
                    <a:pt x="749" y="245"/>
                    <a:pt x="748" y="245"/>
                  </a:cubicBezTo>
                  <a:cubicBezTo>
                    <a:pt x="750" y="255"/>
                    <a:pt x="752" y="264"/>
                    <a:pt x="752" y="276"/>
                  </a:cubicBezTo>
                  <a:cubicBezTo>
                    <a:pt x="748" y="254"/>
                    <a:pt x="741" y="235"/>
                    <a:pt x="737" y="218"/>
                  </a:cubicBezTo>
                  <a:cubicBezTo>
                    <a:pt x="737" y="218"/>
                    <a:pt x="736" y="218"/>
                    <a:pt x="736" y="218"/>
                  </a:cubicBezTo>
                  <a:cubicBezTo>
                    <a:pt x="736" y="212"/>
                    <a:pt x="733" y="208"/>
                    <a:pt x="732" y="207"/>
                  </a:cubicBezTo>
                  <a:cubicBezTo>
                    <a:pt x="731" y="207"/>
                    <a:pt x="731" y="207"/>
                    <a:pt x="730" y="207"/>
                  </a:cubicBezTo>
                  <a:cubicBezTo>
                    <a:pt x="727" y="200"/>
                    <a:pt x="713" y="175"/>
                    <a:pt x="707" y="175"/>
                  </a:cubicBezTo>
                  <a:cubicBezTo>
                    <a:pt x="706" y="174"/>
                    <a:pt x="706" y="173"/>
                    <a:pt x="706" y="173"/>
                  </a:cubicBezTo>
                  <a:cubicBezTo>
                    <a:pt x="706" y="173"/>
                    <a:pt x="705" y="173"/>
                    <a:pt x="704" y="173"/>
                  </a:cubicBezTo>
                  <a:cubicBezTo>
                    <a:pt x="701" y="167"/>
                    <a:pt x="698" y="166"/>
                    <a:pt x="695" y="163"/>
                  </a:cubicBezTo>
                  <a:cubicBezTo>
                    <a:pt x="692" y="151"/>
                    <a:pt x="686" y="152"/>
                    <a:pt x="681" y="150"/>
                  </a:cubicBezTo>
                  <a:cubicBezTo>
                    <a:pt x="679" y="149"/>
                    <a:pt x="678" y="148"/>
                    <a:pt x="676" y="147"/>
                  </a:cubicBezTo>
                  <a:cubicBezTo>
                    <a:pt x="676" y="147"/>
                    <a:pt x="676" y="148"/>
                    <a:pt x="676" y="148"/>
                  </a:cubicBezTo>
                  <a:cubicBezTo>
                    <a:pt x="686" y="154"/>
                    <a:pt x="695" y="168"/>
                    <a:pt x="708" y="179"/>
                  </a:cubicBezTo>
                  <a:cubicBezTo>
                    <a:pt x="710" y="183"/>
                    <a:pt x="714" y="185"/>
                    <a:pt x="718" y="190"/>
                  </a:cubicBezTo>
                  <a:cubicBezTo>
                    <a:pt x="718" y="191"/>
                    <a:pt x="718" y="192"/>
                    <a:pt x="718" y="192"/>
                  </a:cubicBezTo>
                  <a:cubicBezTo>
                    <a:pt x="716" y="192"/>
                    <a:pt x="715" y="192"/>
                    <a:pt x="715" y="192"/>
                  </a:cubicBezTo>
                  <a:cubicBezTo>
                    <a:pt x="715" y="194"/>
                    <a:pt x="727" y="218"/>
                    <a:pt x="731" y="222"/>
                  </a:cubicBezTo>
                  <a:cubicBezTo>
                    <a:pt x="731" y="213"/>
                    <a:pt x="722" y="201"/>
                    <a:pt x="720" y="197"/>
                  </a:cubicBezTo>
                  <a:cubicBezTo>
                    <a:pt x="721" y="197"/>
                    <a:pt x="722" y="196"/>
                    <a:pt x="723" y="196"/>
                  </a:cubicBezTo>
                  <a:cubicBezTo>
                    <a:pt x="725" y="202"/>
                    <a:pt x="730" y="208"/>
                    <a:pt x="731" y="215"/>
                  </a:cubicBezTo>
                  <a:cubicBezTo>
                    <a:pt x="733" y="215"/>
                    <a:pt x="740" y="230"/>
                    <a:pt x="739" y="238"/>
                  </a:cubicBezTo>
                  <a:cubicBezTo>
                    <a:pt x="738" y="237"/>
                    <a:pt x="738" y="237"/>
                    <a:pt x="737" y="237"/>
                  </a:cubicBezTo>
                  <a:cubicBezTo>
                    <a:pt x="738" y="241"/>
                    <a:pt x="739" y="246"/>
                    <a:pt x="740" y="250"/>
                  </a:cubicBezTo>
                  <a:cubicBezTo>
                    <a:pt x="744" y="250"/>
                    <a:pt x="752" y="293"/>
                    <a:pt x="752" y="306"/>
                  </a:cubicBezTo>
                  <a:cubicBezTo>
                    <a:pt x="751" y="306"/>
                    <a:pt x="751" y="307"/>
                    <a:pt x="751" y="308"/>
                  </a:cubicBezTo>
                  <a:cubicBezTo>
                    <a:pt x="748" y="293"/>
                    <a:pt x="745" y="277"/>
                    <a:pt x="742" y="262"/>
                  </a:cubicBezTo>
                  <a:cubicBezTo>
                    <a:pt x="737" y="245"/>
                    <a:pt x="729" y="230"/>
                    <a:pt x="725" y="218"/>
                  </a:cubicBezTo>
                  <a:cubicBezTo>
                    <a:pt x="722" y="211"/>
                    <a:pt x="718" y="205"/>
                    <a:pt x="715" y="199"/>
                  </a:cubicBezTo>
                  <a:cubicBezTo>
                    <a:pt x="714" y="199"/>
                    <a:pt x="714" y="199"/>
                    <a:pt x="713" y="199"/>
                  </a:cubicBezTo>
                  <a:cubicBezTo>
                    <a:pt x="710" y="191"/>
                    <a:pt x="710" y="190"/>
                    <a:pt x="710" y="187"/>
                  </a:cubicBezTo>
                  <a:cubicBezTo>
                    <a:pt x="708" y="186"/>
                    <a:pt x="707" y="186"/>
                    <a:pt x="706" y="186"/>
                  </a:cubicBezTo>
                  <a:cubicBezTo>
                    <a:pt x="706" y="188"/>
                    <a:pt x="704" y="190"/>
                    <a:pt x="709" y="194"/>
                  </a:cubicBezTo>
                  <a:cubicBezTo>
                    <a:pt x="718" y="212"/>
                    <a:pt x="718" y="212"/>
                    <a:pt x="718" y="215"/>
                  </a:cubicBezTo>
                  <a:cubicBezTo>
                    <a:pt x="715" y="216"/>
                    <a:pt x="713" y="208"/>
                    <a:pt x="713" y="207"/>
                  </a:cubicBezTo>
                  <a:cubicBezTo>
                    <a:pt x="712" y="207"/>
                    <a:pt x="711" y="206"/>
                    <a:pt x="711" y="206"/>
                  </a:cubicBezTo>
                  <a:cubicBezTo>
                    <a:pt x="710" y="209"/>
                    <a:pt x="710" y="209"/>
                    <a:pt x="717" y="229"/>
                  </a:cubicBezTo>
                  <a:cubicBezTo>
                    <a:pt x="717" y="234"/>
                    <a:pt x="722" y="250"/>
                    <a:pt x="719" y="258"/>
                  </a:cubicBezTo>
                  <a:cubicBezTo>
                    <a:pt x="719" y="273"/>
                    <a:pt x="715" y="288"/>
                    <a:pt x="713" y="306"/>
                  </a:cubicBezTo>
                  <a:cubicBezTo>
                    <a:pt x="712" y="306"/>
                    <a:pt x="712" y="306"/>
                    <a:pt x="711" y="306"/>
                  </a:cubicBezTo>
                  <a:cubicBezTo>
                    <a:pt x="714" y="285"/>
                    <a:pt x="717" y="265"/>
                    <a:pt x="717" y="244"/>
                  </a:cubicBezTo>
                  <a:cubicBezTo>
                    <a:pt x="715" y="234"/>
                    <a:pt x="712" y="225"/>
                    <a:pt x="710" y="216"/>
                  </a:cubicBezTo>
                  <a:cubicBezTo>
                    <a:pt x="707" y="210"/>
                    <a:pt x="704" y="203"/>
                    <a:pt x="704" y="201"/>
                  </a:cubicBezTo>
                  <a:cubicBezTo>
                    <a:pt x="701" y="200"/>
                    <a:pt x="699" y="196"/>
                    <a:pt x="699" y="194"/>
                  </a:cubicBezTo>
                  <a:cubicBezTo>
                    <a:pt x="698" y="194"/>
                    <a:pt x="698" y="194"/>
                    <a:pt x="698" y="194"/>
                  </a:cubicBezTo>
                  <a:cubicBezTo>
                    <a:pt x="697" y="192"/>
                    <a:pt x="696" y="190"/>
                    <a:pt x="696" y="188"/>
                  </a:cubicBezTo>
                  <a:cubicBezTo>
                    <a:pt x="693" y="188"/>
                    <a:pt x="692" y="183"/>
                    <a:pt x="692" y="181"/>
                  </a:cubicBezTo>
                  <a:cubicBezTo>
                    <a:pt x="691" y="181"/>
                    <a:pt x="690" y="181"/>
                    <a:pt x="689" y="181"/>
                  </a:cubicBezTo>
                  <a:cubicBezTo>
                    <a:pt x="689" y="184"/>
                    <a:pt x="689" y="186"/>
                    <a:pt x="689" y="189"/>
                  </a:cubicBezTo>
                  <a:cubicBezTo>
                    <a:pt x="695" y="189"/>
                    <a:pt x="706" y="211"/>
                    <a:pt x="709" y="221"/>
                  </a:cubicBezTo>
                  <a:cubicBezTo>
                    <a:pt x="710" y="229"/>
                    <a:pt x="712" y="238"/>
                    <a:pt x="712" y="251"/>
                  </a:cubicBezTo>
                  <a:cubicBezTo>
                    <a:pt x="711" y="242"/>
                    <a:pt x="709" y="234"/>
                    <a:pt x="708" y="226"/>
                  </a:cubicBezTo>
                  <a:cubicBezTo>
                    <a:pt x="707" y="225"/>
                    <a:pt x="706" y="225"/>
                    <a:pt x="706" y="225"/>
                  </a:cubicBezTo>
                  <a:cubicBezTo>
                    <a:pt x="705" y="222"/>
                    <a:pt x="705" y="219"/>
                    <a:pt x="704" y="216"/>
                  </a:cubicBezTo>
                  <a:cubicBezTo>
                    <a:pt x="704" y="216"/>
                    <a:pt x="703" y="216"/>
                    <a:pt x="702" y="216"/>
                  </a:cubicBezTo>
                  <a:cubicBezTo>
                    <a:pt x="701" y="211"/>
                    <a:pt x="700" y="210"/>
                    <a:pt x="697" y="207"/>
                  </a:cubicBezTo>
                  <a:cubicBezTo>
                    <a:pt x="696" y="208"/>
                    <a:pt x="695" y="208"/>
                    <a:pt x="693" y="209"/>
                  </a:cubicBezTo>
                  <a:cubicBezTo>
                    <a:pt x="693" y="211"/>
                    <a:pt x="700" y="220"/>
                    <a:pt x="702" y="228"/>
                  </a:cubicBezTo>
                  <a:cubicBezTo>
                    <a:pt x="703" y="228"/>
                    <a:pt x="704" y="228"/>
                    <a:pt x="705" y="229"/>
                  </a:cubicBezTo>
                  <a:cubicBezTo>
                    <a:pt x="706" y="252"/>
                    <a:pt x="706" y="252"/>
                    <a:pt x="705" y="277"/>
                  </a:cubicBezTo>
                  <a:cubicBezTo>
                    <a:pt x="704" y="285"/>
                    <a:pt x="703" y="294"/>
                    <a:pt x="702" y="302"/>
                  </a:cubicBezTo>
                  <a:cubicBezTo>
                    <a:pt x="701" y="302"/>
                    <a:pt x="701" y="302"/>
                    <a:pt x="701" y="302"/>
                  </a:cubicBezTo>
                  <a:cubicBezTo>
                    <a:pt x="703" y="278"/>
                    <a:pt x="706" y="252"/>
                    <a:pt x="701" y="231"/>
                  </a:cubicBezTo>
                  <a:cubicBezTo>
                    <a:pt x="701" y="231"/>
                    <a:pt x="700" y="231"/>
                    <a:pt x="699" y="231"/>
                  </a:cubicBezTo>
                  <a:cubicBezTo>
                    <a:pt x="699" y="242"/>
                    <a:pt x="699" y="252"/>
                    <a:pt x="700" y="262"/>
                  </a:cubicBezTo>
                  <a:cubicBezTo>
                    <a:pt x="699" y="262"/>
                    <a:pt x="698" y="262"/>
                    <a:pt x="698" y="262"/>
                  </a:cubicBezTo>
                  <a:cubicBezTo>
                    <a:pt x="698" y="252"/>
                    <a:pt x="697" y="241"/>
                    <a:pt x="697" y="231"/>
                  </a:cubicBezTo>
                  <a:cubicBezTo>
                    <a:pt x="695" y="231"/>
                    <a:pt x="695" y="231"/>
                    <a:pt x="694" y="231"/>
                  </a:cubicBezTo>
                  <a:cubicBezTo>
                    <a:pt x="691" y="234"/>
                    <a:pt x="693" y="240"/>
                    <a:pt x="695" y="246"/>
                  </a:cubicBezTo>
                  <a:cubicBezTo>
                    <a:pt x="694" y="265"/>
                    <a:pt x="693" y="284"/>
                    <a:pt x="693" y="304"/>
                  </a:cubicBezTo>
                  <a:cubicBezTo>
                    <a:pt x="700" y="312"/>
                    <a:pt x="713" y="323"/>
                    <a:pt x="723" y="333"/>
                  </a:cubicBezTo>
                  <a:cubicBezTo>
                    <a:pt x="725" y="334"/>
                    <a:pt x="737" y="343"/>
                    <a:pt x="740" y="349"/>
                  </a:cubicBezTo>
                  <a:cubicBezTo>
                    <a:pt x="741" y="349"/>
                    <a:pt x="742" y="349"/>
                    <a:pt x="744" y="350"/>
                  </a:cubicBezTo>
                  <a:cubicBezTo>
                    <a:pt x="744" y="350"/>
                    <a:pt x="744" y="350"/>
                    <a:pt x="744" y="351"/>
                  </a:cubicBezTo>
                  <a:cubicBezTo>
                    <a:pt x="745" y="351"/>
                    <a:pt x="747" y="351"/>
                    <a:pt x="748" y="352"/>
                  </a:cubicBezTo>
                  <a:cubicBezTo>
                    <a:pt x="748" y="352"/>
                    <a:pt x="748" y="353"/>
                    <a:pt x="748" y="353"/>
                  </a:cubicBezTo>
                  <a:cubicBezTo>
                    <a:pt x="751" y="353"/>
                    <a:pt x="754" y="357"/>
                    <a:pt x="761" y="360"/>
                  </a:cubicBezTo>
                  <a:cubicBezTo>
                    <a:pt x="761" y="361"/>
                    <a:pt x="761" y="361"/>
                    <a:pt x="761" y="362"/>
                  </a:cubicBezTo>
                  <a:cubicBezTo>
                    <a:pt x="758" y="362"/>
                    <a:pt x="755" y="360"/>
                    <a:pt x="752" y="357"/>
                  </a:cubicBezTo>
                  <a:cubicBezTo>
                    <a:pt x="746" y="354"/>
                    <a:pt x="740" y="350"/>
                    <a:pt x="734" y="347"/>
                  </a:cubicBezTo>
                  <a:cubicBezTo>
                    <a:pt x="734" y="347"/>
                    <a:pt x="734" y="346"/>
                    <a:pt x="734" y="345"/>
                  </a:cubicBezTo>
                  <a:cubicBezTo>
                    <a:pt x="733" y="345"/>
                    <a:pt x="732" y="345"/>
                    <a:pt x="731" y="345"/>
                  </a:cubicBezTo>
                  <a:cubicBezTo>
                    <a:pt x="731" y="349"/>
                    <a:pt x="747" y="359"/>
                    <a:pt x="753" y="363"/>
                  </a:cubicBezTo>
                  <a:cubicBezTo>
                    <a:pt x="746" y="362"/>
                    <a:pt x="745" y="360"/>
                    <a:pt x="742" y="356"/>
                  </a:cubicBezTo>
                  <a:cubicBezTo>
                    <a:pt x="740" y="355"/>
                    <a:pt x="738" y="354"/>
                    <a:pt x="736" y="354"/>
                  </a:cubicBezTo>
                  <a:cubicBezTo>
                    <a:pt x="735" y="353"/>
                    <a:pt x="735" y="352"/>
                    <a:pt x="735" y="352"/>
                  </a:cubicBezTo>
                  <a:cubicBezTo>
                    <a:pt x="734" y="352"/>
                    <a:pt x="734" y="352"/>
                    <a:pt x="733" y="352"/>
                  </a:cubicBezTo>
                  <a:cubicBezTo>
                    <a:pt x="733" y="353"/>
                    <a:pt x="733" y="353"/>
                    <a:pt x="733" y="355"/>
                  </a:cubicBezTo>
                  <a:cubicBezTo>
                    <a:pt x="732" y="355"/>
                    <a:pt x="732" y="356"/>
                    <a:pt x="731" y="356"/>
                  </a:cubicBezTo>
                  <a:cubicBezTo>
                    <a:pt x="731" y="355"/>
                    <a:pt x="731" y="354"/>
                    <a:pt x="731" y="354"/>
                  </a:cubicBezTo>
                  <a:cubicBezTo>
                    <a:pt x="729" y="352"/>
                    <a:pt x="726" y="351"/>
                    <a:pt x="723" y="350"/>
                  </a:cubicBezTo>
                  <a:cubicBezTo>
                    <a:pt x="722" y="353"/>
                    <a:pt x="734" y="357"/>
                    <a:pt x="738" y="364"/>
                  </a:cubicBezTo>
                  <a:cubicBezTo>
                    <a:pt x="728" y="359"/>
                    <a:pt x="719" y="350"/>
                    <a:pt x="715" y="350"/>
                  </a:cubicBezTo>
                  <a:cubicBezTo>
                    <a:pt x="715" y="347"/>
                    <a:pt x="711" y="345"/>
                    <a:pt x="710" y="343"/>
                  </a:cubicBezTo>
                  <a:cubicBezTo>
                    <a:pt x="701" y="337"/>
                    <a:pt x="689" y="325"/>
                    <a:pt x="689" y="319"/>
                  </a:cubicBezTo>
                  <a:cubicBezTo>
                    <a:pt x="690" y="319"/>
                    <a:pt x="691" y="319"/>
                    <a:pt x="692" y="319"/>
                  </a:cubicBezTo>
                  <a:cubicBezTo>
                    <a:pt x="694" y="323"/>
                    <a:pt x="694" y="323"/>
                    <a:pt x="698" y="327"/>
                  </a:cubicBezTo>
                  <a:cubicBezTo>
                    <a:pt x="697" y="322"/>
                    <a:pt x="693" y="320"/>
                    <a:pt x="693" y="318"/>
                  </a:cubicBezTo>
                  <a:cubicBezTo>
                    <a:pt x="695" y="312"/>
                    <a:pt x="690" y="303"/>
                    <a:pt x="689" y="302"/>
                  </a:cubicBezTo>
                  <a:cubicBezTo>
                    <a:pt x="688" y="308"/>
                    <a:pt x="687" y="313"/>
                    <a:pt x="687" y="319"/>
                  </a:cubicBezTo>
                  <a:cubicBezTo>
                    <a:pt x="686" y="319"/>
                    <a:pt x="686" y="319"/>
                    <a:pt x="685" y="319"/>
                  </a:cubicBezTo>
                  <a:cubicBezTo>
                    <a:pt x="685" y="313"/>
                    <a:pt x="685" y="307"/>
                    <a:pt x="685" y="302"/>
                  </a:cubicBezTo>
                  <a:cubicBezTo>
                    <a:pt x="683" y="308"/>
                    <a:pt x="682" y="315"/>
                    <a:pt x="681" y="322"/>
                  </a:cubicBezTo>
                  <a:cubicBezTo>
                    <a:pt x="681" y="291"/>
                    <a:pt x="681" y="257"/>
                    <a:pt x="676" y="232"/>
                  </a:cubicBezTo>
                  <a:cubicBezTo>
                    <a:pt x="677" y="231"/>
                    <a:pt x="678" y="231"/>
                    <a:pt x="679" y="231"/>
                  </a:cubicBezTo>
                  <a:cubicBezTo>
                    <a:pt x="680" y="233"/>
                    <a:pt x="680" y="235"/>
                    <a:pt x="681" y="237"/>
                  </a:cubicBezTo>
                  <a:cubicBezTo>
                    <a:pt x="680" y="234"/>
                    <a:pt x="680" y="231"/>
                    <a:pt x="680" y="228"/>
                  </a:cubicBezTo>
                  <a:cubicBezTo>
                    <a:pt x="670" y="223"/>
                    <a:pt x="672" y="220"/>
                    <a:pt x="669" y="213"/>
                  </a:cubicBezTo>
                  <a:cubicBezTo>
                    <a:pt x="662" y="208"/>
                    <a:pt x="659" y="209"/>
                    <a:pt x="655" y="211"/>
                  </a:cubicBezTo>
                  <a:cubicBezTo>
                    <a:pt x="655" y="213"/>
                    <a:pt x="654" y="214"/>
                    <a:pt x="654" y="216"/>
                  </a:cubicBezTo>
                  <a:cubicBezTo>
                    <a:pt x="660" y="219"/>
                    <a:pt x="662" y="221"/>
                    <a:pt x="664" y="233"/>
                  </a:cubicBezTo>
                  <a:cubicBezTo>
                    <a:pt x="664" y="233"/>
                    <a:pt x="665" y="233"/>
                    <a:pt x="666" y="233"/>
                  </a:cubicBezTo>
                  <a:cubicBezTo>
                    <a:pt x="665" y="234"/>
                    <a:pt x="665" y="236"/>
                    <a:pt x="665" y="238"/>
                  </a:cubicBezTo>
                  <a:cubicBezTo>
                    <a:pt x="664" y="236"/>
                    <a:pt x="663" y="234"/>
                    <a:pt x="662" y="233"/>
                  </a:cubicBezTo>
                  <a:cubicBezTo>
                    <a:pt x="661" y="233"/>
                    <a:pt x="660" y="233"/>
                    <a:pt x="659" y="233"/>
                  </a:cubicBezTo>
                  <a:cubicBezTo>
                    <a:pt x="661" y="238"/>
                    <a:pt x="663" y="243"/>
                    <a:pt x="665" y="248"/>
                  </a:cubicBezTo>
                  <a:cubicBezTo>
                    <a:pt x="665" y="245"/>
                    <a:pt x="665" y="242"/>
                    <a:pt x="665" y="240"/>
                  </a:cubicBezTo>
                  <a:cubicBezTo>
                    <a:pt x="665" y="240"/>
                    <a:pt x="666" y="240"/>
                    <a:pt x="667" y="240"/>
                  </a:cubicBezTo>
                  <a:cubicBezTo>
                    <a:pt x="670" y="255"/>
                    <a:pt x="674" y="270"/>
                    <a:pt x="679" y="285"/>
                  </a:cubicBezTo>
                  <a:cubicBezTo>
                    <a:pt x="679" y="295"/>
                    <a:pt x="679" y="304"/>
                    <a:pt x="679" y="314"/>
                  </a:cubicBezTo>
                  <a:cubicBezTo>
                    <a:pt x="678" y="314"/>
                    <a:pt x="677" y="315"/>
                    <a:pt x="676" y="315"/>
                  </a:cubicBezTo>
                  <a:cubicBezTo>
                    <a:pt x="676" y="307"/>
                    <a:pt x="675" y="299"/>
                    <a:pt x="675" y="291"/>
                  </a:cubicBezTo>
                  <a:cubicBezTo>
                    <a:pt x="674" y="291"/>
                    <a:pt x="673" y="290"/>
                    <a:pt x="673" y="290"/>
                  </a:cubicBezTo>
                  <a:cubicBezTo>
                    <a:pt x="672" y="289"/>
                    <a:pt x="672" y="288"/>
                    <a:pt x="672" y="287"/>
                  </a:cubicBezTo>
                  <a:cubicBezTo>
                    <a:pt x="673" y="287"/>
                    <a:pt x="673" y="287"/>
                    <a:pt x="674" y="287"/>
                  </a:cubicBezTo>
                  <a:cubicBezTo>
                    <a:pt x="674" y="286"/>
                    <a:pt x="674" y="285"/>
                    <a:pt x="675" y="285"/>
                  </a:cubicBezTo>
                  <a:cubicBezTo>
                    <a:pt x="674" y="285"/>
                    <a:pt x="673" y="285"/>
                    <a:pt x="673" y="285"/>
                  </a:cubicBezTo>
                  <a:cubicBezTo>
                    <a:pt x="672" y="283"/>
                    <a:pt x="671" y="281"/>
                    <a:pt x="671" y="278"/>
                  </a:cubicBezTo>
                  <a:cubicBezTo>
                    <a:pt x="673" y="278"/>
                    <a:pt x="673" y="278"/>
                    <a:pt x="674" y="281"/>
                  </a:cubicBezTo>
                  <a:cubicBezTo>
                    <a:pt x="672" y="272"/>
                    <a:pt x="670" y="265"/>
                    <a:pt x="668" y="257"/>
                  </a:cubicBezTo>
                  <a:cubicBezTo>
                    <a:pt x="668" y="268"/>
                    <a:pt x="668" y="279"/>
                    <a:pt x="668" y="291"/>
                  </a:cubicBezTo>
                  <a:cubicBezTo>
                    <a:pt x="670" y="303"/>
                    <a:pt x="676" y="317"/>
                    <a:pt x="681" y="332"/>
                  </a:cubicBezTo>
                  <a:cubicBezTo>
                    <a:pt x="681" y="332"/>
                    <a:pt x="682" y="332"/>
                    <a:pt x="683" y="333"/>
                  </a:cubicBezTo>
                  <a:cubicBezTo>
                    <a:pt x="689" y="347"/>
                    <a:pt x="704" y="360"/>
                    <a:pt x="720" y="372"/>
                  </a:cubicBezTo>
                  <a:cubicBezTo>
                    <a:pt x="722" y="373"/>
                    <a:pt x="724" y="374"/>
                    <a:pt x="726" y="375"/>
                  </a:cubicBezTo>
                  <a:cubicBezTo>
                    <a:pt x="726" y="376"/>
                    <a:pt x="727" y="377"/>
                    <a:pt x="727" y="378"/>
                  </a:cubicBezTo>
                  <a:cubicBezTo>
                    <a:pt x="724" y="377"/>
                    <a:pt x="721" y="376"/>
                    <a:pt x="718" y="376"/>
                  </a:cubicBezTo>
                  <a:cubicBezTo>
                    <a:pt x="719" y="376"/>
                    <a:pt x="720" y="377"/>
                    <a:pt x="721" y="378"/>
                  </a:cubicBezTo>
                  <a:cubicBezTo>
                    <a:pt x="721" y="378"/>
                    <a:pt x="721" y="379"/>
                    <a:pt x="721" y="380"/>
                  </a:cubicBezTo>
                  <a:cubicBezTo>
                    <a:pt x="720" y="380"/>
                    <a:pt x="719" y="380"/>
                    <a:pt x="719" y="380"/>
                  </a:cubicBezTo>
                  <a:cubicBezTo>
                    <a:pt x="719" y="385"/>
                    <a:pt x="724" y="386"/>
                    <a:pt x="731" y="388"/>
                  </a:cubicBezTo>
                  <a:cubicBezTo>
                    <a:pt x="731" y="388"/>
                    <a:pt x="731" y="387"/>
                    <a:pt x="731" y="386"/>
                  </a:cubicBezTo>
                  <a:cubicBezTo>
                    <a:pt x="733" y="386"/>
                    <a:pt x="734" y="386"/>
                    <a:pt x="736" y="386"/>
                  </a:cubicBezTo>
                  <a:cubicBezTo>
                    <a:pt x="736" y="387"/>
                    <a:pt x="736" y="387"/>
                    <a:pt x="736" y="388"/>
                  </a:cubicBezTo>
                  <a:cubicBezTo>
                    <a:pt x="738" y="388"/>
                    <a:pt x="740" y="386"/>
                    <a:pt x="740" y="384"/>
                  </a:cubicBezTo>
                  <a:cubicBezTo>
                    <a:pt x="748" y="388"/>
                    <a:pt x="756" y="391"/>
                    <a:pt x="764" y="395"/>
                  </a:cubicBezTo>
                  <a:cubicBezTo>
                    <a:pt x="764" y="395"/>
                    <a:pt x="764" y="396"/>
                    <a:pt x="765" y="397"/>
                  </a:cubicBezTo>
                  <a:cubicBezTo>
                    <a:pt x="766" y="396"/>
                    <a:pt x="767" y="396"/>
                    <a:pt x="769" y="396"/>
                  </a:cubicBezTo>
                  <a:cubicBezTo>
                    <a:pt x="763" y="394"/>
                    <a:pt x="758" y="391"/>
                    <a:pt x="753" y="388"/>
                  </a:cubicBezTo>
                  <a:cubicBezTo>
                    <a:pt x="753" y="386"/>
                    <a:pt x="751" y="386"/>
                    <a:pt x="748" y="385"/>
                  </a:cubicBezTo>
                  <a:cubicBezTo>
                    <a:pt x="749" y="385"/>
                    <a:pt x="754" y="382"/>
                    <a:pt x="757" y="388"/>
                  </a:cubicBezTo>
                  <a:cubicBezTo>
                    <a:pt x="761" y="389"/>
                    <a:pt x="768" y="390"/>
                    <a:pt x="775" y="397"/>
                  </a:cubicBezTo>
                  <a:cubicBezTo>
                    <a:pt x="773" y="397"/>
                    <a:pt x="772" y="396"/>
                    <a:pt x="771" y="396"/>
                  </a:cubicBezTo>
                  <a:cubicBezTo>
                    <a:pt x="772" y="401"/>
                    <a:pt x="780" y="404"/>
                    <a:pt x="790" y="406"/>
                  </a:cubicBezTo>
                  <a:cubicBezTo>
                    <a:pt x="790" y="406"/>
                    <a:pt x="790" y="407"/>
                    <a:pt x="790" y="408"/>
                  </a:cubicBezTo>
                  <a:cubicBezTo>
                    <a:pt x="783" y="406"/>
                    <a:pt x="780" y="404"/>
                    <a:pt x="777" y="406"/>
                  </a:cubicBezTo>
                  <a:cubicBezTo>
                    <a:pt x="777" y="402"/>
                    <a:pt x="762" y="397"/>
                    <a:pt x="762" y="397"/>
                  </a:cubicBezTo>
                  <a:cubicBezTo>
                    <a:pt x="762" y="398"/>
                    <a:pt x="761" y="398"/>
                    <a:pt x="761" y="399"/>
                  </a:cubicBezTo>
                  <a:cubicBezTo>
                    <a:pt x="772" y="404"/>
                    <a:pt x="772" y="404"/>
                    <a:pt x="772" y="405"/>
                  </a:cubicBezTo>
                  <a:cubicBezTo>
                    <a:pt x="755" y="405"/>
                    <a:pt x="742" y="392"/>
                    <a:pt x="733" y="390"/>
                  </a:cubicBezTo>
                  <a:cubicBezTo>
                    <a:pt x="734" y="393"/>
                    <a:pt x="734" y="394"/>
                    <a:pt x="740" y="395"/>
                  </a:cubicBezTo>
                  <a:cubicBezTo>
                    <a:pt x="740" y="395"/>
                    <a:pt x="740" y="396"/>
                    <a:pt x="740" y="397"/>
                  </a:cubicBezTo>
                  <a:cubicBezTo>
                    <a:pt x="754" y="402"/>
                    <a:pt x="766" y="408"/>
                    <a:pt x="787" y="411"/>
                  </a:cubicBezTo>
                  <a:cubicBezTo>
                    <a:pt x="787" y="411"/>
                    <a:pt x="787" y="412"/>
                    <a:pt x="787" y="412"/>
                  </a:cubicBezTo>
                  <a:cubicBezTo>
                    <a:pt x="784" y="412"/>
                    <a:pt x="781" y="412"/>
                    <a:pt x="778" y="412"/>
                  </a:cubicBezTo>
                  <a:cubicBezTo>
                    <a:pt x="778" y="413"/>
                    <a:pt x="778" y="413"/>
                    <a:pt x="778" y="414"/>
                  </a:cubicBezTo>
                  <a:cubicBezTo>
                    <a:pt x="779" y="414"/>
                    <a:pt x="780" y="414"/>
                    <a:pt x="781" y="414"/>
                  </a:cubicBezTo>
                  <a:cubicBezTo>
                    <a:pt x="781" y="415"/>
                    <a:pt x="781" y="416"/>
                    <a:pt x="781" y="417"/>
                  </a:cubicBezTo>
                  <a:cubicBezTo>
                    <a:pt x="776" y="416"/>
                    <a:pt x="770" y="415"/>
                    <a:pt x="765" y="414"/>
                  </a:cubicBezTo>
                  <a:cubicBezTo>
                    <a:pt x="765" y="414"/>
                    <a:pt x="764" y="413"/>
                    <a:pt x="764" y="412"/>
                  </a:cubicBezTo>
                  <a:cubicBezTo>
                    <a:pt x="765" y="412"/>
                    <a:pt x="767" y="411"/>
                    <a:pt x="768" y="411"/>
                  </a:cubicBezTo>
                  <a:cubicBezTo>
                    <a:pt x="763" y="409"/>
                    <a:pt x="753" y="406"/>
                    <a:pt x="752" y="406"/>
                  </a:cubicBezTo>
                  <a:cubicBezTo>
                    <a:pt x="752" y="406"/>
                    <a:pt x="752" y="407"/>
                    <a:pt x="752" y="407"/>
                  </a:cubicBezTo>
                  <a:cubicBezTo>
                    <a:pt x="756" y="410"/>
                    <a:pt x="756" y="410"/>
                    <a:pt x="757" y="411"/>
                  </a:cubicBezTo>
                  <a:cubicBezTo>
                    <a:pt x="749" y="408"/>
                    <a:pt x="749" y="408"/>
                    <a:pt x="745" y="408"/>
                  </a:cubicBezTo>
                  <a:cubicBezTo>
                    <a:pt x="752" y="412"/>
                    <a:pt x="758" y="414"/>
                    <a:pt x="770" y="417"/>
                  </a:cubicBezTo>
                  <a:cubicBezTo>
                    <a:pt x="769" y="418"/>
                    <a:pt x="769" y="419"/>
                    <a:pt x="768" y="420"/>
                  </a:cubicBezTo>
                  <a:cubicBezTo>
                    <a:pt x="754" y="415"/>
                    <a:pt x="754" y="415"/>
                    <a:pt x="748" y="414"/>
                  </a:cubicBezTo>
                  <a:cubicBezTo>
                    <a:pt x="748" y="415"/>
                    <a:pt x="748" y="415"/>
                    <a:pt x="748" y="416"/>
                  </a:cubicBezTo>
                  <a:cubicBezTo>
                    <a:pt x="749" y="416"/>
                    <a:pt x="750" y="416"/>
                    <a:pt x="751" y="417"/>
                  </a:cubicBezTo>
                  <a:cubicBezTo>
                    <a:pt x="751" y="417"/>
                    <a:pt x="751" y="418"/>
                    <a:pt x="751" y="419"/>
                  </a:cubicBezTo>
                  <a:cubicBezTo>
                    <a:pt x="750" y="419"/>
                    <a:pt x="748" y="419"/>
                    <a:pt x="747" y="419"/>
                  </a:cubicBezTo>
                  <a:cubicBezTo>
                    <a:pt x="747" y="414"/>
                    <a:pt x="739" y="413"/>
                    <a:pt x="727" y="406"/>
                  </a:cubicBezTo>
                  <a:cubicBezTo>
                    <a:pt x="727" y="401"/>
                    <a:pt x="716" y="394"/>
                    <a:pt x="715" y="393"/>
                  </a:cubicBezTo>
                  <a:cubicBezTo>
                    <a:pt x="713" y="393"/>
                    <a:pt x="712" y="394"/>
                    <a:pt x="710" y="394"/>
                  </a:cubicBezTo>
                  <a:cubicBezTo>
                    <a:pt x="710" y="395"/>
                    <a:pt x="710" y="396"/>
                    <a:pt x="710" y="397"/>
                  </a:cubicBezTo>
                  <a:cubicBezTo>
                    <a:pt x="712" y="398"/>
                    <a:pt x="715" y="398"/>
                    <a:pt x="717" y="399"/>
                  </a:cubicBezTo>
                  <a:cubicBezTo>
                    <a:pt x="717" y="400"/>
                    <a:pt x="717" y="400"/>
                    <a:pt x="717" y="401"/>
                  </a:cubicBezTo>
                  <a:cubicBezTo>
                    <a:pt x="717" y="401"/>
                    <a:pt x="718" y="401"/>
                    <a:pt x="719" y="401"/>
                  </a:cubicBezTo>
                  <a:cubicBezTo>
                    <a:pt x="719" y="402"/>
                    <a:pt x="719" y="402"/>
                    <a:pt x="719" y="403"/>
                  </a:cubicBezTo>
                  <a:cubicBezTo>
                    <a:pt x="719" y="403"/>
                    <a:pt x="720" y="403"/>
                    <a:pt x="721" y="404"/>
                  </a:cubicBezTo>
                  <a:cubicBezTo>
                    <a:pt x="721" y="404"/>
                    <a:pt x="721" y="404"/>
                    <a:pt x="721" y="405"/>
                  </a:cubicBezTo>
                  <a:cubicBezTo>
                    <a:pt x="724" y="407"/>
                    <a:pt x="728" y="410"/>
                    <a:pt x="731" y="412"/>
                  </a:cubicBezTo>
                  <a:cubicBezTo>
                    <a:pt x="731" y="413"/>
                    <a:pt x="731" y="413"/>
                    <a:pt x="731" y="414"/>
                  </a:cubicBezTo>
                  <a:cubicBezTo>
                    <a:pt x="732" y="414"/>
                    <a:pt x="733" y="414"/>
                    <a:pt x="734" y="414"/>
                  </a:cubicBezTo>
                  <a:cubicBezTo>
                    <a:pt x="734" y="416"/>
                    <a:pt x="741" y="418"/>
                    <a:pt x="742" y="420"/>
                  </a:cubicBezTo>
                  <a:cubicBezTo>
                    <a:pt x="738" y="420"/>
                    <a:pt x="738" y="420"/>
                    <a:pt x="734" y="419"/>
                  </a:cubicBezTo>
                  <a:cubicBezTo>
                    <a:pt x="734" y="415"/>
                    <a:pt x="729" y="415"/>
                    <a:pt x="729" y="415"/>
                  </a:cubicBezTo>
                  <a:cubicBezTo>
                    <a:pt x="722" y="409"/>
                    <a:pt x="713" y="403"/>
                    <a:pt x="710" y="399"/>
                  </a:cubicBezTo>
                  <a:cubicBezTo>
                    <a:pt x="711" y="401"/>
                    <a:pt x="712" y="404"/>
                    <a:pt x="712" y="407"/>
                  </a:cubicBezTo>
                  <a:cubicBezTo>
                    <a:pt x="710" y="405"/>
                    <a:pt x="708" y="403"/>
                    <a:pt x="706" y="402"/>
                  </a:cubicBezTo>
                  <a:cubicBezTo>
                    <a:pt x="701" y="402"/>
                    <a:pt x="701" y="402"/>
                    <a:pt x="697" y="404"/>
                  </a:cubicBezTo>
                  <a:cubicBezTo>
                    <a:pt x="697" y="405"/>
                    <a:pt x="697" y="406"/>
                    <a:pt x="697" y="407"/>
                  </a:cubicBezTo>
                  <a:cubicBezTo>
                    <a:pt x="698" y="407"/>
                    <a:pt x="698" y="408"/>
                    <a:pt x="700" y="408"/>
                  </a:cubicBezTo>
                  <a:cubicBezTo>
                    <a:pt x="700" y="407"/>
                    <a:pt x="700" y="407"/>
                    <a:pt x="701" y="407"/>
                  </a:cubicBezTo>
                  <a:cubicBezTo>
                    <a:pt x="701" y="407"/>
                    <a:pt x="702" y="407"/>
                    <a:pt x="703" y="407"/>
                  </a:cubicBezTo>
                  <a:cubicBezTo>
                    <a:pt x="703" y="406"/>
                    <a:pt x="703" y="406"/>
                    <a:pt x="703" y="405"/>
                  </a:cubicBezTo>
                  <a:cubicBezTo>
                    <a:pt x="704" y="405"/>
                    <a:pt x="704" y="405"/>
                    <a:pt x="705" y="405"/>
                  </a:cubicBezTo>
                  <a:cubicBezTo>
                    <a:pt x="705" y="406"/>
                    <a:pt x="706" y="407"/>
                    <a:pt x="706" y="407"/>
                  </a:cubicBezTo>
                  <a:cubicBezTo>
                    <a:pt x="710" y="407"/>
                    <a:pt x="711" y="413"/>
                    <a:pt x="719" y="417"/>
                  </a:cubicBezTo>
                  <a:cubicBezTo>
                    <a:pt x="719" y="417"/>
                    <a:pt x="719" y="417"/>
                    <a:pt x="719" y="418"/>
                  </a:cubicBezTo>
                  <a:cubicBezTo>
                    <a:pt x="720" y="418"/>
                    <a:pt x="720" y="418"/>
                    <a:pt x="722" y="419"/>
                  </a:cubicBezTo>
                  <a:cubicBezTo>
                    <a:pt x="722" y="419"/>
                    <a:pt x="722" y="420"/>
                    <a:pt x="722" y="421"/>
                  </a:cubicBezTo>
                  <a:cubicBezTo>
                    <a:pt x="719" y="419"/>
                    <a:pt x="716" y="418"/>
                    <a:pt x="713" y="417"/>
                  </a:cubicBezTo>
                  <a:cubicBezTo>
                    <a:pt x="713" y="416"/>
                    <a:pt x="713" y="415"/>
                    <a:pt x="713" y="414"/>
                  </a:cubicBezTo>
                  <a:cubicBezTo>
                    <a:pt x="712" y="414"/>
                    <a:pt x="710" y="414"/>
                    <a:pt x="709" y="414"/>
                  </a:cubicBezTo>
                  <a:cubicBezTo>
                    <a:pt x="708" y="412"/>
                    <a:pt x="706" y="410"/>
                    <a:pt x="706" y="408"/>
                  </a:cubicBezTo>
                  <a:cubicBezTo>
                    <a:pt x="705" y="408"/>
                    <a:pt x="704" y="408"/>
                    <a:pt x="704" y="408"/>
                  </a:cubicBezTo>
                  <a:cubicBezTo>
                    <a:pt x="704" y="410"/>
                    <a:pt x="704" y="412"/>
                    <a:pt x="705" y="414"/>
                  </a:cubicBezTo>
                  <a:cubicBezTo>
                    <a:pt x="704" y="413"/>
                    <a:pt x="703" y="413"/>
                    <a:pt x="702" y="412"/>
                  </a:cubicBezTo>
                  <a:cubicBezTo>
                    <a:pt x="702" y="413"/>
                    <a:pt x="701" y="414"/>
                    <a:pt x="701" y="415"/>
                  </a:cubicBezTo>
                  <a:cubicBezTo>
                    <a:pt x="704" y="418"/>
                    <a:pt x="707" y="422"/>
                    <a:pt x="711" y="426"/>
                  </a:cubicBezTo>
                  <a:cubicBezTo>
                    <a:pt x="704" y="429"/>
                    <a:pt x="697" y="414"/>
                    <a:pt x="697" y="414"/>
                  </a:cubicBezTo>
                  <a:cubicBezTo>
                    <a:pt x="695" y="413"/>
                    <a:pt x="694" y="413"/>
                    <a:pt x="693" y="412"/>
                  </a:cubicBezTo>
                  <a:cubicBezTo>
                    <a:pt x="694" y="410"/>
                    <a:pt x="694" y="409"/>
                    <a:pt x="695" y="408"/>
                  </a:cubicBezTo>
                  <a:cubicBezTo>
                    <a:pt x="692" y="407"/>
                    <a:pt x="688" y="407"/>
                    <a:pt x="685" y="407"/>
                  </a:cubicBezTo>
                  <a:cubicBezTo>
                    <a:pt x="685" y="408"/>
                    <a:pt x="682" y="411"/>
                    <a:pt x="687" y="414"/>
                  </a:cubicBezTo>
                  <a:cubicBezTo>
                    <a:pt x="687" y="412"/>
                    <a:pt x="688" y="411"/>
                    <a:pt x="689" y="410"/>
                  </a:cubicBezTo>
                  <a:cubicBezTo>
                    <a:pt x="689" y="410"/>
                    <a:pt x="690" y="410"/>
                    <a:pt x="690" y="410"/>
                  </a:cubicBezTo>
                  <a:cubicBezTo>
                    <a:pt x="691" y="411"/>
                    <a:pt x="694" y="418"/>
                    <a:pt x="700" y="421"/>
                  </a:cubicBezTo>
                  <a:cubicBezTo>
                    <a:pt x="700" y="421"/>
                    <a:pt x="700" y="422"/>
                    <a:pt x="700" y="423"/>
                  </a:cubicBezTo>
                  <a:cubicBezTo>
                    <a:pt x="703" y="425"/>
                    <a:pt x="707" y="428"/>
                    <a:pt x="711" y="431"/>
                  </a:cubicBezTo>
                  <a:cubicBezTo>
                    <a:pt x="713" y="429"/>
                    <a:pt x="714" y="429"/>
                    <a:pt x="719" y="429"/>
                  </a:cubicBezTo>
                  <a:cubicBezTo>
                    <a:pt x="719" y="430"/>
                    <a:pt x="719" y="430"/>
                    <a:pt x="719" y="431"/>
                  </a:cubicBezTo>
                  <a:cubicBezTo>
                    <a:pt x="722" y="431"/>
                    <a:pt x="731" y="434"/>
                    <a:pt x="738" y="436"/>
                  </a:cubicBezTo>
                  <a:cubicBezTo>
                    <a:pt x="736" y="437"/>
                    <a:pt x="734" y="437"/>
                    <a:pt x="731" y="438"/>
                  </a:cubicBezTo>
                  <a:cubicBezTo>
                    <a:pt x="732" y="439"/>
                    <a:pt x="733" y="440"/>
                    <a:pt x="734" y="441"/>
                  </a:cubicBezTo>
                  <a:cubicBezTo>
                    <a:pt x="728" y="439"/>
                    <a:pt x="721" y="438"/>
                    <a:pt x="715" y="436"/>
                  </a:cubicBezTo>
                  <a:cubicBezTo>
                    <a:pt x="715" y="432"/>
                    <a:pt x="704" y="429"/>
                    <a:pt x="702" y="429"/>
                  </a:cubicBezTo>
                  <a:cubicBezTo>
                    <a:pt x="700" y="423"/>
                    <a:pt x="695" y="422"/>
                    <a:pt x="693" y="421"/>
                  </a:cubicBezTo>
                  <a:cubicBezTo>
                    <a:pt x="693" y="426"/>
                    <a:pt x="713" y="438"/>
                    <a:pt x="720" y="442"/>
                  </a:cubicBezTo>
                  <a:cubicBezTo>
                    <a:pt x="720" y="442"/>
                    <a:pt x="720" y="443"/>
                    <a:pt x="720" y="444"/>
                  </a:cubicBezTo>
                  <a:cubicBezTo>
                    <a:pt x="717" y="442"/>
                    <a:pt x="714" y="441"/>
                    <a:pt x="711" y="439"/>
                  </a:cubicBezTo>
                  <a:cubicBezTo>
                    <a:pt x="704" y="432"/>
                    <a:pt x="690" y="426"/>
                    <a:pt x="688" y="421"/>
                  </a:cubicBezTo>
                  <a:cubicBezTo>
                    <a:pt x="689" y="425"/>
                    <a:pt x="689" y="425"/>
                    <a:pt x="691" y="427"/>
                  </a:cubicBezTo>
                  <a:cubicBezTo>
                    <a:pt x="689" y="427"/>
                    <a:pt x="687" y="425"/>
                    <a:pt x="686" y="425"/>
                  </a:cubicBezTo>
                  <a:cubicBezTo>
                    <a:pt x="686" y="426"/>
                    <a:pt x="687" y="428"/>
                    <a:pt x="687" y="429"/>
                  </a:cubicBezTo>
                  <a:cubicBezTo>
                    <a:pt x="685" y="428"/>
                    <a:pt x="683" y="426"/>
                    <a:pt x="681" y="425"/>
                  </a:cubicBezTo>
                  <a:cubicBezTo>
                    <a:pt x="681" y="436"/>
                    <a:pt x="681" y="436"/>
                    <a:pt x="682" y="437"/>
                  </a:cubicBezTo>
                  <a:cubicBezTo>
                    <a:pt x="681" y="441"/>
                    <a:pt x="681" y="441"/>
                    <a:pt x="681" y="444"/>
                  </a:cubicBezTo>
                  <a:cubicBezTo>
                    <a:pt x="684" y="445"/>
                    <a:pt x="684" y="448"/>
                    <a:pt x="686" y="452"/>
                  </a:cubicBezTo>
                  <a:cubicBezTo>
                    <a:pt x="681" y="451"/>
                    <a:pt x="676" y="451"/>
                    <a:pt x="672" y="451"/>
                  </a:cubicBezTo>
                  <a:cubicBezTo>
                    <a:pt x="675" y="454"/>
                    <a:pt x="675" y="454"/>
                    <a:pt x="684" y="455"/>
                  </a:cubicBezTo>
                  <a:cubicBezTo>
                    <a:pt x="684" y="458"/>
                    <a:pt x="692" y="461"/>
                    <a:pt x="693" y="461"/>
                  </a:cubicBezTo>
                  <a:cubicBezTo>
                    <a:pt x="692" y="459"/>
                    <a:pt x="691" y="457"/>
                    <a:pt x="690" y="455"/>
                  </a:cubicBezTo>
                  <a:cubicBezTo>
                    <a:pt x="697" y="459"/>
                    <a:pt x="697" y="459"/>
                    <a:pt x="703" y="464"/>
                  </a:cubicBezTo>
                  <a:cubicBezTo>
                    <a:pt x="708" y="473"/>
                    <a:pt x="698" y="465"/>
                    <a:pt x="697" y="464"/>
                  </a:cubicBezTo>
                  <a:cubicBezTo>
                    <a:pt x="699" y="468"/>
                    <a:pt x="699" y="468"/>
                    <a:pt x="708" y="476"/>
                  </a:cubicBezTo>
                  <a:cubicBezTo>
                    <a:pt x="707" y="476"/>
                    <a:pt x="706" y="476"/>
                    <a:pt x="706" y="476"/>
                  </a:cubicBezTo>
                  <a:cubicBezTo>
                    <a:pt x="701" y="473"/>
                    <a:pt x="701" y="472"/>
                    <a:pt x="699" y="473"/>
                  </a:cubicBezTo>
                  <a:cubicBezTo>
                    <a:pt x="704" y="478"/>
                    <a:pt x="704" y="478"/>
                    <a:pt x="706" y="479"/>
                  </a:cubicBezTo>
                  <a:cubicBezTo>
                    <a:pt x="706" y="480"/>
                    <a:pt x="706" y="480"/>
                    <a:pt x="706" y="481"/>
                  </a:cubicBezTo>
                  <a:cubicBezTo>
                    <a:pt x="711" y="484"/>
                    <a:pt x="716" y="487"/>
                    <a:pt x="721" y="490"/>
                  </a:cubicBezTo>
                  <a:cubicBezTo>
                    <a:pt x="722" y="496"/>
                    <a:pt x="745" y="504"/>
                    <a:pt x="752" y="508"/>
                  </a:cubicBezTo>
                  <a:cubicBezTo>
                    <a:pt x="746" y="508"/>
                    <a:pt x="744" y="506"/>
                    <a:pt x="742" y="505"/>
                  </a:cubicBezTo>
                  <a:cubicBezTo>
                    <a:pt x="741" y="506"/>
                    <a:pt x="741" y="507"/>
                    <a:pt x="741" y="508"/>
                  </a:cubicBezTo>
                  <a:cubicBezTo>
                    <a:pt x="737" y="507"/>
                    <a:pt x="734" y="503"/>
                    <a:pt x="727" y="501"/>
                  </a:cubicBezTo>
                  <a:cubicBezTo>
                    <a:pt x="727" y="495"/>
                    <a:pt x="715" y="492"/>
                    <a:pt x="715" y="492"/>
                  </a:cubicBezTo>
                  <a:cubicBezTo>
                    <a:pt x="714" y="491"/>
                    <a:pt x="714" y="490"/>
                    <a:pt x="714" y="489"/>
                  </a:cubicBezTo>
                  <a:cubicBezTo>
                    <a:pt x="699" y="482"/>
                    <a:pt x="690" y="467"/>
                    <a:pt x="681" y="464"/>
                  </a:cubicBezTo>
                  <a:cubicBezTo>
                    <a:pt x="681" y="466"/>
                    <a:pt x="680" y="469"/>
                    <a:pt x="688" y="471"/>
                  </a:cubicBezTo>
                  <a:cubicBezTo>
                    <a:pt x="689" y="474"/>
                    <a:pt x="689" y="478"/>
                    <a:pt x="690" y="481"/>
                  </a:cubicBezTo>
                  <a:cubicBezTo>
                    <a:pt x="684" y="479"/>
                    <a:pt x="683" y="477"/>
                    <a:pt x="681" y="477"/>
                  </a:cubicBezTo>
                  <a:cubicBezTo>
                    <a:pt x="682" y="478"/>
                    <a:pt x="682" y="479"/>
                    <a:pt x="683" y="480"/>
                  </a:cubicBezTo>
                  <a:cubicBezTo>
                    <a:pt x="673" y="480"/>
                    <a:pt x="665" y="466"/>
                    <a:pt x="663" y="462"/>
                  </a:cubicBezTo>
                  <a:cubicBezTo>
                    <a:pt x="662" y="464"/>
                    <a:pt x="662" y="464"/>
                    <a:pt x="662" y="467"/>
                  </a:cubicBezTo>
                  <a:cubicBezTo>
                    <a:pt x="662" y="467"/>
                    <a:pt x="663" y="467"/>
                    <a:pt x="664" y="467"/>
                  </a:cubicBezTo>
                  <a:cubicBezTo>
                    <a:pt x="665" y="474"/>
                    <a:pt x="666" y="480"/>
                    <a:pt x="667" y="487"/>
                  </a:cubicBezTo>
                  <a:cubicBezTo>
                    <a:pt x="668" y="486"/>
                    <a:pt x="669" y="485"/>
                    <a:pt x="670" y="485"/>
                  </a:cubicBezTo>
                  <a:cubicBezTo>
                    <a:pt x="670" y="483"/>
                    <a:pt x="669" y="482"/>
                    <a:pt x="669" y="481"/>
                  </a:cubicBezTo>
                  <a:cubicBezTo>
                    <a:pt x="670" y="482"/>
                    <a:pt x="672" y="482"/>
                    <a:pt x="674" y="483"/>
                  </a:cubicBezTo>
                  <a:cubicBezTo>
                    <a:pt x="674" y="482"/>
                    <a:pt x="674" y="482"/>
                    <a:pt x="674" y="481"/>
                  </a:cubicBezTo>
                  <a:cubicBezTo>
                    <a:pt x="672" y="480"/>
                    <a:pt x="670" y="480"/>
                    <a:pt x="668" y="479"/>
                  </a:cubicBezTo>
                  <a:cubicBezTo>
                    <a:pt x="668" y="478"/>
                    <a:pt x="668" y="477"/>
                    <a:pt x="668" y="476"/>
                  </a:cubicBezTo>
                  <a:cubicBezTo>
                    <a:pt x="669" y="476"/>
                    <a:pt x="670" y="477"/>
                    <a:pt x="672" y="477"/>
                  </a:cubicBezTo>
                  <a:cubicBezTo>
                    <a:pt x="672" y="477"/>
                    <a:pt x="672" y="478"/>
                    <a:pt x="672" y="479"/>
                  </a:cubicBezTo>
                  <a:cubicBezTo>
                    <a:pt x="683" y="486"/>
                    <a:pt x="691" y="495"/>
                    <a:pt x="705" y="505"/>
                  </a:cubicBezTo>
                  <a:cubicBezTo>
                    <a:pt x="706" y="507"/>
                    <a:pt x="706" y="507"/>
                    <a:pt x="712" y="510"/>
                  </a:cubicBezTo>
                  <a:cubicBezTo>
                    <a:pt x="712" y="511"/>
                    <a:pt x="712" y="511"/>
                    <a:pt x="712" y="513"/>
                  </a:cubicBezTo>
                  <a:cubicBezTo>
                    <a:pt x="714" y="515"/>
                    <a:pt x="716" y="517"/>
                    <a:pt x="718" y="519"/>
                  </a:cubicBezTo>
                  <a:cubicBezTo>
                    <a:pt x="716" y="521"/>
                    <a:pt x="717" y="523"/>
                    <a:pt x="717" y="527"/>
                  </a:cubicBezTo>
                  <a:cubicBezTo>
                    <a:pt x="715" y="528"/>
                    <a:pt x="709" y="534"/>
                    <a:pt x="708" y="534"/>
                  </a:cubicBezTo>
                  <a:cubicBezTo>
                    <a:pt x="702" y="531"/>
                    <a:pt x="689" y="531"/>
                    <a:pt x="685" y="531"/>
                  </a:cubicBezTo>
                  <a:cubicBezTo>
                    <a:pt x="684" y="530"/>
                    <a:pt x="684" y="529"/>
                    <a:pt x="684" y="529"/>
                  </a:cubicBezTo>
                  <a:cubicBezTo>
                    <a:pt x="680" y="529"/>
                    <a:pt x="679" y="529"/>
                    <a:pt x="676" y="531"/>
                  </a:cubicBezTo>
                  <a:cubicBezTo>
                    <a:pt x="677" y="533"/>
                    <a:pt x="682" y="543"/>
                    <a:pt x="687" y="541"/>
                  </a:cubicBezTo>
                  <a:cubicBezTo>
                    <a:pt x="683" y="537"/>
                    <a:pt x="682" y="536"/>
                    <a:pt x="682" y="534"/>
                  </a:cubicBezTo>
                  <a:cubicBezTo>
                    <a:pt x="688" y="535"/>
                    <a:pt x="694" y="540"/>
                    <a:pt x="702" y="546"/>
                  </a:cubicBezTo>
                  <a:cubicBezTo>
                    <a:pt x="702" y="546"/>
                    <a:pt x="702" y="547"/>
                    <a:pt x="702" y="548"/>
                  </a:cubicBezTo>
                  <a:cubicBezTo>
                    <a:pt x="705" y="547"/>
                    <a:pt x="709" y="546"/>
                    <a:pt x="712" y="545"/>
                  </a:cubicBezTo>
                  <a:cubicBezTo>
                    <a:pt x="709" y="542"/>
                    <a:pt x="705" y="540"/>
                    <a:pt x="701" y="537"/>
                  </a:cubicBezTo>
                  <a:cubicBezTo>
                    <a:pt x="708" y="538"/>
                    <a:pt x="710" y="538"/>
                    <a:pt x="719" y="545"/>
                  </a:cubicBezTo>
                  <a:cubicBezTo>
                    <a:pt x="717" y="546"/>
                    <a:pt x="717" y="546"/>
                    <a:pt x="717" y="548"/>
                  </a:cubicBezTo>
                  <a:cubicBezTo>
                    <a:pt x="720" y="548"/>
                    <a:pt x="723" y="548"/>
                    <a:pt x="727" y="548"/>
                  </a:cubicBezTo>
                  <a:cubicBezTo>
                    <a:pt x="727" y="549"/>
                    <a:pt x="727" y="549"/>
                    <a:pt x="727" y="550"/>
                  </a:cubicBezTo>
                  <a:cubicBezTo>
                    <a:pt x="728" y="549"/>
                    <a:pt x="729" y="549"/>
                    <a:pt x="729" y="549"/>
                  </a:cubicBezTo>
                  <a:cubicBezTo>
                    <a:pt x="729" y="548"/>
                    <a:pt x="729" y="547"/>
                    <a:pt x="730" y="546"/>
                  </a:cubicBezTo>
                  <a:cubicBezTo>
                    <a:pt x="731" y="546"/>
                    <a:pt x="731" y="546"/>
                    <a:pt x="732" y="545"/>
                  </a:cubicBezTo>
                  <a:cubicBezTo>
                    <a:pt x="734" y="537"/>
                    <a:pt x="728" y="539"/>
                    <a:pt x="727" y="540"/>
                  </a:cubicBezTo>
                  <a:cubicBezTo>
                    <a:pt x="727" y="540"/>
                    <a:pt x="727" y="541"/>
                    <a:pt x="727" y="542"/>
                  </a:cubicBezTo>
                  <a:cubicBezTo>
                    <a:pt x="718" y="540"/>
                    <a:pt x="715" y="539"/>
                    <a:pt x="715" y="533"/>
                  </a:cubicBezTo>
                  <a:cubicBezTo>
                    <a:pt x="716" y="533"/>
                    <a:pt x="721" y="534"/>
                    <a:pt x="719" y="537"/>
                  </a:cubicBezTo>
                  <a:cubicBezTo>
                    <a:pt x="721" y="536"/>
                    <a:pt x="723" y="535"/>
                    <a:pt x="726" y="535"/>
                  </a:cubicBezTo>
                  <a:cubicBezTo>
                    <a:pt x="726" y="534"/>
                    <a:pt x="726" y="534"/>
                    <a:pt x="726" y="533"/>
                  </a:cubicBezTo>
                  <a:cubicBezTo>
                    <a:pt x="712" y="533"/>
                    <a:pt x="718" y="527"/>
                    <a:pt x="722" y="528"/>
                  </a:cubicBezTo>
                  <a:cubicBezTo>
                    <a:pt x="722" y="526"/>
                    <a:pt x="722" y="524"/>
                    <a:pt x="722" y="522"/>
                  </a:cubicBezTo>
                  <a:cubicBezTo>
                    <a:pt x="723" y="522"/>
                    <a:pt x="725" y="521"/>
                    <a:pt x="727" y="521"/>
                  </a:cubicBezTo>
                  <a:cubicBezTo>
                    <a:pt x="726" y="521"/>
                    <a:pt x="724" y="520"/>
                    <a:pt x="723" y="519"/>
                  </a:cubicBezTo>
                  <a:cubicBezTo>
                    <a:pt x="723" y="518"/>
                    <a:pt x="723" y="517"/>
                    <a:pt x="723" y="517"/>
                  </a:cubicBezTo>
                  <a:cubicBezTo>
                    <a:pt x="731" y="517"/>
                    <a:pt x="753" y="512"/>
                    <a:pt x="763" y="509"/>
                  </a:cubicBezTo>
                  <a:cubicBezTo>
                    <a:pt x="763" y="510"/>
                    <a:pt x="764" y="511"/>
                    <a:pt x="764" y="511"/>
                  </a:cubicBezTo>
                  <a:cubicBezTo>
                    <a:pt x="763" y="511"/>
                    <a:pt x="762" y="511"/>
                    <a:pt x="761" y="511"/>
                  </a:cubicBezTo>
                  <a:cubicBezTo>
                    <a:pt x="761" y="512"/>
                    <a:pt x="761" y="513"/>
                    <a:pt x="761" y="514"/>
                  </a:cubicBezTo>
                  <a:cubicBezTo>
                    <a:pt x="753" y="514"/>
                    <a:pt x="749" y="515"/>
                    <a:pt x="744" y="517"/>
                  </a:cubicBezTo>
                  <a:cubicBezTo>
                    <a:pt x="747" y="518"/>
                    <a:pt x="750" y="518"/>
                    <a:pt x="753" y="519"/>
                  </a:cubicBezTo>
                  <a:cubicBezTo>
                    <a:pt x="736" y="520"/>
                    <a:pt x="736" y="520"/>
                    <a:pt x="734" y="521"/>
                  </a:cubicBezTo>
                  <a:cubicBezTo>
                    <a:pt x="735" y="521"/>
                    <a:pt x="736" y="522"/>
                    <a:pt x="738" y="522"/>
                  </a:cubicBezTo>
                  <a:cubicBezTo>
                    <a:pt x="738" y="523"/>
                    <a:pt x="738" y="524"/>
                    <a:pt x="738" y="524"/>
                  </a:cubicBezTo>
                  <a:cubicBezTo>
                    <a:pt x="736" y="525"/>
                    <a:pt x="734" y="525"/>
                    <a:pt x="731" y="526"/>
                  </a:cubicBezTo>
                  <a:cubicBezTo>
                    <a:pt x="736" y="527"/>
                    <a:pt x="741" y="529"/>
                    <a:pt x="745" y="531"/>
                  </a:cubicBezTo>
                  <a:cubicBezTo>
                    <a:pt x="751" y="531"/>
                    <a:pt x="767" y="530"/>
                    <a:pt x="773" y="524"/>
                  </a:cubicBezTo>
                  <a:cubicBezTo>
                    <a:pt x="773" y="525"/>
                    <a:pt x="773" y="526"/>
                    <a:pt x="774" y="527"/>
                  </a:cubicBezTo>
                  <a:cubicBezTo>
                    <a:pt x="768" y="529"/>
                    <a:pt x="762" y="531"/>
                    <a:pt x="756" y="533"/>
                  </a:cubicBezTo>
                  <a:cubicBezTo>
                    <a:pt x="756" y="534"/>
                    <a:pt x="756" y="536"/>
                    <a:pt x="756" y="537"/>
                  </a:cubicBezTo>
                  <a:cubicBezTo>
                    <a:pt x="756" y="537"/>
                    <a:pt x="755" y="536"/>
                    <a:pt x="755" y="535"/>
                  </a:cubicBezTo>
                  <a:cubicBezTo>
                    <a:pt x="745" y="535"/>
                    <a:pt x="736" y="535"/>
                    <a:pt x="727" y="535"/>
                  </a:cubicBezTo>
                  <a:cubicBezTo>
                    <a:pt x="727" y="536"/>
                    <a:pt x="727" y="536"/>
                    <a:pt x="728" y="537"/>
                  </a:cubicBezTo>
                  <a:cubicBezTo>
                    <a:pt x="731" y="537"/>
                    <a:pt x="734" y="538"/>
                    <a:pt x="738" y="538"/>
                  </a:cubicBezTo>
                  <a:cubicBezTo>
                    <a:pt x="738" y="539"/>
                    <a:pt x="738" y="540"/>
                    <a:pt x="738" y="541"/>
                  </a:cubicBezTo>
                  <a:cubicBezTo>
                    <a:pt x="740" y="542"/>
                    <a:pt x="742" y="542"/>
                    <a:pt x="744" y="543"/>
                  </a:cubicBezTo>
                  <a:cubicBezTo>
                    <a:pt x="741" y="544"/>
                    <a:pt x="738" y="545"/>
                    <a:pt x="736" y="546"/>
                  </a:cubicBezTo>
                  <a:cubicBezTo>
                    <a:pt x="736" y="546"/>
                    <a:pt x="736" y="547"/>
                    <a:pt x="736" y="548"/>
                  </a:cubicBezTo>
                  <a:cubicBezTo>
                    <a:pt x="734" y="548"/>
                    <a:pt x="733" y="548"/>
                    <a:pt x="731" y="548"/>
                  </a:cubicBezTo>
                  <a:cubicBezTo>
                    <a:pt x="731" y="549"/>
                    <a:pt x="731" y="551"/>
                    <a:pt x="731" y="553"/>
                  </a:cubicBezTo>
                  <a:cubicBezTo>
                    <a:pt x="714" y="556"/>
                    <a:pt x="704" y="559"/>
                    <a:pt x="702" y="559"/>
                  </a:cubicBezTo>
                  <a:cubicBezTo>
                    <a:pt x="701" y="557"/>
                    <a:pt x="701" y="556"/>
                    <a:pt x="701" y="555"/>
                  </a:cubicBezTo>
                  <a:cubicBezTo>
                    <a:pt x="698" y="555"/>
                    <a:pt x="695" y="555"/>
                    <a:pt x="692" y="555"/>
                  </a:cubicBezTo>
                  <a:cubicBezTo>
                    <a:pt x="692" y="553"/>
                    <a:pt x="691" y="552"/>
                    <a:pt x="691" y="550"/>
                  </a:cubicBezTo>
                  <a:cubicBezTo>
                    <a:pt x="692" y="550"/>
                    <a:pt x="692" y="550"/>
                    <a:pt x="693" y="550"/>
                  </a:cubicBezTo>
                  <a:cubicBezTo>
                    <a:pt x="692" y="545"/>
                    <a:pt x="689" y="544"/>
                    <a:pt x="687" y="543"/>
                  </a:cubicBezTo>
                  <a:cubicBezTo>
                    <a:pt x="683" y="552"/>
                    <a:pt x="691" y="559"/>
                    <a:pt x="702" y="565"/>
                  </a:cubicBezTo>
                  <a:cubicBezTo>
                    <a:pt x="702" y="566"/>
                    <a:pt x="702" y="566"/>
                    <a:pt x="702" y="567"/>
                  </a:cubicBezTo>
                  <a:cubicBezTo>
                    <a:pt x="704" y="567"/>
                    <a:pt x="713" y="576"/>
                    <a:pt x="720" y="580"/>
                  </a:cubicBezTo>
                  <a:cubicBezTo>
                    <a:pt x="723" y="580"/>
                    <a:pt x="727" y="580"/>
                    <a:pt x="731" y="581"/>
                  </a:cubicBezTo>
                  <a:cubicBezTo>
                    <a:pt x="726" y="578"/>
                    <a:pt x="726" y="578"/>
                    <a:pt x="722" y="578"/>
                  </a:cubicBezTo>
                  <a:cubicBezTo>
                    <a:pt x="721" y="577"/>
                    <a:pt x="721" y="575"/>
                    <a:pt x="721" y="574"/>
                  </a:cubicBezTo>
                  <a:cubicBezTo>
                    <a:pt x="715" y="572"/>
                    <a:pt x="715" y="572"/>
                    <a:pt x="715" y="571"/>
                  </a:cubicBezTo>
                  <a:cubicBezTo>
                    <a:pt x="718" y="571"/>
                    <a:pt x="722" y="572"/>
                    <a:pt x="726" y="574"/>
                  </a:cubicBezTo>
                  <a:cubicBezTo>
                    <a:pt x="726" y="573"/>
                    <a:pt x="726" y="572"/>
                    <a:pt x="727" y="571"/>
                  </a:cubicBezTo>
                  <a:cubicBezTo>
                    <a:pt x="726" y="571"/>
                    <a:pt x="724" y="570"/>
                    <a:pt x="723" y="570"/>
                  </a:cubicBezTo>
                  <a:cubicBezTo>
                    <a:pt x="723" y="565"/>
                    <a:pt x="716" y="565"/>
                    <a:pt x="715" y="565"/>
                  </a:cubicBezTo>
                  <a:cubicBezTo>
                    <a:pt x="712" y="565"/>
                    <a:pt x="709" y="565"/>
                    <a:pt x="707" y="566"/>
                  </a:cubicBezTo>
                  <a:cubicBezTo>
                    <a:pt x="707" y="565"/>
                    <a:pt x="707" y="564"/>
                    <a:pt x="707" y="563"/>
                  </a:cubicBezTo>
                  <a:cubicBezTo>
                    <a:pt x="711" y="562"/>
                    <a:pt x="715" y="562"/>
                    <a:pt x="718" y="561"/>
                  </a:cubicBezTo>
                  <a:cubicBezTo>
                    <a:pt x="718" y="555"/>
                    <a:pt x="738" y="559"/>
                    <a:pt x="741" y="559"/>
                  </a:cubicBezTo>
                  <a:cubicBezTo>
                    <a:pt x="752" y="557"/>
                    <a:pt x="762" y="556"/>
                    <a:pt x="774" y="550"/>
                  </a:cubicBezTo>
                  <a:cubicBezTo>
                    <a:pt x="771" y="554"/>
                    <a:pt x="770" y="553"/>
                    <a:pt x="770" y="557"/>
                  </a:cubicBezTo>
                  <a:cubicBezTo>
                    <a:pt x="764" y="557"/>
                    <a:pt x="765" y="559"/>
                    <a:pt x="764" y="561"/>
                  </a:cubicBezTo>
                  <a:cubicBezTo>
                    <a:pt x="755" y="565"/>
                    <a:pt x="755" y="565"/>
                    <a:pt x="748" y="565"/>
                  </a:cubicBezTo>
                  <a:cubicBezTo>
                    <a:pt x="748" y="566"/>
                    <a:pt x="748" y="566"/>
                    <a:pt x="748" y="567"/>
                  </a:cubicBezTo>
                  <a:cubicBezTo>
                    <a:pt x="749" y="567"/>
                    <a:pt x="754" y="566"/>
                    <a:pt x="756" y="571"/>
                  </a:cubicBezTo>
                  <a:cubicBezTo>
                    <a:pt x="761" y="570"/>
                    <a:pt x="767" y="561"/>
                    <a:pt x="772" y="561"/>
                  </a:cubicBezTo>
                  <a:cubicBezTo>
                    <a:pt x="772" y="562"/>
                    <a:pt x="772" y="562"/>
                    <a:pt x="772" y="563"/>
                  </a:cubicBezTo>
                  <a:cubicBezTo>
                    <a:pt x="771" y="563"/>
                    <a:pt x="770" y="563"/>
                    <a:pt x="770" y="563"/>
                  </a:cubicBezTo>
                  <a:cubicBezTo>
                    <a:pt x="767" y="565"/>
                    <a:pt x="765" y="568"/>
                    <a:pt x="763" y="570"/>
                  </a:cubicBezTo>
                  <a:cubicBezTo>
                    <a:pt x="764" y="571"/>
                    <a:pt x="764" y="571"/>
                    <a:pt x="765" y="571"/>
                  </a:cubicBezTo>
                  <a:cubicBezTo>
                    <a:pt x="767" y="567"/>
                    <a:pt x="775" y="563"/>
                    <a:pt x="777" y="559"/>
                  </a:cubicBezTo>
                  <a:cubicBezTo>
                    <a:pt x="775" y="559"/>
                    <a:pt x="775" y="559"/>
                    <a:pt x="774" y="557"/>
                  </a:cubicBezTo>
                  <a:cubicBezTo>
                    <a:pt x="775" y="556"/>
                    <a:pt x="776" y="555"/>
                    <a:pt x="777" y="555"/>
                  </a:cubicBezTo>
                  <a:cubicBezTo>
                    <a:pt x="778" y="556"/>
                    <a:pt x="779" y="557"/>
                    <a:pt x="781" y="556"/>
                  </a:cubicBezTo>
                  <a:cubicBezTo>
                    <a:pt x="781" y="556"/>
                    <a:pt x="781" y="557"/>
                    <a:pt x="781" y="558"/>
                  </a:cubicBezTo>
                  <a:cubicBezTo>
                    <a:pt x="778" y="561"/>
                    <a:pt x="776" y="564"/>
                    <a:pt x="773" y="568"/>
                  </a:cubicBezTo>
                  <a:cubicBezTo>
                    <a:pt x="774" y="568"/>
                    <a:pt x="775" y="568"/>
                    <a:pt x="776" y="568"/>
                  </a:cubicBezTo>
                  <a:cubicBezTo>
                    <a:pt x="780" y="565"/>
                    <a:pt x="783" y="563"/>
                    <a:pt x="789" y="561"/>
                  </a:cubicBezTo>
                  <a:cubicBezTo>
                    <a:pt x="789" y="560"/>
                    <a:pt x="789" y="559"/>
                    <a:pt x="790" y="559"/>
                  </a:cubicBezTo>
                  <a:cubicBezTo>
                    <a:pt x="791" y="559"/>
                    <a:pt x="792" y="558"/>
                    <a:pt x="794" y="558"/>
                  </a:cubicBezTo>
                  <a:cubicBezTo>
                    <a:pt x="790" y="561"/>
                    <a:pt x="786" y="564"/>
                    <a:pt x="782" y="568"/>
                  </a:cubicBezTo>
                  <a:cubicBezTo>
                    <a:pt x="782" y="568"/>
                    <a:pt x="782" y="569"/>
                    <a:pt x="782" y="570"/>
                  </a:cubicBezTo>
                  <a:cubicBezTo>
                    <a:pt x="776" y="570"/>
                    <a:pt x="770" y="571"/>
                    <a:pt x="765" y="574"/>
                  </a:cubicBezTo>
                  <a:cubicBezTo>
                    <a:pt x="765" y="575"/>
                    <a:pt x="765" y="575"/>
                    <a:pt x="766" y="576"/>
                  </a:cubicBezTo>
                  <a:cubicBezTo>
                    <a:pt x="762" y="577"/>
                    <a:pt x="759" y="578"/>
                    <a:pt x="756" y="578"/>
                  </a:cubicBezTo>
                  <a:cubicBezTo>
                    <a:pt x="756" y="579"/>
                    <a:pt x="756" y="580"/>
                    <a:pt x="756" y="581"/>
                  </a:cubicBezTo>
                  <a:cubicBezTo>
                    <a:pt x="754" y="581"/>
                    <a:pt x="754" y="581"/>
                    <a:pt x="753" y="581"/>
                  </a:cubicBezTo>
                  <a:cubicBezTo>
                    <a:pt x="753" y="581"/>
                    <a:pt x="753" y="582"/>
                    <a:pt x="753" y="583"/>
                  </a:cubicBezTo>
                  <a:cubicBezTo>
                    <a:pt x="747" y="582"/>
                    <a:pt x="747" y="582"/>
                    <a:pt x="740" y="583"/>
                  </a:cubicBezTo>
                  <a:cubicBezTo>
                    <a:pt x="740" y="582"/>
                    <a:pt x="740" y="581"/>
                    <a:pt x="740" y="581"/>
                  </a:cubicBezTo>
                  <a:cubicBezTo>
                    <a:pt x="745" y="578"/>
                    <a:pt x="750" y="575"/>
                    <a:pt x="755" y="572"/>
                  </a:cubicBezTo>
                  <a:cubicBezTo>
                    <a:pt x="744" y="571"/>
                    <a:pt x="736" y="566"/>
                    <a:pt x="729" y="564"/>
                  </a:cubicBezTo>
                  <a:cubicBezTo>
                    <a:pt x="731" y="566"/>
                    <a:pt x="733" y="567"/>
                    <a:pt x="736" y="568"/>
                  </a:cubicBezTo>
                  <a:cubicBezTo>
                    <a:pt x="736" y="568"/>
                    <a:pt x="736" y="568"/>
                    <a:pt x="736" y="569"/>
                  </a:cubicBezTo>
                  <a:cubicBezTo>
                    <a:pt x="739" y="570"/>
                    <a:pt x="742" y="571"/>
                    <a:pt x="746" y="572"/>
                  </a:cubicBezTo>
                  <a:cubicBezTo>
                    <a:pt x="746" y="573"/>
                    <a:pt x="747" y="574"/>
                    <a:pt x="747" y="575"/>
                  </a:cubicBezTo>
                  <a:cubicBezTo>
                    <a:pt x="746" y="575"/>
                    <a:pt x="745" y="576"/>
                    <a:pt x="743" y="576"/>
                  </a:cubicBezTo>
                  <a:cubicBezTo>
                    <a:pt x="743" y="577"/>
                    <a:pt x="743" y="578"/>
                    <a:pt x="743" y="578"/>
                  </a:cubicBezTo>
                  <a:cubicBezTo>
                    <a:pt x="740" y="579"/>
                    <a:pt x="737" y="579"/>
                    <a:pt x="734" y="580"/>
                  </a:cubicBezTo>
                  <a:cubicBezTo>
                    <a:pt x="733" y="582"/>
                    <a:pt x="732" y="584"/>
                    <a:pt x="731" y="587"/>
                  </a:cubicBezTo>
                  <a:cubicBezTo>
                    <a:pt x="742" y="588"/>
                    <a:pt x="751" y="590"/>
                    <a:pt x="764" y="596"/>
                  </a:cubicBezTo>
                  <a:cubicBezTo>
                    <a:pt x="769" y="596"/>
                    <a:pt x="773" y="596"/>
                    <a:pt x="778" y="597"/>
                  </a:cubicBezTo>
                  <a:cubicBezTo>
                    <a:pt x="774" y="597"/>
                    <a:pt x="770" y="599"/>
                    <a:pt x="765" y="600"/>
                  </a:cubicBezTo>
                  <a:cubicBezTo>
                    <a:pt x="765" y="601"/>
                    <a:pt x="765" y="602"/>
                    <a:pt x="765" y="603"/>
                  </a:cubicBezTo>
                  <a:cubicBezTo>
                    <a:pt x="767" y="603"/>
                    <a:pt x="768" y="603"/>
                    <a:pt x="770" y="603"/>
                  </a:cubicBezTo>
                  <a:cubicBezTo>
                    <a:pt x="772" y="599"/>
                    <a:pt x="771" y="601"/>
                    <a:pt x="776" y="600"/>
                  </a:cubicBezTo>
                  <a:cubicBezTo>
                    <a:pt x="776" y="599"/>
                    <a:pt x="776" y="598"/>
                    <a:pt x="777" y="598"/>
                  </a:cubicBezTo>
                  <a:cubicBezTo>
                    <a:pt x="781" y="599"/>
                    <a:pt x="783" y="596"/>
                    <a:pt x="788" y="599"/>
                  </a:cubicBezTo>
                  <a:cubicBezTo>
                    <a:pt x="787" y="600"/>
                    <a:pt x="786" y="601"/>
                    <a:pt x="785" y="602"/>
                  </a:cubicBezTo>
                  <a:cubicBezTo>
                    <a:pt x="784" y="602"/>
                    <a:pt x="783" y="602"/>
                    <a:pt x="781" y="602"/>
                  </a:cubicBezTo>
                  <a:cubicBezTo>
                    <a:pt x="781" y="604"/>
                    <a:pt x="765" y="610"/>
                    <a:pt x="763" y="612"/>
                  </a:cubicBezTo>
                  <a:cubicBezTo>
                    <a:pt x="763" y="612"/>
                    <a:pt x="763" y="613"/>
                    <a:pt x="763" y="615"/>
                  </a:cubicBezTo>
                  <a:cubicBezTo>
                    <a:pt x="765" y="613"/>
                    <a:pt x="766" y="612"/>
                    <a:pt x="767" y="611"/>
                  </a:cubicBezTo>
                  <a:cubicBezTo>
                    <a:pt x="769" y="611"/>
                    <a:pt x="773" y="611"/>
                    <a:pt x="775" y="609"/>
                  </a:cubicBezTo>
                  <a:cubicBezTo>
                    <a:pt x="776" y="609"/>
                    <a:pt x="776" y="610"/>
                    <a:pt x="778" y="612"/>
                  </a:cubicBezTo>
                  <a:cubicBezTo>
                    <a:pt x="776" y="615"/>
                    <a:pt x="772" y="613"/>
                    <a:pt x="770" y="612"/>
                  </a:cubicBezTo>
                  <a:cubicBezTo>
                    <a:pt x="769" y="613"/>
                    <a:pt x="769" y="615"/>
                    <a:pt x="768" y="616"/>
                  </a:cubicBezTo>
                  <a:cubicBezTo>
                    <a:pt x="775" y="616"/>
                    <a:pt x="784" y="614"/>
                    <a:pt x="793" y="612"/>
                  </a:cubicBezTo>
                  <a:cubicBezTo>
                    <a:pt x="793" y="613"/>
                    <a:pt x="793" y="613"/>
                    <a:pt x="786" y="616"/>
                  </a:cubicBezTo>
                  <a:cubicBezTo>
                    <a:pt x="784" y="616"/>
                    <a:pt x="783" y="617"/>
                    <a:pt x="781" y="617"/>
                  </a:cubicBezTo>
                  <a:cubicBezTo>
                    <a:pt x="781" y="618"/>
                    <a:pt x="781" y="619"/>
                    <a:pt x="781" y="619"/>
                  </a:cubicBezTo>
                  <a:cubicBezTo>
                    <a:pt x="771" y="619"/>
                    <a:pt x="768" y="621"/>
                    <a:pt x="760" y="625"/>
                  </a:cubicBezTo>
                  <a:cubicBezTo>
                    <a:pt x="764" y="626"/>
                    <a:pt x="768" y="627"/>
                    <a:pt x="772" y="628"/>
                  </a:cubicBezTo>
                  <a:cubicBezTo>
                    <a:pt x="767" y="628"/>
                    <a:pt x="762" y="628"/>
                    <a:pt x="756" y="628"/>
                  </a:cubicBezTo>
                  <a:cubicBezTo>
                    <a:pt x="756" y="625"/>
                    <a:pt x="753" y="625"/>
                    <a:pt x="751" y="625"/>
                  </a:cubicBezTo>
                  <a:cubicBezTo>
                    <a:pt x="742" y="629"/>
                    <a:pt x="730" y="627"/>
                    <a:pt x="722" y="628"/>
                  </a:cubicBezTo>
                  <a:cubicBezTo>
                    <a:pt x="722" y="629"/>
                    <a:pt x="722" y="630"/>
                    <a:pt x="722" y="631"/>
                  </a:cubicBezTo>
                  <a:cubicBezTo>
                    <a:pt x="717" y="630"/>
                    <a:pt x="713" y="630"/>
                    <a:pt x="709" y="629"/>
                  </a:cubicBezTo>
                  <a:cubicBezTo>
                    <a:pt x="709" y="620"/>
                    <a:pt x="694" y="622"/>
                    <a:pt x="693" y="623"/>
                  </a:cubicBezTo>
                  <a:cubicBezTo>
                    <a:pt x="685" y="617"/>
                    <a:pt x="685" y="622"/>
                    <a:pt x="684" y="612"/>
                  </a:cubicBezTo>
                  <a:cubicBezTo>
                    <a:pt x="682" y="611"/>
                    <a:pt x="679" y="610"/>
                    <a:pt x="676" y="609"/>
                  </a:cubicBezTo>
                  <a:cubicBezTo>
                    <a:pt x="676" y="604"/>
                    <a:pt x="666" y="600"/>
                    <a:pt x="665" y="599"/>
                  </a:cubicBezTo>
                  <a:cubicBezTo>
                    <a:pt x="665" y="601"/>
                    <a:pt x="668" y="607"/>
                    <a:pt x="676" y="609"/>
                  </a:cubicBezTo>
                  <a:cubicBezTo>
                    <a:pt x="676" y="610"/>
                    <a:pt x="676" y="612"/>
                    <a:pt x="677" y="613"/>
                  </a:cubicBezTo>
                  <a:cubicBezTo>
                    <a:pt x="671" y="609"/>
                    <a:pt x="665" y="604"/>
                    <a:pt x="658" y="600"/>
                  </a:cubicBezTo>
                  <a:cubicBezTo>
                    <a:pt x="658" y="599"/>
                    <a:pt x="658" y="598"/>
                    <a:pt x="658" y="598"/>
                  </a:cubicBezTo>
                  <a:cubicBezTo>
                    <a:pt x="653" y="593"/>
                    <a:pt x="648" y="589"/>
                    <a:pt x="643" y="584"/>
                  </a:cubicBezTo>
                  <a:cubicBezTo>
                    <a:pt x="645" y="584"/>
                    <a:pt x="654" y="592"/>
                    <a:pt x="659" y="596"/>
                  </a:cubicBezTo>
                  <a:cubicBezTo>
                    <a:pt x="659" y="596"/>
                    <a:pt x="659" y="597"/>
                    <a:pt x="659" y="597"/>
                  </a:cubicBezTo>
                  <a:cubicBezTo>
                    <a:pt x="661" y="598"/>
                    <a:pt x="662" y="598"/>
                    <a:pt x="663" y="599"/>
                  </a:cubicBezTo>
                  <a:cubicBezTo>
                    <a:pt x="661" y="593"/>
                    <a:pt x="654" y="584"/>
                    <a:pt x="654" y="583"/>
                  </a:cubicBezTo>
                  <a:cubicBezTo>
                    <a:pt x="641" y="578"/>
                    <a:pt x="629" y="574"/>
                    <a:pt x="617" y="570"/>
                  </a:cubicBezTo>
                  <a:cubicBezTo>
                    <a:pt x="617" y="569"/>
                    <a:pt x="617" y="568"/>
                    <a:pt x="617" y="568"/>
                  </a:cubicBezTo>
                  <a:cubicBezTo>
                    <a:pt x="606" y="562"/>
                    <a:pt x="598" y="557"/>
                    <a:pt x="595" y="549"/>
                  </a:cubicBezTo>
                  <a:cubicBezTo>
                    <a:pt x="581" y="542"/>
                    <a:pt x="582" y="527"/>
                    <a:pt x="574" y="522"/>
                  </a:cubicBezTo>
                  <a:cubicBezTo>
                    <a:pt x="573" y="519"/>
                    <a:pt x="571" y="515"/>
                    <a:pt x="571" y="512"/>
                  </a:cubicBezTo>
                  <a:cubicBezTo>
                    <a:pt x="571" y="512"/>
                    <a:pt x="572" y="511"/>
                    <a:pt x="573" y="511"/>
                  </a:cubicBezTo>
                  <a:cubicBezTo>
                    <a:pt x="574" y="515"/>
                    <a:pt x="576" y="518"/>
                    <a:pt x="579" y="521"/>
                  </a:cubicBezTo>
                  <a:cubicBezTo>
                    <a:pt x="579" y="521"/>
                    <a:pt x="579" y="521"/>
                    <a:pt x="580" y="521"/>
                  </a:cubicBezTo>
                  <a:cubicBezTo>
                    <a:pt x="579" y="515"/>
                    <a:pt x="575" y="507"/>
                    <a:pt x="571" y="507"/>
                  </a:cubicBezTo>
                  <a:cubicBezTo>
                    <a:pt x="571" y="505"/>
                    <a:pt x="571" y="504"/>
                    <a:pt x="571" y="502"/>
                  </a:cubicBezTo>
                  <a:cubicBezTo>
                    <a:pt x="571" y="503"/>
                    <a:pt x="572" y="504"/>
                    <a:pt x="573" y="505"/>
                  </a:cubicBezTo>
                  <a:cubicBezTo>
                    <a:pt x="573" y="502"/>
                    <a:pt x="572" y="500"/>
                    <a:pt x="572" y="499"/>
                  </a:cubicBezTo>
                  <a:cubicBezTo>
                    <a:pt x="570" y="498"/>
                    <a:pt x="567" y="497"/>
                    <a:pt x="565" y="496"/>
                  </a:cubicBezTo>
                  <a:cubicBezTo>
                    <a:pt x="564" y="492"/>
                    <a:pt x="563" y="488"/>
                    <a:pt x="562" y="484"/>
                  </a:cubicBezTo>
                  <a:cubicBezTo>
                    <a:pt x="563" y="484"/>
                    <a:pt x="564" y="484"/>
                    <a:pt x="565" y="485"/>
                  </a:cubicBezTo>
                  <a:cubicBezTo>
                    <a:pt x="565" y="478"/>
                    <a:pt x="562" y="477"/>
                    <a:pt x="566" y="473"/>
                  </a:cubicBezTo>
                  <a:cubicBezTo>
                    <a:pt x="565" y="472"/>
                    <a:pt x="565" y="471"/>
                    <a:pt x="564" y="470"/>
                  </a:cubicBezTo>
                  <a:cubicBezTo>
                    <a:pt x="560" y="474"/>
                    <a:pt x="560" y="480"/>
                    <a:pt x="554" y="485"/>
                  </a:cubicBezTo>
                  <a:cubicBezTo>
                    <a:pt x="555" y="509"/>
                    <a:pt x="561" y="531"/>
                    <a:pt x="566" y="559"/>
                  </a:cubicBezTo>
                  <a:cubicBezTo>
                    <a:pt x="567" y="559"/>
                    <a:pt x="568" y="559"/>
                    <a:pt x="568" y="559"/>
                  </a:cubicBezTo>
                  <a:cubicBezTo>
                    <a:pt x="575" y="570"/>
                    <a:pt x="580" y="584"/>
                    <a:pt x="587" y="600"/>
                  </a:cubicBezTo>
                  <a:cubicBezTo>
                    <a:pt x="586" y="602"/>
                    <a:pt x="586" y="603"/>
                    <a:pt x="586" y="605"/>
                  </a:cubicBezTo>
                  <a:cubicBezTo>
                    <a:pt x="583" y="597"/>
                    <a:pt x="579" y="590"/>
                    <a:pt x="576" y="583"/>
                  </a:cubicBezTo>
                  <a:cubicBezTo>
                    <a:pt x="576" y="583"/>
                    <a:pt x="575" y="583"/>
                    <a:pt x="575" y="583"/>
                  </a:cubicBezTo>
                  <a:cubicBezTo>
                    <a:pt x="575" y="590"/>
                    <a:pt x="580" y="601"/>
                    <a:pt x="586" y="612"/>
                  </a:cubicBezTo>
                  <a:cubicBezTo>
                    <a:pt x="585" y="612"/>
                    <a:pt x="584" y="612"/>
                    <a:pt x="583" y="612"/>
                  </a:cubicBezTo>
                  <a:cubicBezTo>
                    <a:pt x="579" y="604"/>
                    <a:pt x="570" y="585"/>
                    <a:pt x="571" y="580"/>
                  </a:cubicBezTo>
                  <a:cubicBezTo>
                    <a:pt x="572" y="581"/>
                    <a:pt x="573" y="581"/>
                    <a:pt x="574" y="582"/>
                  </a:cubicBezTo>
                  <a:cubicBezTo>
                    <a:pt x="573" y="579"/>
                    <a:pt x="573" y="576"/>
                    <a:pt x="573" y="574"/>
                  </a:cubicBezTo>
                  <a:cubicBezTo>
                    <a:pt x="569" y="570"/>
                    <a:pt x="569" y="567"/>
                    <a:pt x="568" y="563"/>
                  </a:cubicBezTo>
                  <a:cubicBezTo>
                    <a:pt x="567" y="563"/>
                    <a:pt x="567" y="563"/>
                    <a:pt x="566" y="563"/>
                  </a:cubicBezTo>
                  <a:cubicBezTo>
                    <a:pt x="566" y="568"/>
                    <a:pt x="566" y="573"/>
                    <a:pt x="566" y="578"/>
                  </a:cubicBezTo>
                  <a:cubicBezTo>
                    <a:pt x="567" y="578"/>
                    <a:pt x="568" y="578"/>
                    <a:pt x="568" y="578"/>
                  </a:cubicBezTo>
                  <a:cubicBezTo>
                    <a:pt x="567" y="585"/>
                    <a:pt x="571" y="591"/>
                    <a:pt x="575" y="602"/>
                  </a:cubicBezTo>
                  <a:cubicBezTo>
                    <a:pt x="575" y="603"/>
                    <a:pt x="574" y="603"/>
                    <a:pt x="574" y="604"/>
                  </a:cubicBezTo>
                  <a:cubicBezTo>
                    <a:pt x="572" y="599"/>
                    <a:pt x="569" y="593"/>
                    <a:pt x="567" y="588"/>
                  </a:cubicBezTo>
                  <a:cubicBezTo>
                    <a:pt x="563" y="593"/>
                    <a:pt x="562" y="612"/>
                    <a:pt x="562" y="622"/>
                  </a:cubicBezTo>
                  <a:cubicBezTo>
                    <a:pt x="565" y="628"/>
                    <a:pt x="568" y="635"/>
                    <a:pt x="575" y="645"/>
                  </a:cubicBezTo>
                  <a:cubicBezTo>
                    <a:pt x="577" y="645"/>
                    <a:pt x="579" y="645"/>
                    <a:pt x="581" y="645"/>
                  </a:cubicBezTo>
                  <a:cubicBezTo>
                    <a:pt x="582" y="650"/>
                    <a:pt x="585" y="650"/>
                    <a:pt x="592" y="658"/>
                  </a:cubicBezTo>
                  <a:cubicBezTo>
                    <a:pt x="595" y="659"/>
                    <a:pt x="598" y="660"/>
                    <a:pt x="602" y="662"/>
                  </a:cubicBezTo>
                  <a:cubicBezTo>
                    <a:pt x="602" y="664"/>
                    <a:pt x="603" y="666"/>
                    <a:pt x="604" y="669"/>
                  </a:cubicBezTo>
                  <a:cubicBezTo>
                    <a:pt x="598" y="682"/>
                    <a:pt x="599" y="679"/>
                    <a:pt x="606" y="695"/>
                  </a:cubicBezTo>
                  <a:cubicBezTo>
                    <a:pt x="605" y="703"/>
                    <a:pt x="604" y="711"/>
                    <a:pt x="604" y="719"/>
                  </a:cubicBezTo>
                  <a:cubicBezTo>
                    <a:pt x="604" y="733"/>
                    <a:pt x="606" y="745"/>
                    <a:pt x="609" y="761"/>
                  </a:cubicBezTo>
                  <a:cubicBezTo>
                    <a:pt x="609" y="761"/>
                    <a:pt x="610" y="761"/>
                    <a:pt x="611" y="762"/>
                  </a:cubicBezTo>
                  <a:cubicBezTo>
                    <a:pt x="614" y="785"/>
                    <a:pt x="625" y="808"/>
                    <a:pt x="630" y="836"/>
                  </a:cubicBezTo>
                  <a:cubicBezTo>
                    <a:pt x="640" y="868"/>
                    <a:pt x="640" y="868"/>
                    <a:pt x="646" y="880"/>
                  </a:cubicBezTo>
                  <a:cubicBezTo>
                    <a:pt x="646" y="887"/>
                    <a:pt x="642" y="893"/>
                    <a:pt x="650" y="898"/>
                  </a:cubicBezTo>
                  <a:cubicBezTo>
                    <a:pt x="651" y="898"/>
                    <a:pt x="651" y="897"/>
                    <a:pt x="652" y="897"/>
                  </a:cubicBezTo>
                  <a:cubicBezTo>
                    <a:pt x="654" y="900"/>
                    <a:pt x="654" y="901"/>
                    <a:pt x="660" y="902"/>
                  </a:cubicBezTo>
                  <a:cubicBezTo>
                    <a:pt x="662" y="905"/>
                    <a:pt x="662" y="905"/>
                    <a:pt x="663" y="919"/>
                  </a:cubicBezTo>
                  <a:cubicBezTo>
                    <a:pt x="662" y="919"/>
                    <a:pt x="660" y="919"/>
                    <a:pt x="659" y="920"/>
                  </a:cubicBezTo>
                  <a:cubicBezTo>
                    <a:pt x="659" y="922"/>
                    <a:pt x="657" y="925"/>
                    <a:pt x="654" y="926"/>
                  </a:cubicBezTo>
                  <a:cubicBezTo>
                    <a:pt x="651" y="936"/>
                    <a:pt x="648" y="939"/>
                    <a:pt x="649" y="954"/>
                  </a:cubicBezTo>
                  <a:cubicBezTo>
                    <a:pt x="648" y="955"/>
                    <a:pt x="647" y="955"/>
                    <a:pt x="646" y="956"/>
                  </a:cubicBezTo>
                  <a:cubicBezTo>
                    <a:pt x="645" y="954"/>
                    <a:pt x="645" y="952"/>
                    <a:pt x="645" y="950"/>
                  </a:cubicBezTo>
                  <a:cubicBezTo>
                    <a:pt x="644" y="950"/>
                    <a:pt x="643" y="950"/>
                    <a:pt x="643" y="950"/>
                  </a:cubicBezTo>
                  <a:cubicBezTo>
                    <a:pt x="643" y="952"/>
                    <a:pt x="640" y="960"/>
                    <a:pt x="645" y="966"/>
                  </a:cubicBezTo>
                  <a:cubicBezTo>
                    <a:pt x="644" y="966"/>
                    <a:pt x="643" y="966"/>
                    <a:pt x="642" y="967"/>
                  </a:cubicBezTo>
                  <a:cubicBezTo>
                    <a:pt x="642" y="969"/>
                    <a:pt x="643" y="977"/>
                    <a:pt x="638" y="980"/>
                  </a:cubicBezTo>
                  <a:cubicBezTo>
                    <a:pt x="638" y="978"/>
                    <a:pt x="637" y="976"/>
                    <a:pt x="634" y="975"/>
                  </a:cubicBezTo>
                  <a:cubicBezTo>
                    <a:pt x="633" y="976"/>
                    <a:pt x="632" y="978"/>
                    <a:pt x="631" y="980"/>
                  </a:cubicBezTo>
                  <a:cubicBezTo>
                    <a:pt x="629" y="979"/>
                    <a:pt x="627" y="978"/>
                    <a:pt x="626" y="978"/>
                  </a:cubicBezTo>
                  <a:cubicBezTo>
                    <a:pt x="626" y="966"/>
                    <a:pt x="614" y="973"/>
                    <a:pt x="613" y="973"/>
                  </a:cubicBezTo>
                  <a:cubicBezTo>
                    <a:pt x="610" y="988"/>
                    <a:pt x="607" y="990"/>
                    <a:pt x="614" y="1007"/>
                  </a:cubicBezTo>
                  <a:cubicBezTo>
                    <a:pt x="620" y="1013"/>
                    <a:pt x="621" y="1019"/>
                    <a:pt x="620" y="1032"/>
                  </a:cubicBezTo>
                  <a:cubicBezTo>
                    <a:pt x="613" y="1032"/>
                    <a:pt x="612" y="1033"/>
                    <a:pt x="609" y="1036"/>
                  </a:cubicBezTo>
                  <a:cubicBezTo>
                    <a:pt x="609" y="1031"/>
                    <a:pt x="609" y="1026"/>
                    <a:pt x="609" y="1020"/>
                  </a:cubicBezTo>
                  <a:cubicBezTo>
                    <a:pt x="604" y="1017"/>
                    <a:pt x="604" y="1017"/>
                    <a:pt x="604" y="1014"/>
                  </a:cubicBezTo>
                  <a:cubicBezTo>
                    <a:pt x="584" y="1006"/>
                    <a:pt x="566" y="998"/>
                    <a:pt x="548" y="998"/>
                  </a:cubicBezTo>
                  <a:cubicBezTo>
                    <a:pt x="532" y="1005"/>
                    <a:pt x="534" y="1026"/>
                    <a:pt x="520" y="1037"/>
                  </a:cubicBezTo>
                  <a:cubicBezTo>
                    <a:pt x="520" y="1045"/>
                    <a:pt x="510" y="1049"/>
                    <a:pt x="513" y="1061"/>
                  </a:cubicBezTo>
                  <a:cubicBezTo>
                    <a:pt x="510" y="1062"/>
                    <a:pt x="507" y="1063"/>
                    <a:pt x="504" y="10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8169276" y="3278188"/>
              <a:ext cx="2505075" cy="2890838"/>
            </a:xfrm>
            <a:custGeom>
              <a:avLst/>
              <a:gdLst>
                <a:gd name="T0" fmla="*/ 656 w 1150"/>
                <a:gd name="T1" fmla="*/ 895 h 1326"/>
                <a:gd name="T2" fmla="*/ 669 w 1150"/>
                <a:gd name="T3" fmla="*/ 1057 h 1326"/>
                <a:gd name="T4" fmla="*/ 646 w 1150"/>
                <a:gd name="T5" fmla="*/ 1251 h 1326"/>
                <a:gd name="T6" fmla="*/ 1023 w 1150"/>
                <a:gd name="T7" fmla="*/ 1107 h 1326"/>
                <a:gd name="T8" fmla="*/ 995 w 1150"/>
                <a:gd name="T9" fmla="*/ 1085 h 1326"/>
                <a:gd name="T10" fmla="*/ 979 w 1150"/>
                <a:gd name="T11" fmla="*/ 1066 h 1326"/>
                <a:gd name="T12" fmla="*/ 978 w 1150"/>
                <a:gd name="T13" fmla="*/ 1038 h 1326"/>
                <a:gd name="T14" fmla="*/ 998 w 1150"/>
                <a:gd name="T15" fmla="*/ 1018 h 1326"/>
                <a:gd name="T16" fmla="*/ 945 w 1150"/>
                <a:gd name="T17" fmla="*/ 1005 h 1326"/>
                <a:gd name="T18" fmla="*/ 1054 w 1150"/>
                <a:gd name="T19" fmla="*/ 1007 h 1326"/>
                <a:gd name="T20" fmla="*/ 1016 w 1150"/>
                <a:gd name="T21" fmla="*/ 992 h 1326"/>
                <a:gd name="T22" fmla="*/ 1020 w 1150"/>
                <a:gd name="T23" fmla="*/ 1001 h 1326"/>
                <a:gd name="T24" fmla="*/ 939 w 1150"/>
                <a:gd name="T25" fmla="*/ 930 h 1326"/>
                <a:gd name="T26" fmla="*/ 966 w 1150"/>
                <a:gd name="T27" fmla="*/ 977 h 1326"/>
                <a:gd name="T28" fmla="*/ 951 w 1150"/>
                <a:gd name="T29" fmla="*/ 945 h 1326"/>
                <a:gd name="T30" fmla="*/ 961 w 1150"/>
                <a:gd name="T31" fmla="*/ 902 h 1326"/>
                <a:gd name="T32" fmla="*/ 1046 w 1150"/>
                <a:gd name="T33" fmla="*/ 889 h 1326"/>
                <a:gd name="T34" fmla="*/ 934 w 1150"/>
                <a:gd name="T35" fmla="*/ 875 h 1326"/>
                <a:gd name="T36" fmla="*/ 1083 w 1150"/>
                <a:gd name="T37" fmla="*/ 854 h 1326"/>
                <a:gd name="T38" fmla="*/ 1073 w 1150"/>
                <a:gd name="T39" fmla="*/ 809 h 1326"/>
                <a:gd name="T40" fmla="*/ 1036 w 1150"/>
                <a:gd name="T41" fmla="*/ 794 h 1326"/>
                <a:gd name="T42" fmla="*/ 1092 w 1150"/>
                <a:gd name="T43" fmla="*/ 764 h 1326"/>
                <a:gd name="T44" fmla="*/ 929 w 1150"/>
                <a:gd name="T45" fmla="*/ 647 h 1326"/>
                <a:gd name="T46" fmla="*/ 1054 w 1150"/>
                <a:gd name="T47" fmla="*/ 703 h 1326"/>
                <a:gd name="T48" fmla="*/ 1086 w 1150"/>
                <a:gd name="T49" fmla="*/ 658 h 1326"/>
                <a:gd name="T50" fmla="*/ 999 w 1150"/>
                <a:gd name="T51" fmla="*/ 603 h 1326"/>
                <a:gd name="T52" fmla="*/ 1073 w 1150"/>
                <a:gd name="T53" fmla="*/ 572 h 1326"/>
                <a:gd name="T54" fmla="*/ 932 w 1150"/>
                <a:gd name="T55" fmla="*/ 576 h 1326"/>
                <a:gd name="T56" fmla="*/ 816 w 1150"/>
                <a:gd name="T57" fmla="*/ 490 h 1326"/>
                <a:gd name="T58" fmla="*/ 940 w 1150"/>
                <a:gd name="T59" fmla="*/ 468 h 1326"/>
                <a:gd name="T60" fmla="*/ 381 w 1150"/>
                <a:gd name="T61" fmla="*/ 932 h 1326"/>
                <a:gd name="T62" fmla="*/ 529 w 1150"/>
                <a:gd name="T63" fmla="*/ 815 h 1326"/>
                <a:gd name="T64" fmla="*/ 604 w 1150"/>
                <a:gd name="T65" fmla="*/ 891 h 1326"/>
                <a:gd name="T66" fmla="*/ 600 w 1150"/>
                <a:gd name="T67" fmla="*/ 673 h 1326"/>
                <a:gd name="T68" fmla="*/ 100 w 1150"/>
                <a:gd name="T69" fmla="*/ 755 h 1326"/>
                <a:gd name="T70" fmla="*/ 41 w 1150"/>
                <a:gd name="T71" fmla="*/ 739 h 1326"/>
                <a:gd name="T72" fmla="*/ 85 w 1150"/>
                <a:gd name="T73" fmla="*/ 689 h 1326"/>
                <a:gd name="T74" fmla="*/ 129 w 1150"/>
                <a:gd name="T75" fmla="*/ 651 h 1326"/>
                <a:gd name="T76" fmla="*/ 129 w 1150"/>
                <a:gd name="T77" fmla="*/ 638 h 1326"/>
                <a:gd name="T78" fmla="*/ 388 w 1150"/>
                <a:gd name="T79" fmla="*/ 282 h 1326"/>
                <a:gd name="T80" fmla="*/ 36 w 1150"/>
                <a:gd name="T81" fmla="*/ 615 h 1326"/>
                <a:gd name="T82" fmla="*/ 60 w 1150"/>
                <a:gd name="T83" fmla="*/ 580 h 1326"/>
                <a:gd name="T84" fmla="*/ 151 w 1150"/>
                <a:gd name="T85" fmla="*/ 556 h 1326"/>
                <a:gd name="T86" fmla="*/ 153 w 1150"/>
                <a:gd name="T87" fmla="*/ 533 h 1326"/>
                <a:gd name="T88" fmla="*/ 142 w 1150"/>
                <a:gd name="T89" fmla="*/ 492 h 1326"/>
                <a:gd name="T90" fmla="*/ 185 w 1150"/>
                <a:gd name="T91" fmla="*/ 433 h 1326"/>
                <a:gd name="T92" fmla="*/ 346 w 1150"/>
                <a:gd name="T93" fmla="*/ 274 h 1326"/>
                <a:gd name="T94" fmla="*/ 63 w 1150"/>
                <a:gd name="T95" fmla="*/ 371 h 1326"/>
                <a:gd name="T96" fmla="*/ 92 w 1150"/>
                <a:gd name="T97" fmla="*/ 386 h 1326"/>
                <a:gd name="T98" fmla="*/ 66 w 1150"/>
                <a:gd name="T99" fmla="*/ 351 h 1326"/>
                <a:gd name="T100" fmla="*/ 92 w 1150"/>
                <a:gd name="T101" fmla="*/ 322 h 1326"/>
                <a:gd name="T102" fmla="*/ 61 w 1150"/>
                <a:gd name="T103" fmla="*/ 252 h 1326"/>
                <a:gd name="T104" fmla="*/ 519 w 1150"/>
                <a:gd name="T105" fmla="*/ 202 h 1326"/>
                <a:gd name="T106" fmla="*/ 106 w 1150"/>
                <a:gd name="T107" fmla="*/ 235 h 1326"/>
                <a:gd name="T108" fmla="*/ 532 w 1150"/>
                <a:gd name="T109" fmla="*/ 189 h 1326"/>
                <a:gd name="T110" fmla="*/ 131 w 1150"/>
                <a:gd name="T111" fmla="*/ 181 h 1326"/>
                <a:gd name="T112" fmla="*/ 198 w 1150"/>
                <a:gd name="T113" fmla="*/ 139 h 1326"/>
                <a:gd name="T114" fmla="*/ 336 w 1150"/>
                <a:gd name="T115" fmla="*/ 68 h 1326"/>
                <a:gd name="T116" fmla="*/ 322 w 1150"/>
                <a:gd name="T117" fmla="*/ 19 h 1326"/>
                <a:gd name="T118" fmla="*/ 370 w 1150"/>
                <a:gd name="T119" fmla="*/ 2 h 1326"/>
                <a:gd name="T120" fmla="*/ 655 w 1150"/>
                <a:gd name="T121" fmla="*/ 686 h 1326"/>
                <a:gd name="T122" fmla="*/ 527 w 1150"/>
                <a:gd name="T123" fmla="*/ 578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50" h="1326">
                  <a:moveTo>
                    <a:pt x="566" y="1326"/>
                  </a:moveTo>
                  <a:cubicBezTo>
                    <a:pt x="565" y="1325"/>
                    <a:pt x="564" y="1325"/>
                    <a:pt x="563" y="1325"/>
                  </a:cubicBezTo>
                  <a:cubicBezTo>
                    <a:pt x="560" y="1315"/>
                    <a:pt x="560" y="1310"/>
                    <a:pt x="559" y="1303"/>
                  </a:cubicBezTo>
                  <a:cubicBezTo>
                    <a:pt x="566" y="1305"/>
                    <a:pt x="566" y="1305"/>
                    <a:pt x="567" y="1306"/>
                  </a:cubicBezTo>
                  <a:cubicBezTo>
                    <a:pt x="568" y="1305"/>
                    <a:pt x="568" y="1304"/>
                    <a:pt x="568" y="1304"/>
                  </a:cubicBezTo>
                  <a:cubicBezTo>
                    <a:pt x="568" y="1303"/>
                    <a:pt x="568" y="1302"/>
                    <a:pt x="567" y="1301"/>
                  </a:cubicBezTo>
                  <a:cubicBezTo>
                    <a:pt x="566" y="1301"/>
                    <a:pt x="564" y="1301"/>
                    <a:pt x="563" y="1301"/>
                  </a:cubicBezTo>
                  <a:cubicBezTo>
                    <a:pt x="563" y="1299"/>
                    <a:pt x="562" y="1298"/>
                    <a:pt x="562" y="1297"/>
                  </a:cubicBezTo>
                  <a:cubicBezTo>
                    <a:pt x="561" y="1297"/>
                    <a:pt x="560" y="1297"/>
                    <a:pt x="560" y="1297"/>
                  </a:cubicBezTo>
                  <a:cubicBezTo>
                    <a:pt x="559" y="1280"/>
                    <a:pt x="560" y="1261"/>
                    <a:pt x="554" y="1249"/>
                  </a:cubicBezTo>
                  <a:cubicBezTo>
                    <a:pt x="554" y="1247"/>
                    <a:pt x="554" y="1245"/>
                    <a:pt x="554" y="1243"/>
                  </a:cubicBezTo>
                  <a:cubicBezTo>
                    <a:pt x="555" y="1243"/>
                    <a:pt x="556" y="1243"/>
                    <a:pt x="557" y="1243"/>
                  </a:cubicBezTo>
                  <a:cubicBezTo>
                    <a:pt x="551" y="1239"/>
                    <a:pt x="551" y="1238"/>
                    <a:pt x="549" y="1234"/>
                  </a:cubicBezTo>
                  <a:cubicBezTo>
                    <a:pt x="548" y="1234"/>
                    <a:pt x="547" y="1234"/>
                    <a:pt x="547" y="1234"/>
                  </a:cubicBezTo>
                  <a:cubicBezTo>
                    <a:pt x="547" y="1224"/>
                    <a:pt x="548" y="1221"/>
                    <a:pt x="550" y="1216"/>
                  </a:cubicBezTo>
                  <a:cubicBezTo>
                    <a:pt x="551" y="1216"/>
                    <a:pt x="552" y="1216"/>
                    <a:pt x="552" y="1216"/>
                  </a:cubicBezTo>
                  <a:cubicBezTo>
                    <a:pt x="552" y="1212"/>
                    <a:pt x="552" y="1208"/>
                    <a:pt x="552" y="1204"/>
                  </a:cubicBezTo>
                  <a:cubicBezTo>
                    <a:pt x="551" y="1205"/>
                    <a:pt x="550" y="1205"/>
                    <a:pt x="549" y="1206"/>
                  </a:cubicBezTo>
                  <a:cubicBezTo>
                    <a:pt x="546" y="1197"/>
                    <a:pt x="547" y="1193"/>
                    <a:pt x="547" y="1189"/>
                  </a:cubicBezTo>
                  <a:cubicBezTo>
                    <a:pt x="547" y="1189"/>
                    <a:pt x="548" y="1189"/>
                    <a:pt x="549" y="1189"/>
                  </a:cubicBezTo>
                  <a:cubicBezTo>
                    <a:pt x="550" y="1193"/>
                    <a:pt x="551" y="1197"/>
                    <a:pt x="552" y="1202"/>
                  </a:cubicBezTo>
                  <a:cubicBezTo>
                    <a:pt x="560" y="1196"/>
                    <a:pt x="565" y="1182"/>
                    <a:pt x="568" y="1174"/>
                  </a:cubicBezTo>
                  <a:cubicBezTo>
                    <a:pt x="570" y="1173"/>
                    <a:pt x="571" y="1172"/>
                    <a:pt x="574" y="1172"/>
                  </a:cubicBezTo>
                  <a:cubicBezTo>
                    <a:pt x="574" y="1171"/>
                    <a:pt x="574" y="1170"/>
                    <a:pt x="574" y="1169"/>
                  </a:cubicBezTo>
                  <a:cubicBezTo>
                    <a:pt x="574" y="1169"/>
                    <a:pt x="575" y="1169"/>
                    <a:pt x="576" y="1169"/>
                  </a:cubicBezTo>
                  <a:cubicBezTo>
                    <a:pt x="586" y="1151"/>
                    <a:pt x="596" y="1133"/>
                    <a:pt x="601" y="1115"/>
                  </a:cubicBezTo>
                  <a:cubicBezTo>
                    <a:pt x="607" y="1112"/>
                    <a:pt x="610" y="1097"/>
                    <a:pt x="612" y="1092"/>
                  </a:cubicBezTo>
                  <a:cubicBezTo>
                    <a:pt x="615" y="1071"/>
                    <a:pt x="614" y="1059"/>
                    <a:pt x="607" y="1045"/>
                  </a:cubicBezTo>
                  <a:cubicBezTo>
                    <a:pt x="604" y="1045"/>
                    <a:pt x="604" y="1039"/>
                    <a:pt x="603" y="1038"/>
                  </a:cubicBezTo>
                  <a:cubicBezTo>
                    <a:pt x="586" y="1028"/>
                    <a:pt x="583" y="1012"/>
                    <a:pt x="579" y="999"/>
                  </a:cubicBezTo>
                  <a:cubicBezTo>
                    <a:pt x="568" y="992"/>
                    <a:pt x="571" y="987"/>
                    <a:pt x="568" y="984"/>
                  </a:cubicBezTo>
                  <a:cubicBezTo>
                    <a:pt x="545" y="977"/>
                    <a:pt x="546" y="968"/>
                    <a:pt x="547" y="951"/>
                  </a:cubicBezTo>
                  <a:cubicBezTo>
                    <a:pt x="547" y="951"/>
                    <a:pt x="548" y="951"/>
                    <a:pt x="549" y="951"/>
                  </a:cubicBezTo>
                  <a:cubicBezTo>
                    <a:pt x="549" y="951"/>
                    <a:pt x="549" y="950"/>
                    <a:pt x="549" y="949"/>
                  </a:cubicBezTo>
                  <a:cubicBezTo>
                    <a:pt x="552" y="948"/>
                    <a:pt x="553" y="944"/>
                    <a:pt x="553" y="943"/>
                  </a:cubicBezTo>
                  <a:cubicBezTo>
                    <a:pt x="551" y="943"/>
                    <a:pt x="549" y="943"/>
                    <a:pt x="548" y="944"/>
                  </a:cubicBezTo>
                  <a:cubicBezTo>
                    <a:pt x="547" y="941"/>
                    <a:pt x="552" y="923"/>
                    <a:pt x="554" y="919"/>
                  </a:cubicBezTo>
                  <a:cubicBezTo>
                    <a:pt x="556" y="905"/>
                    <a:pt x="556" y="905"/>
                    <a:pt x="558" y="897"/>
                  </a:cubicBezTo>
                  <a:cubicBezTo>
                    <a:pt x="565" y="895"/>
                    <a:pt x="570" y="898"/>
                    <a:pt x="579" y="898"/>
                  </a:cubicBezTo>
                  <a:cubicBezTo>
                    <a:pt x="580" y="897"/>
                    <a:pt x="580" y="895"/>
                    <a:pt x="582" y="894"/>
                  </a:cubicBezTo>
                  <a:cubicBezTo>
                    <a:pt x="587" y="894"/>
                    <a:pt x="593" y="895"/>
                    <a:pt x="599" y="897"/>
                  </a:cubicBezTo>
                  <a:cubicBezTo>
                    <a:pt x="604" y="894"/>
                    <a:pt x="604" y="894"/>
                    <a:pt x="607" y="894"/>
                  </a:cubicBezTo>
                  <a:cubicBezTo>
                    <a:pt x="611" y="895"/>
                    <a:pt x="619" y="901"/>
                    <a:pt x="627" y="900"/>
                  </a:cubicBezTo>
                  <a:cubicBezTo>
                    <a:pt x="627" y="899"/>
                    <a:pt x="627" y="898"/>
                    <a:pt x="627" y="897"/>
                  </a:cubicBezTo>
                  <a:cubicBezTo>
                    <a:pt x="634" y="894"/>
                    <a:pt x="645" y="894"/>
                    <a:pt x="656" y="895"/>
                  </a:cubicBezTo>
                  <a:cubicBezTo>
                    <a:pt x="656" y="894"/>
                    <a:pt x="656" y="894"/>
                    <a:pt x="656" y="893"/>
                  </a:cubicBezTo>
                  <a:cubicBezTo>
                    <a:pt x="664" y="896"/>
                    <a:pt x="664" y="896"/>
                    <a:pt x="667" y="896"/>
                  </a:cubicBezTo>
                  <a:cubicBezTo>
                    <a:pt x="671" y="893"/>
                    <a:pt x="675" y="891"/>
                    <a:pt x="682" y="889"/>
                  </a:cubicBezTo>
                  <a:cubicBezTo>
                    <a:pt x="682" y="894"/>
                    <a:pt x="678" y="897"/>
                    <a:pt x="676" y="904"/>
                  </a:cubicBezTo>
                  <a:cubicBezTo>
                    <a:pt x="664" y="906"/>
                    <a:pt x="659" y="913"/>
                    <a:pt x="655" y="923"/>
                  </a:cubicBezTo>
                  <a:cubicBezTo>
                    <a:pt x="654" y="923"/>
                    <a:pt x="653" y="923"/>
                    <a:pt x="653" y="923"/>
                  </a:cubicBezTo>
                  <a:cubicBezTo>
                    <a:pt x="652" y="926"/>
                    <a:pt x="651" y="929"/>
                    <a:pt x="650" y="932"/>
                  </a:cubicBezTo>
                  <a:cubicBezTo>
                    <a:pt x="649" y="932"/>
                    <a:pt x="648" y="932"/>
                    <a:pt x="648" y="932"/>
                  </a:cubicBezTo>
                  <a:cubicBezTo>
                    <a:pt x="646" y="937"/>
                    <a:pt x="640" y="943"/>
                    <a:pt x="635" y="945"/>
                  </a:cubicBezTo>
                  <a:cubicBezTo>
                    <a:pt x="635" y="945"/>
                    <a:pt x="635" y="946"/>
                    <a:pt x="635" y="947"/>
                  </a:cubicBezTo>
                  <a:cubicBezTo>
                    <a:pt x="628" y="949"/>
                    <a:pt x="626" y="954"/>
                    <a:pt x="623" y="960"/>
                  </a:cubicBezTo>
                  <a:cubicBezTo>
                    <a:pt x="624" y="963"/>
                    <a:pt x="624" y="966"/>
                    <a:pt x="626" y="969"/>
                  </a:cubicBezTo>
                  <a:cubicBezTo>
                    <a:pt x="631" y="975"/>
                    <a:pt x="631" y="975"/>
                    <a:pt x="632" y="977"/>
                  </a:cubicBezTo>
                  <a:cubicBezTo>
                    <a:pt x="632" y="977"/>
                    <a:pt x="633" y="977"/>
                    <a:pt x="634" y="977"/>
                  </a:cubicBezTo>
                  <a:cubicBezTo>
                    <a:pt x="638" y="986"/>
                    <a:pt x="643" y="995"/>
                    <a:pt x="648" y="1003"/>
                  </a:cubicBezTo>
                  <a:cubicBezTo>
                    <a:pt x="652" y="1003"/>
                    <a:pt x="650" y="1007"/>
                    <a:pt x="655" y="1010"/>
                  </a:cubicBezTo>
                  <a:cubicBezTo>
                    <a:pt x="655" y="1010"/>
                    <a:pt x="655" y="1011"/>
                    <a:pt x="655" y="1012"/>
                  </a:cubicBezTo>
                  <a:cubicBezTo>
                    <a:pt x="651" y="1014"/>
                    <a:pt x="652" y="1013"/>
                    <a:pt x="651" y="1016"/>
                  </a:cubicBezTo>
                  <a:cubicBezTo>
                    <a:pt x="658" y="1016"/>
                    <a:pt x="663" y="1016"/>
                    <a:pt x="672" y="1018"/>
                  </a:cubicBezTo>
                  <a:cubicBezTo>
                    <a:pt x="672" y="1019"/>
                    <a:pt x="672" y="1020"/>
                    <a:pt x="672" y="1020"/>
                  </a:cubicBezTo>
                  <a:cubicBezTo>
                    <a:pt x="674" y="1020"/>
                    <a:pt x="674" y="1022"/>
                    <a:pt x="675" y="1025"/>
                  </a:cubicBezTo>
                  <a:cubicBezTo>
                    <a:pt x="674" y="1025"/>
                    <a:pt x="674" y="1025"/>
                    <a:pt x="673" y="1025"/>
                  </a:cubicBezTo>
                  <a:cubicBezTo>
                    <a:pt x="673" y="1026"/>
                    <a:pt x="673" y="1027"/>
                    <a:pt x="673" y="1029"/>
                  </a:cubicBezTo>
                  <a:cubicBezTo>
                    <a:pt x="674" y="1029"/>
                    <a:pt x="674" y="1029"/>
                    <a:pt x="675" y="1029"/>
                  </a:cubicBezTo>
                  <a:cubicBezTo>
                    <a:pt x="675" y="1030"/>
                    <a:pt x="675" y="1030"/>
                    <a:pt x="675" y="1031"/>
                  </a:cubicBezTo>
                  <a:cubicBezTo>
                    <a:pt x="673" y="1031"/>
                    <a:pt x="671" y="1031"/>
                    <a:pt x="670" y="1031"/>
                  </a:cubicBezTo>
                  <a:cubicBezTo>
                    <a:pt x="669" y="1033"/>
                    <a:pt x="668" y="1036"/>
                    <a:pt x="668" y="1038"/>
                  </a:cubicBezTo>
                  <a:cubicBezTo>
                    <a:pt x="666" y="1038"/>
                    <a:pt x="665" y="1038"/>
                    <a:pt x="665" y="1038"/>
                  </a:cubicBezTo>
                  <a:cubicBezTo>
                    <a:pt x="665" y="1031"/>
                    <a:pt x="663" y="1030"/>
                    <a:pt x="663" y="1027"/>
                  </a:cubicBezTo>
                  <a:cubicBezTo>
                    <a:pt x="665" y="1026"/>
                    <a:pt x="668" y="1026"/>
                    <a:pt x="671" y="1026"/>
                  </a:cubicBezTo>
                  <a:cubicBezTo>
                    <a:pt x="671" y="1025"/>
                    <a:pt x="671" y="1024"/>
                    <a:pt x="672" y="1023"/>
                  </a:cubicBezTo>
                  <a:cubicBezTo>
                    <a:pt x="665" y="1024"/>
                    <a:pt x="658" y="1024"/>
                    <a:pt x="652" y="1025"/>
                  </a:cubicBezTo>
                  <a:cubicBezTo>
                    <a:pt x="646" y="1019"/>
                    <a:pt x="647" y="1020"/>
                    <a:pt x="646" y="1016"/>
                  </a:cubicBezTo>
                  <a:cubicBezTo>
                    <a:pt x="645" y="1016"/>
                    <a:pt x="643" y="1016"/>
                    <a:pt x="641" y="1016"/>
                  </a:cubicBezTo>
                  <a:cubicBezTo>
                    <a:pt x="641" y="1019"/>
                    <a:pt x="642" y="1022"/>
                    <a:pt x="642" y="1025"/>
                  </a:cubicBezTo>
                  <a:cubicBezTo>
                    <a:pt x="638" y="1025"/>
                    <a:pt x="635" y="1026"/>
                    <a:pt x="631" y="1027"/>
                  </a:cubicBezTo>
                  <a:cubicBezTo>
                    <a:pt x="630" y="1027"/>
                    <a:pt x="630" y="1028"/>
                    <a:pt x="629" y="1029"/>
                  </a:cubicBezTo>
                  <a:cubicBezTo>
                    <a:pt x="634" y="1029"/>
                    <a:pt x="642" y="1027"/>
                    <a:pt x="649" y="1030"/>
                  </a:cubicBezTo>
                  <a:cubicBezTo>
                    <a:pt x="649" y="1032"/>
                    <a:pt x="649" y="1033"/>
                    <a:pt x="649" y="1036"/>
                  </a:cubicBezTo>
                  <a:cubicBezTo>
                    <a:pt x="653" y="1036"/>
                    <a:pt x="657" y="1036"/>
                    <a:pt x="661" y="1036"/>
                  </a:cubicBezTo>
                  <a:cubicBezTo>
                    <a:pt x="661" y="1036"/>
                    <a:pt x="661" y="1037"/>
                    <a:pt x="661" y="1038"/>
                  </a:cubicBezTo>
                  <a:cubicBezTo>
                    <a:pt x="662" y="1038"/>
                    <a:pt x="663" y="1038"/>
                    <a:pt x="663" y="1038"/>
                  </a:cubicBezTo>
                  <a:cubicBezTo>
                    <a:pt x="663" y="1039"/>
                    <a:pt x="664" y="1040"/>
                    <a:pt x="664" y="1042"/>
                  </a:cubicBezTo>
                  <a:cubicBezTo>
                    <a:pt x="672" y="1042"/>
                    <a:pt x="677" y="1044"/>
                    <a:pt x="672" y="1057"/>
                  </a:cubicBezTo>
                  <a:cubicBezTo>
                    <a:pt x="671" y="1057"/>
                    <a:pt x="670" y="1057"/>
                    <a:pt x="669" y="1057"/>
                  </a:cubicBezTo>
                  <a:cubicBezTo>
                    <a:pt x="668" y="1062"/>
                    <a:pt x="668" y="1067"/>
                    <a:pt x="668" y="1072"/>
                  </a:cubicBezTo>
                  <a:cubicBezTo>
                    <a:pt x="664" y="1074"/>
                    <a:pt x="665" y="1073"/>
                    <a:pt x="663" y="1077"/>
                  </a:cubicBezTo>
                  <a:cubicBezTo>
                    <a:pt x="663" y="1077"/>
                    <a:pt x="662" y="1077"/>
                    <a:pt x="661" y="1077"/>
                  </a:cubicBezTo>
                  <a:cubicBezTo>
                    <a:pt x="660" y="1085"/>
                    <a:pt x="660" y="1094"/>
                    <a:pt x="659" y="1102"/>
                  </a:cubicBezTo>
                  <a:cubicBezTo>
                    <a:pt x="658" y="1102"/>
                    <a:pt x="657" y="1102"/>
                    <a:pt x="656" y="1102"/>
                  </a:cubicBezTo>
                  <a:cubicBezTo>
                    <a:pt x="655" y="1105"/>
                    <a:pt x="657" y="1107"/>
                    <a:pt x="655" y="1111"/>
                  </a:cubicBezTo>
                  <a:cubicBezTo>
                    <a:pt x="646" y="1112"/>
                    <a:pt x="643" y="1113"/>
                    <a:pt x="641" y="1107"/>
                  </a:cubicBezTo>
                  <a:cubicBezTo>
                    <a:pt x="640" y="1107"/>
                    <a:pt x="639" y="1107"/>
                    <a:pt x="638" y="1107"/>
                  </a:cubicBezTo>
                  <a:cubicBezTo>
                    <a:pt x="638" y="1110"/>
                    <a:pt x="637" y="1114"/>
                    <a:pt x="637" y="1118"/>
                  </a:cubicBezTo>
                  <a:cubicBezTo>
                    <a:pt x="636" y="1118"/>
                    <a:pt x="635" y="1118"/>
                    <a:pt x="635" y="1118"/>
                  </a:cubicBezTo>
                  <a:cubicBezTo>
                    <a:pt x="635" y="1123"/>
                    <a:pt x="635" y="1128"/>
                    <a:pt x="635" y="1134"/>
                  </a:cubicBezTo>
                  <a:cubicBezTo>
                    <a:pt x="633" y="1134"/>
                    <a:pt x="632" y="1134"/>
                    <a:pt x="631" y="1135"/>
                  </a:cubicBezTo>
                  <a:cubicBezTo>
                    <a:pt x="630" y="1142"/>
                    <a:pt x="625" y="1150"/>
                    <a:pt x="627" y="1159"/>
                  </a:cubicBezTo>
                  <a:cubicBezTo>
                    <a:pt x="629" y="1159"/>
                    <a:pt x="629" y="1159"/>
                    <a:pt x="630" y="1162"/>
                  </a:cubicBezTo>
                  <a:cubicBezTo>
                    <a:pt x="631" y="1155"/>
                    <a:pt x="632" y="1148"/>
                    <a:pt x="633" y="1141"/>
                  </a:cubicBezTo>
                  <a:cubicBezTo>
                    <a:pt x="633" y="1141"/>
                    <a:pt x="634" y="1141"/>
                    <a:pt x="635" y="1141"/>
                  </a:cubicBezTo>
                  <a:cubicBezTo>
                    <a:pt x="636" y="1153"/>
                    <a:pt x="636" y="1166"/>
                    <a:pt x="642" y="1180"/>
                  </a:cubicBezTo>
                  <a:cubicBezTo>
                    <a:pt x="643" y="1180"/>
                    <a:pt x="643" y="1179"/>
                    <a:pt x="644" y="1179"/>
                  </a:cubicBezTo>
                  <a:cubicBezTo>
                    <a:pt x="645" y="1169"/>
                    <a:pt x="643" y="1159"/>
                    <a:pt x="641" y="1155"/>
                  </a:cubicBezTo>
                  <a:cubicBezTo>
                    <a:pt x="642" y="1154"/>
                    <a:pt x="643" y="1154"/>
                    <a:pt x="643" y="1154"/>
                  </a:cubicBezTo>
                  <a:cubicBezTo>
                    <a:pt x="644" y="1142"/>
                    <a:pt x="643" y="1128"/>
                    <a:pt x="647" y="1120"/>
                  </a:cubicBezTo>
                  <a:cubicBezTo>
                    <a:pt x="648" y="1122"/>
                    <a:pt x="650" y="1159"/>
                    <a:pt x="652" y="1167"/>
                  </a:cubicBezTo>
                  <a:cubicBezTo>
                    <a:pt x="660" y="1169"/>
                    <a:pt x="665" y="1216"/>
                    <a:pt x="665" y="1230"/>
                  </a:cubicBezTo>
                  <a:cubicBezTo>
                    <a:pt x="669" y="1234"/>
                    <a:pt x="671" y="1280"/>
                    <a:pt x="663" y="1293"/>
                  </a:cubicBezTo>
                  <a:cubicBezTo>
                    <a:pt x="663" y="1292"/>
                    <a:pt x="662" y="1291"/>
                    <a:pt x="662" y="1290"/>
                  </a:cubicBezTo>
                  <a:cubicBezTo>
                    <a:pt x="666" y="1270"/>
                    <a:pt x="658" y="1253"/>
                    <a:pt x="656" y="1238"/>
                  </a:cubicBezTo>
                  <a:cubicBezTo>
                    <a:pt x="657" y="1238"/>
                    <a:pt x="657" y="1238"/>
                    <a:pt x="658" y="1238"/>
                  </a:cubicBezTo>
                  <a:cubicBezTo>
                    <a:pt x="659" y="1242"/>
                    <a:pt x="660" y="1245"/>
                    <a:pt x="660" y="1249"/>
                  </a:cubicBezTo>
                  <a:cubicBezTo>
                    <a:pt x="661" y="1249"/>
                    <a:pt x="662" y="1249"/>
                    <a:pt x="663" y="1249"/>
                  </a:cubicBezTo>
                  <a:cubicBezTo>
                    <a:pt x="662" y="1241"/>
                    <a:pt x="662" y="1241"/>
                    <a:pt x="663" y="1236"/>
                  </a:cubicBezTo>
                  <a:cubicBezTo>
                    <a:pt x="662" y="1236"/>
                    <a:pt x="661" y="1236"/>
                    <a:pt x="660" y="1236"/>
                  </a:cubicBezTo>
                  <a:cubicBezTo>
                    <a:pt x="660" y="1214"/>
                    <a:pt x="656" y="1194"/>
                    <a:pt x="651" y="1177"/>
                  </a:cubicBezTo>
                  <a:cubicBezTo>
                    <a:pt x="650" y="1177"/>
                    <a:pt x="649" y="1177"/>
                    <a:pt x="649" y="1177"/>
                  </a:cubicBezTo>
                  <a:cubicBezTo>
                    <a:pt x="650" y="1194"/>
                    <a:pt x="654" y="1217"/>
                    <a:pt x="655" y="1237"/>
                  </a:cubicBezTo>
                  <a:cubicBezTo>
                    <a:pt x="654" y="1230"/>
                    <a:pt x="652" y="1223"/>
                    <a:pt x="651" y="1217"/>
                  </a:cubicBezTo>
                  <a:cubicBezTo>
                    <a:pt x="649" y="1217"/>
                    <a:pt x="649" y="1217"/>
                    <a:pt x="648" y="1217"/>
                  </a:cubicBezTo>
                  <a:cubicBezTo>
                    <a:pt x="649" y="1232"/>
                    <a:pt x="649" y="1232"/>
                    <a:pt x="653" y="1254"/>
                  </a:cubicBezTo>
                  <a:cubicBezTo>
                    <a:pt x="657" y="1267"/>
                    <a:pt x="657" y="1267"/>
                    <a:pt x="657" y="1270"/>
                  </a:cubicBezTo>
                  <a:cubicBezTo>
                    <a:pt x="651" y="1256"/>
                    <a:pt x="651" y="1256"/>
                    <a:pt x="651" y="1251"/>
                  </a:cubicBezTo>
                  <a:cubicBezTo>
                    <a:pt x="650" y="1251"/>
                    <a:pt x="649" y="1251"/>
                    <a:pt x="648" y="1250"/>
                  </a:cubicBezTo>
                  <a:cubicBezTo>
                    <a:pt x="645" y="1233"/>
                    <a:pt x="643" y="1214"/>
                    <a:pt x="643" y="1200"/>
                  </a:cubicBezTo>
                  <a:cubicBezTo>
                    <a:pt x="642" y="1197"/>
                    <a:pt x="641" y="1194"/>
                    <a:pt x="640" y="1191"/>
                  </a:cubicBezTo>
                  <a:cubicBezTo>
                    <a:pt x="639" y="1191"/>
                    <a:pt x="638" y="1191"/>
                    <a:pt x="638" y="1191"/>
                  </a:cubicBezTo>
                  <a:cubicBezTo>
                    <a:pt x="638" y="1200"/>
                    <a:pt x="638" y="1210"/>
                    <a:pt x="638" y="1219"/>
                  </a:cubicBezTo>
                  <a:cubicBezTo>
                    <a:pt x="640" y="1231"/>
                    <a:pt x="640" y="1238"/>
                    <a:pt x="646" y="1251"/>
                  </a:cubicBezTo>
                  <a:cubicBezTo>
                    <a:pt x="646" y="1252"/>
                    <a:pt x="645" y="1253"/>
                    <a:pt x="645" y="1254"/>
                  </a:cubicBezTo>
                  <a:cubicBezTo>
                    <a:pt x="641" y="1247"/>
                    <a:pt x="638" y="1240"/>
                    <a:pt x="634" y="1233"/>
                  </a:cubicBezTo>
                  <a:cubicBezTo>
                    <a:pt x="634" y="1226"/>
                    <a:pt x="631" y="1197"/>
                    <a:pt x="634" y="1191"/>
                  </a:cubicBezTo>
                  <a:cubicBezTo>
                    <a:pt x="633" y="1191"/>
                    <a:pt x="632" y="1191"/>
                    <a:pt x="632" y="1191"/>
                  </a:cubicBezTo>
                  <a:cubicBezTo>
                    <a:pt x="632" y="1176"/>
                    <a:pt x="629" y="1169"/>
                    <a:pt x="624" y="1159"/>
                  </a:cubicBezTo>
                  <a:cubicBezTo>
                    <a:pt x="617" y="1167"/>
                    <a:pt x="619" y="1183"/>
                    <a:pt x="622" y="1196"/>
                  </a:cubicBezTo>
                  <a:cubicBezTo>
                    <a:pt x="624" y="1198"/>
                    <a:pt x="625" y="1200"/>
                    <a:pt x="627" y="1203"/>
                  </a:cubicBezTo>
                  <a:cubicBezTo>
                    <a:pt x="627" y="1207"/>
                    <a:pt x="626" y="1212"/>
                    <a:pt x="626" y="1217"/>
                  </a:cubicBezTo>
                  <a:cubicBezTo>
                    <a:pt x="627" y="1222"/>
                    <a:pt x="628" y="1228"/>
                    <a:pt x="624" y="1235"/>
                  </a:cubicBezTo>
                  <a:cubicBezTo>
                    <a:pt x="622" y="1235"/>
                    <a:pt x="620" y="1236"/>
                    <a:pt x="618" y="1237"/>
                  </a:cubicBezTo>
                  <a:cubicBezTo>
                    <a:pt x="617" y="1241"/>
                    <a:pt x="618" y="1242"/>
                    <a:pt x="615" y="1248"/>
                  </a:cubicBezTo>
                  <a:cubicBezTo>
                    <a:pt x="616" y="1251"/>
                    <a:pt x="618" y="1253"/>
                    <a:pt x="621" y="1254"/>
                  </a:cubicBezTo>
                  <a:cubicBezTo>
                    <a:pt x="622" y="1251"/>
                    <a:pt x="624" y="1248"/>
                    <a:pt x="625" y="1245"/>
                  </a:cubicBezTo>
                  <a:cubicBezTo>
                    <a:pt x="626" y="1245"/>
                    <a:pt x="627" y="1245"/>
                    <a:pt x="629" y="1246"/>
                  </a:cubicBezTo>
                  <a:cubicBezTo>
                    <a:pt x="629" y="1248"/>
                    <a:pt x="629" y="1251"/>
                    <a:pt x="629" y="1254"/>
                  </a:cubicBezTo>
                  <a:cubicBezTo>
                    <a:pt x="628" y="1254"/>
                    <a:pt x="627" y="1254"/>
                    <a:pt x="625" y="1254"/>
                  </a:cubicBezTo>
                  <a:cubicBezTo>
                    <a:pt x="625" y="1254"/>
                    <a:pt x="625" y="1255"/>
                    <a:pt x="625" y="1256"/>
                  </a:cubicBezTo>
                  <a:cubicBezTo>
                    <a:pt x="631" y="1257"/>
                    <a:pt x="631" y="1257"/>
                    <a:pt x="631" y="1259"/>
                  </a:cubicBezTo>
                  <a:cubicBezTo>
                    <a:pt x="630" y="1259"/>
                    <a:pt x="629" y="1260"/>
                    <a:pt x="627" y="1260"/>
                  </a:cubicBezTo>
                  <a:cubicBezTo>
                    <a:pt x="627" y="1260"/>
                    <a:pt x="627" y="1261"/>
                    <a:pt x="627" y="1262"/>
                  </a:cubicBezTo>
                  <a:cubicBezTo>
                    <a:pt x="628" y="1262"/>
                    <a:pt x="629" y="1263"/>
                    <a:pt x="629" y="1263"/>
                  </a:cubicBezTo>
                  <a:cubicBezTo>
                    <a:pt x="621" y="1265"/>
                    <a:pt x="620" y="1263"/>
                    <a:pt x="618" y="1273"/>
                  </a:cubicBezTo>
                  <a:cubicBezTo>
                    <a:pt x="612" y="1271"/>
                    <a:pt x="607" y="1270"/>
                    <a:pt x="601" y="1269"/>
                  </a:cubicBezTo>
                  <a:cubicBezTo>
                    <a:pt x="600" y="1273"/>
                    <a:pt x="599" y="1275"/>
                    <a:pt x="600" y="1282"/>
                  </a:cubicBezTo>
                  <a:cubicBezTo>
                    <a:pt x="603" y="1284"/>
                    <a:pt x="605" y="1286"/>
                    <a:pt x="608" y="1287"/>
                  </a:cubicBezTo>
                  <a:cubicBezTo>
                    <a:pt x="615" y="1288"/>
                    <a:pt x="622" y="1288"/>
                    <a:pt x="629" y="1289"/>
                  </a:cubicBezTo>
                  <a:cubicBezTo>
                    <a:pt x="629" y="1289"/>
                    <a:pt x="629" y="1290"/>
                    <a:pt x="629" y="1291"/>
                  </a:cubicBezTo>
                  <a:cubicBezTo>
                    <a:pt x="627" y="1292"/>
                    <a:pt x="624" y="1293"/>
                    <a:pt x="621" y="1295"/>
                  </a:cubicBezTo>
                  <a:cubicBezTo>
                    <a:pt x="621" y="1295"/>
                    <a:pt x="621" y="1296"/>
                    <a:pt x="621" y="1297"/>
                  </a:cubicBezTo>
                  <a:cubicBezTo>
                    <a:pt x="620" y="1297"/>
                    <a:pt x="619" y="1297"/>
                    <a:pt x="618" y="1297"/>
                  </a:cubicBezTo>
                  <a:cubicBezTo>
                    <a:pt x="618" y="1297"/>
                    <a:pt x="618" y="1298"/>
                    <a:pt x="618" y="1299"/>
                  </a:cubicBezTo>
                  <a:cubicBezTo>
                    <a:pt x="613" y="1300"/>
                    <a:pt x="615" y="1299"/>
                    <a:pt x="613" y="1303"/>
                  </a:cubicBezTo>
                  <a:cubicBezTo>
                    <a:pt x="611" y="1303"/>
                    <a:pt x="610" y="1303"/>
                    <a:pt x="610" y="1303"/>
                  </a:cubicBezTo>
                  <a:cubicBezTo>
                    <a:pt x="605" y="1308"/>
                    <a:pt x="600" y="1315"/>
                    <a:pt x="596" y="1316"/>
                  </a:cubicBezTo>
                  <a:cubicBezTo>
                    <a:pt x="596" y="1317"/>
                    <a:pt x="596" y="1317"/>
                    <a:pt x="596" y="1318"/>
                  </a:cubicBezTo>
                  <a:cubicBezTo>
                    <a:pt x="592" y="1320"/>
                    <a:pt x="593" y="1319"/>
                    <a:pt x="591" y="1323"/>
                  </a:cubicBezTo>
                  <a:cubicBezTo>
                    <a:pt x="588" y="1322"/>
                    <a:pt x="584" y="1322"/>
                    <a:pt x="580" y="1321"/>
                  </a:cubicBezTo>
                  <a:cubicBezTo>
                    <a:pt x="580" y="1322"/>
                    <a:pt x="580" y="1323"/>
                    <a:pt x="579" y="1325"/>
                  </a:cubicBezTo>
                  <a:cubicBezTo>
                    <a:pt x="577" y="1318"/>
                    <a:pt x="571" y="1318"/>
                    <a:pt x="570" y="1314"/>
                  </a:cubicBezTo>
                  <a:cubicBezTo>
                    <a:pt x="569" y="1314"/>
                    <a:pt x="568" y="1314"/>
                    <a:pt x="568" y="1314"/>
                  </a:cubicBezTo>
                  <a:cubicBezTo>
                    <a:pt x="568" y="1318"/>
                    <a:pt x="568" y="1322"/>
                    <a:pt x="568" y="1326"/>
                  </a:cubicBezTo>
                  <a:cubicBezTo>
                    <a:pt x="567" y="1326"/>
                    <a:pt x="566" y="1326"/>
                    <a:pt x="566" y="1326"/>
                  </a:cubicBezTo>
                  <a:moveTo>
                    <a:pt x="1069" y="1128"/>
                  </a:moveTo>
                  <a:cubicBezTo>
                    <a:pt x="1062" y="1125"/>
                    <a:pt x="1048" y="1121"/>
                    <a:pt x="1046" y="1121"/>
                  </a:cubicBezTo>
                  <a:cubicBezTo>
                    <a:pt x="1035" y="1117"/>
                    <a:pt x="1027" y="1113"/>
                    <a:pt x="1023" y="1107"/>
                  </a:cubicBezTo>
                  <a:cubicBezTo>
                    <a:pt x="1014" y="1102"/>
                    <a:pt x="1014" y="1102"/>
                    <a:pt x="1011" y="1102"/>
                  </a:cubicBezTo>
                  <a:cubicBezTo>
                    <a:pt x="1011" y="1100"/>
                    <a:pt x="1011" y="1098"/>
                    <a:pt x="1011" y="1096"/>
                  </a:cubicBezTo>
                  <a:cubicBezTo>
                    <a:pt x="1013" y="1098"/>
                    <a:pt x="1015" y="1099"/>
                    <a:pt x="1017" y="1102"/>
                  </a:cubicBezTo>
                  <a:cubicBezTo>
                    <a:pt x="1020" y="1102"/>
                    <a:pt x="1022" y="1103"/>
                    <a:pt x="1025" y="1105"/>
                  </a:cubicBezTo>
                  <a:cubicBezTo>
                    <a:pt x="1025" y="1105"/>
                    <a:pt x="1025" y="1106"/>
                    <a:pt x="1025" y="1106"/>
                  </a:cubicBezTo>
                  <a:cubicBezTo>
                    <a:pt x="1041" y="1114"/>
                    <a:pt x="1056" y="1122"/>
                    <a:pt x="1078" y="1127"/>
                  </a:cubicBezTo>
                  <a:cubicBezTo>
                    <a:pt x="1075" y="1128"/>
                    <a:pt x="1072" y="1128"/>
                    <a:pt x="1069" y="1128"/>
                  </a:cubicBezTo>
                  <a:moveTo>
                    <a:pt x="1070" y="1122"/>
                  </a:moveTo>
                  <a:cubicBezTo>
                    <a:pt x="1064" y="1120"/>
                    <a:pt x="1059" y="1118"/>
                    <a:pt x="1053" y="1116"/>
                  </a:cubicBezTo>
                  <a:cubicBezTo>
                    <a:pt x="1061" y="1118"/>
                    <a:pt x="1069" y="1119"/>
                    <a:pt x="1076" y="1121"/>
                  </a:cubicBezTo>
                  <a:cubicBezTo>
                    <a:pt x="1076" y="1121"/>
                    <a:pt x="1076" y="1121"/>
                    <a:pt x="1076" y="1122"/>
                  </a:cubicBezTo>
                  <a:cubicBezTo>
                    <a:pt x="1074" y="1122"/>
                    <a:pt x="1072" y="1122"/>
                    <a:pt x="1070" y="1122"/>
                  </a:cubicBezTo>
                  <a:moveTo>
                    <a:pt x="1050" y="1116"/>
                  </a:moveTo>
                  <a:cubicBezTo>
                    <a:pt x="1048" y="1115"/>
                    <a:pt x="1047" y="1114"/>
                    <a:pt x="1045" y="1113"/>
                  </a:cubicBezTo>
                  <a:cubicBezTo>
                    <a:pt x="1045" y="1112"/>
                    <a:pt x="1045" y="1112"/>
                    <a:pt x="1045" y="1111"/>
                  </a:cubicBezTo>
                  <a:cubicBezTo>
                    <a:pt x="1048" y="1112"/>
                    <a:pt x="1050" y="1112"/>
                    <a:pt x="1052" y="1113"/>
                  </a:cubicBezTo>
                  <a:cubicBezTo>
                    <a:pt x="1051" y="1114"/>
                    <a:pt x="1050" y="1115"/>
                    <a:pt x="1050" y="1116"/>
                  </a:cubicBezTo>
                  <a:moveTo>
                    <a:pt x="1067" y="1113"/>
                  </a:moveTo>
                  <a:cubicBezTo>
                    <a:pt x="1055" y="1109"/>
                    <a:pt x="1055" y="1109"/>
                    <a:pt x="1050" y="1109"/>
                  </a:cubicBezTo>
                  <a:cubicBezTo>
                    <a:pt x="1050" y="1108"/>
                    <a:pt x="1050" y="1107"/>
                    <a:pt x="1050" y="1107"/>
                  </a:cubicBezTo>
                  <a:cubicBezTo>
                    <a:pt x="1048" y="1107"/>
                    <a:pt x="1045" y="1107"/>
                    <a:pt x="1044" y="1107"/>
                  </a:cubicBezTo>
                  <a:cubicBezTo>
                    <a:pt x="1043" y="1106"/>
                    <a:pt x="1043" y="1105"/>
                    <a:pt x="1043" y="1105"/>
                  </a:cubicBezTo>
                  <a:cubicBezTo>
                    <a:pt x="1042" y="1105"/>
                    <a:pt x="1041" y="1105"/>
                    <a:pt x="1040" y="1105"/>
                  </a:cubicBezTo>
                  <a:cubicBezTo>
                    <a:pt x="1040" y="1104"/>
                    <a:pt x="1040" y="1103"/>
                    <a:pt x="1040" y="1102"/>
                  </a:cubicBezTo>
                  <a:cubicBezTo>
                    <a:pt x="1033" y="1100"/>
                    <a:pt x="1024" y="1094"/>
                    <a:pt x="1020" y="1094"/>
                  </a:cubicBezTo>
                  <a:cubicBezTo>
                    <a:pt x="1020" y="1092"/>
                    <a:pt x="1020" y="1091"/>
                    <a:pt x="1019" y="1090"/>
                  </a:cubicBezTo>
                  <a:cubicBezTo>
                    <a:pt x="1032" y="1095"/>
                    <a:pt x="1050" y="1106"/>
                    <a:pt x="1069" y="1112"/>
                  </a:cubicBezTo>
                  <a:cubicBezTo>
                    <a:pt x="1068" y="1112"/>
                    <a:pt x="1067" y="1113"/>
                    <a:pt x="1067" y="1113"/>
                  </a:cubicBezTo>
                  <a:moveTo>
                    <a:pt x="1030" y="1107"/>
                  </a:moveTo>
                  <a:cubicBezTo>
                    <a:pt x="1026" y="1101"/>
                    <a:pt x="1024" y="1101"/>
                    <a:pt x="1022" y="1100"/>
                  </a:cubicBezTo>
                  <a:cubicBezTo>
                    <a:pt x="1024" y="1100"/>
                    <a:pt x="1030" y="1100"/>
                    <a:pt x="1033" y="1107"/>
                  </a:cubicBezTo>
                  <a:cubicBezTo>
                    <a:pt x="1032" y="1107"/>
                    <a:pt x="1031" y="1107"/>
                    <a:pt x="1030" y="1107"/>
                  </a:cubicBezTo>
                  <a:moveTo>
                    <a:pt x="1053" y="1100"/>
                  </a:moveTo>
                  <a:cubicBezTo>
                    <a:pt x="1043" y="1096"/>
                    <a:pt x="1043" y="1096"/>
                    <a:pt x="1040" y="1096"/>
                  </a:cubicBezTo>
                  <a:cubicBezTo>
                    <a:pt x="1040" y="1095"/>
                    <a:pt x="1040" y="1094"/>
                    <a:pt x="1040" y="1094"/>
                  </a:cubicBezTo>
                  <a:cubicBezTo>
                    <a:pt x="1045" y="1094"/>
                    <a:pt x="1045" y="1094"/>
                    <a:pt x="1057" y="1098"/>
                  </a:cubicBezTo>
                  <a:cubicBezTo>
                    <a:pt x="1057" y="1099"/>
                    <a:pt x="1057" y="1099"/>
                    <a:pt x="1057" y="1100"/>
                  </a:cubicBezTo>
                  <a:cubicBezTo>
                    <a:pt x="1056" y="1100"/>
                    <a:pt x="1054" y="1100"/>
                    <a:pt x="1053" y="1100"/>
                  </a:cubicBezTo>
                  <a:moveTo>
                    <a:pt x="989" y="1098"/>
                  </a:moveTo>
                  <a:cubicBezTo>
                    <a:pt x="989" y="1096"/>
                    <a:pt x="989" y="1095"/>
                    <a:pt x="989" y="1094"/>
                  </a:cubicBezTo>
                  <a:cubicBezTo>
                    <a:pt x="991" y="1094"/>
                    <a:pt x="992" y="1096"/>
                    <a:pt x="993" y="1098"/>
                  </a:cubicBezTo>
                  <a:cubicBezTo>
                    <a:pt x="992" y="1098"/>
                    <a:pt x="990" y="1098"/>
                    <a:pt x="989" y="1098"/>
                  </a:cubicBezTo>
                  <a:moveTo>
                    <a:pt x="1002" y="1095"/>
                  </a:moveTo>
                  <a:cubicBezTo>
                    <a:pt x="1002" y="1093"/>
                    <a:pt x="1002" y="1093"/>
                    <a:pt x="1002" y="1092"/>
                  </a:cubicBezTo>
                  <a:cubicBezTo>
                    <a:pt x="996" y="1090"/>
                    <a:pt x="997" y="1088"/>
                    <a:pt x="995" y="1085"/>
                  </a:cubicBezTo>
                  <a:cubicBezTo>
                    <a:pt x="994" y="1085"/>
                    <a:pt x="993" y="1085"/>
                    <a:pt x="992" y="1085"/>
                  </a:cubicBezTo>
                  <a:cubicBezTo>
                    <a:pt x="990" y="1082"/>
                    <a:pt x="988" y="1079"/>
                    <a:pt x="987" y="1077"/>
                  </a:cubicBezTo>
                  <a:cubicBezTo>
                    <a:pt x="987" y="1077"/>
                    <a:pt x="988" y="1077"/>
                    <a:pt x="989" y="1077"/>
                  </a:cubicBezTo>
                  <a:cubicBezTo>
                    <a:pt x="990" y="1078"/>
                    <a:pt x="997" y="1083"/>
                    <a:pt x="1006" y="1095"/>
                  </a:cubicBezTo>
                  <a:cubicBezTo>
                    <a:pt x="1005" y="1095"/>
                    <a:pt x="1003" y="1095"/>
                    <a:pt x="1002" y="1095"/>
                  </a:cubicBezTo>
                  <a:moveTo>
                    <a:pt x="1067" y="1095"/>
                  </a:moveTo>
                  <a:cubicBezTo>
                    <a:pt x="1057" y="1093"/>
                    <a:pt x="1034" y="1086"/>
                    <a:pt x="1032" y="1081"/>
                  </a:cubicBezTo>
                  <a:cubicBezTo>
                    <a:pt x="1031" y="1081"/>
                    <a:pt x="1030" y="1081"/>
                    <a:pt x="1030" y="1081"/>
                  </a:cubicBezTo>
                  <a:cubicBezTo>
                    <a:pt x="1029" y="1080"/>
                    <a:pt x="1029" y="1079"/>
                    <a:pt x="1029" y="1078"/>
                  </a:cubicBezTo>
                  <a:cubicBezTo>
                    <a:pt x="1032" y="1078"/>
                    <a:pt x="1034" y="1080"/>
                    <a:pt x="1040" y="1084"/>
                  </a:cubicBezTo>
                  <a:cubicBezTo>
                    <a:pt x="1053" y="1087"/>
                    <a:pt x="1065" y="1091"/>
                    <a:pt x="1078" y="1094"/>
                  </a:cubicBezTo>
                  <a:cubicBezTo>
                    <a:pt x="1075" y="1094"/>
                    <a:pt x="1071" y="1094"/>
                    <a:pt x="1067" y="1095"/>
                  </a:cubicBezTo>
                  <a:moveTo>
                    <a:pt x="1035" y="1094"/>
                  </a:moveTo>
                  <a:cubicBezTo>
                    <a:pt x="1032" y="1092"/>
                    <a:pt x="1030" y="1090"/>
                    <a:pt x="1027" y="1089"/>
                  </a:cubicBezTo>
                  <a:cubicBezTo>
                    <a:pt x="1016" y="1084"/>
                    <a:pt x="1004" y="1070"/>
                    <a:pt x="1002" y="1064"/>
                  </a:cubicBezTo>
                  <a:cubicBezTo>
                    <a:pt x="994" y="1061"/>
                    <a:pt x="990" y="1046"/>
                    <a:pt x="991" y="1044"/>
                  </a:cubicBezTo>
                  <a:cubicBezTo>
                    <a:pt x="995" y="1050"/>
                    <a:pt x="998" y="1055"/>
                    <a:pt x="1003" y="1061"/>
                  </a:cubicBezTo>
                  <a:cubicBezTo>
                    <a:pt x="1009" y="1071"/>
                    <a:pt x="1023" y="1086"/>
                    <a:pt x="1039" y="1092"/>
                  </a:cubicBezTo>
                  <a:cubicBezTo>
                    <a:pt x="1039" y="1092"/>
                    <a:pt x="1039" y="1093"/>
                    <a:pt x="1039" y="1094"/>
                  </a:cubicBezTo>
                  <a:cubicBezTo>
                    <a:pt x="1038" y="1094"/>
                    <a:pt x="1037" y="1094"/>
                    <a:pt x="1035" y="1094"/>
                  </a:cubicBezTo>
                  <a:moveTo>
                    <a:pt x="1012" y="1093"/>
                  </a:moveTo>
                  <a:cubicBezTo>
                    <a:pt x="1009" y="1091"/>
                    <a:pt x="1006" y="1089"/>
                    <a:pt x="1003" y="1087"/>
                  </a:cubicBezTo>
                  <a:cubicBezTo>
                    <a:pt x="1003" y="1085"/>
                    <a:pt x="1001" y="1084"/>
                    <a:pt x="999" y="1083"/>
                  </a:cubicBezTo>
                  <a:cubicBezTo>
                    <a:pt x="997" y="1077"/>
                    <a:pt x="991" y="1075"/>
                    <a:pt x="990" y="1072"/>
                  </a:cubicBezTo>
                  <a:cubicBezTo>
                    <a:pt x="986" y="1070"/>
                    <a:pt x="986" y="1068"/>
                    <a:pt x="985" y="1066"/>
                  </a:cubicBezTo>
                  <a:cubicBezTo>
                    <a:pt x="973" y="1058"/>
                    <a:pt x="968" y="1046"/>
                    <a:pt x="964" y="1038"/>
                  </a:cubicBezTo>
                  <a:cubicBezTo>
                    <a:pt x="967" y="1038"/>
                    <a:pt x="974" y="1049"/>
                    <a:pt x="978" y="1057"/>
                  </a:cubicBezTo>
                  <a:cubicBezTo>
                    <a:pt x="980" y="1057"/>
                    <a:pt x="983" y="1061"/>
                    <a:pt x="984" y="1061"/>
                  </a:cubicBezTo>
                  <a:cubicBezTo>
                    <a:pt x="980" y="1054"/>
                    <a:pt x="973" y="1046"/>
                    <a:pt x="975" y="1041"/>
                  </a:cubicBezTo>
                  <a:cubicBezTo>
                    <a:pt x="978" y="1048"/>
                    <a:pt x="983" y="1055"/>
                    <a:pt x="987" y="1061"/>
                  </a:cubicBezTo>
                  <a:cubicBezTo>
                    <a:pt x="987" y="1062"/>
                    <a:pt x="986" y="1063"/>
                    <a:pt x="986" y="1064"/>
                  </a:cubicBezTo>
                  <a:cubicBezTo>
                    <a:pt x="987" y="1064"/>
                    <a:pt x="987" y="1064"/>
                    <a:pt x="988" y="1064"/>
                  </a:cubicBezTo>
                  <a:cubicBezTo>
                    <a:pt x="993" y="1069"/>
                    <a:pt x="998" y="1075"/>
                    <a:pt x="1002" y="1081"/>
                  </a:cubicBezTo>
                  <a:cubicBezTo>
                    <a:pt x="1007" y="1081"/>
                    <a:pt x="1009" y="1084"/>
                    <a:pt x="1012" y="1093"/>
                  </a:cubicBezTo>
                  <a:moveTo>
                    <a:pt x="1076" y="1090"/>
                  </a:moveTo>
                  <a:cubicBezTo>
                    <a:pt x="1076" y="1089"/>
                    <a:pt x="1075" y="1088"/>
                    <a:pt x="1075" y="1088"/>
                  </a:cubicBezTo>
                  <a:cubicBezTo>
                    <a:pt x="1078" y="1087"/>
                    <a:pt x="1080" y="1087"/>
                    <a:pt x="1082" y="1087"/>
                  </a:cubicBezTo>
                  <a:cubicBezTo>
                    <a:pt x="1082" y="1088"/>
                    <a:pt x="1082" y="1089"/>
                    <a:pt x="1082" y="1090"/>
                  </a:cubicBezTo>
                  <a:cubicBezTo>
                    <a:pt x="1080" y="1090"/>
                    <a:pt x="1078" y="1090"/>
                    <a:pt x="1076" y="1090"/>
                  </a:cubicBezTo>
                  <a:moveTo>
                    <a:pt x="1045" y="1082"/>
                  </a:moveTo>
                  <a:cubicBezTo>
                    <a:pt x="1043" y="1081"/>
                    <a:pt x="1042" y="1080"/>
                    <a:pt x="1040" y="1079"/>
                  </a:cubicBezTo>
                  <a:cubicBezTo>
                    <a:pt x="1042" y="1079"/>
                    <a:pt x="1043" y="1079"/>
                    <a:pt x="1045" y="1079"/>
                  </a:cubicBezTo>
                  <a:cubicBezTo>
                    <a:pt x="1045" y="1080"/>
                    <a:pt x="1045" y="1080"/>
                    <a:pt x="1045" y="1082"/>
                  </a:cubicBezTo>
                  <a:moveTo>
                    <a:pt x="984" y="1074"/>
                  </a:moveTo>
                  <a:cubicBezTo>
                    <a:pt x="980" y="1069"/>
                    <a:pt x="980" y="1069"/>
                    <a:pt x="979" y="1066"/>
                  </a:cubicBezTo>
                  <a:cubicBezTo>
                    <a:pt x="981" y="1066"/>
                    <a:pt x="984" y="1069"/>
                    <a:pt x="984" y="1074"/>
                  </a:cubicBezTo>
                  <a:moveTo>
                    <a:pt x="999" y="1074"/>
                  </a:moveTo>
                  <a:cubicBezTo>
                    <a:pt x="989" y="1057"/>
                    <a:pt x="989" y="1057"/>
                    <a:pt x="991" y="1057"/>
                  </a:cubicBezTo>
                  <a:cubicBezTo>
                    <a:pt x="994" y="1062"/>
                    <a:pt x="998" y="1068"/>
                    <a:pt x="1001" y="1073"/>
                  </a:cubicBezTo>
                  <a:cubicBezTo>
                    <a:pt x="1000" y="1074"/>
                    <a:pt x="1000" y="1074"/>
                    <a:pt x="999" y="1074"/>
                  </a:cubicBezTo>
                  <a:moveTo>
                    <a:pt x="1031" y="1073"/>
                  </a:moveTo>
                  <a:cubicBezTo>
                    <a:pt x="1029" y="1072"/>
                    <a:pt x="1028" y="1070"/>
                    <a:pt x="1017" y="1063"/>
                  </a:cubicBezTo>
                  <a:cubicBezTo>
                    <a:pt x="1016" y="1062"/>
                    <a:pt x="1016" y="1061"/>
                    <a:pt x="1016" y="1060"/>
                  </a:cubicBezTo>
                  <a:cubicBezTo>
                    <a:pt x="1021" y="1064"/>
                    <a:pt x="1026" y="1067"/>
                    <a:pt x="1031" y="1071"/>
                  </a:cubicBezTo>
                  <a:cubicBezTo>
                    <a:pt x="1031" y="1071"/>
                    <a:pt x="1031" y="1072"/>
                    <a:pt x="1031" y="1073"/>
                  </a:cubicBezTo>
                  <a:moveTo>
                    <a:pt x="1016" y="1071"/>
                  </a:moveTo>
                  <a:cubicBezTo>
                    <a:pt x="1014" y="1068"/>
                    <a:pt x="1012" y="1064"/>
                    <a:pt x="1009" y="1061"/>
                  </a:cubicBezTo>
                  <a:cubicBezTo>
                    <a:pt x="1009" y="1061"/>
                    <a:pt x="1008" y="1061"/>
                    <a:pt x="1008" y="1061"/>
                  </a:cubicBezTo>
                  <a:cubicBezTo>
                    <a:pt x="1008" y="1061"/>
                    <a:pt x="1008" y="1060"/>
                    <a:pt x="1008" y="1059"/>
                  </a:cubicBezTo>
                  <a:cubicBezTo>
                    <a:pt x="1011" y="1060"/>
                    <a:pt x="1014" y="1066"/>
                    <a:pt x="1018" y="1071"/>
                  </a:cubicBezTo>
                  <a:cubicBezTo>
                    <a:pt x="1017" y="1071"/>
                    <a:pt x="1017" y="1071"/>
                    <a:pt x="1016" y="1071"/>
                  </a:cubicBezTo>
                  <a:moveTo>
                    <a:pt x="1015" y="1059"/>
                  </a:moveTo>
                  <a:cubicBezTo>
                    <a:pt x="1013" y="1055"/>
                    <a:pt x="1010" y="1052"/>
                    <a:pt x="1008" y="1052"/>
                  </a:cubicBezTo>
                  <a:cubicBezTo>
                    <a:pt x="1008" y="1049"/>
                    <a:pt x="1003" y="1047"/>
                    <a:pt x="1003" y="1045"/>
                  </a:cubicBezTo>
                  <a:cubicBezTo>
                    <a:pt x="1004" y="1045"/>
                    <a:pt x="1005" y="1045"/>
                    <a:pt x="1006" y="1045"/>
                  </a:cubicBezTo>
                  <a:cubicBezTo>
                    <a:pt x="1009" y="1049"/>
                    <a:pt x="1012" y="1054"/>
                    <a:pt x="1016" y="1058"/>
                  </a:cubicBezTo>
                  <a:cubicBezTo>
                    <a:pt x="1015" y="1058"/>
                    <a:pt x="1015" y="1059"/>
                    <a:pt x="1015" y="1059"/>
                  </a:cubicBezTo>
                  <a:moveTo>
                    <a:pt x="985" y="1053"/>
                  </a:moveTo>
                  <a:cubicBezTo>
                    <a:pt x="982" y="1049"/>
                    <a:pt x="981" y="1046"/>
                    <a:pt x="982" y="1043"/>
                  </a:cubicBezTo>
                  <a:cubicBezTo>
                    <a:pt x="986" y="1043"/>
                    <a:pt x="986" y="1048"/>
                    <a:pt x="985" y="1053"/>
                  </a:cubicBezTo>
                  <a:moveTo>
                    <a:pt x="1119" y="1042"/>
                  </a:moveTo>
                  <a:cubicBezTo>
                    <a:pt x="1106" y="1036"/>
                    <a:pt x="1090" y="1032"/>
                    <a:pt x="1081" y="1027"/>
                  </a:cubicBezTo>
                  <a:cubicBezTo>
                    <a:pt x="1077" y="1023"/>
                    <a:pt x="1072" y="1022"/>
                    <a:pt x="1070" y="1018"/>
                  </a:cubicBezTo>
                  <a:cubicBezTo>
                    <a:pt x="1073" y="1018"/>
                    <a:pt x="1075" y="1019"/>
                    <a:pt x="1078" y="1020"/>
                  </a:cubicBezTo>
                  <a:cubicBezTo>
                    <a:pt x="1078" y="1019"/>
                    <a:pt x="1079" y="1019"/>
                    <a:pt x="1079" y="1018"/>
                  </a:cubicBezTo>
                  <a:cubicBezTo>
                    <a:pt x="1084" y="1020"/>
                    <a:pt x="1086" y="1019"/>
                    <a:pt x="1093" y="1026"/>
                  </a:cubicBezTo>
                  <a:cubicBezTo>
                    <a:pt x="1104" y="1030"/>
                    <a:pt x="1120" y="1033"/>
                    <a:pt x="1133" y="1034"/>
                  </a:cubicBezTo>
                  <a:cubicBezTo>
                    <a:pt x="1126" y="1034"/>
                    <a:pt x="1120" y="1034"/>
                    <a:pt x="1113" y="1035"/>
                  </a:cubicBezTo>
                  <a:cubicBezTo>
                    <a:pt x="1106" y="1032"/>
                    <a:pt x="1098" y="1030"/>
                    <a:pt x="1091" y="1027"/>
                  </a:cubicBezTo>
                  <a:cubicBezTo>
                    <a:pt x="1080" y="1020"/>
                    <a:pt x="1080" y="1020"/>
                    <a:pt x="1079" y="1021"/>
                  </a:cubicBezTo>
                  <a:cubicBezTo>
                    <a:pt x="1082" y="1024"/>
                    <a:pt x="1086" y="1027"/>
                    <a:pt x="1095" y="1031"/>
                  </a:cubicBezTo>
                  <a:cubicBezTo>
                    <a:pt x="1095" y="1032"/>
                    <a:pt x="1095" y="1032"/>
                    <a:pt x="1095" y="1033"/>
                  </a:cubicBezTo>
                  <a:cubicBezTo>
                    <a:pt x="1101" y="1033"/>
                    <a:pt x="1101" y="1033"/>
                    <a:pt x="1127" y="1041"/>
                  </a:cubicBezTo>
                  <a:cubicBezTo>
                    <a:pt x="1124" y="1041"/>
                    <a:pt x="1121" y="1042"/>
                    <a:pt x="1119" y="1042"/>
                  </a:cubicBezTo>
                  <a:moveTo>
                    <a:pt x="999" y="1041"/>
                  </a:moveTo>
                  <a:cubicBezTo>
                    <a:pt x="998" y="1040"/>
                    <a:pt x="996" y="1039"/>
                    <a:pt x="995" y="1039"/>
                  </a:cubicBezTo>
                  <a:cubicBezTo>
                    <a:pt x="997" y="1039"/>
                    <a:pt x="999" y="1039"/>
                    <a:pt x="1001" y="1039"/>
                  </a:cubicBezTo>
                  <a:cubicBezTo>
                    <a:pt x="1001" y="1039"/>
                    <a:pt x="1000" y="1040"/>
                    <a:pt x="999" y="1041"/>
                  </a:cubicBezTo>
                  <a:moveTo>
                    <a:pt x="979" y="1040"/>
                  </a:moveTo>
                  <a:cubicBezTo>
                    <a:pt x="978" y="1039"/>
                    <a:pt x="978" y="1039"/>
                    <a:pt x="978" y="1038"/>
                  </a:cubicBezTo>
                  <a:cubicBezTo>
                    <a:pt x="975" y="1038"/>
                    <a:pt x="971" y="1038"/>
                    <a:pt x="968" y="1038"/>
                  </a:cubicBezTo>
                  <a:cubicBezTo>
                    <a:pt x="968" y="1031"/>
                    <a:pt x="953" y="1031"/>
                    <a:pt x="951" y="1031"/>
                  </a:cubicBezTo>
                  <a:cubicBezTo>
                    <a:pt x="951" y="1030"/>
                    <a:pt x="951" y="1030"/>
                    <a:pt x="951" y="1029"/>
                  </a:cubicBezTo>
                  <a:cubicBezTo>
                    <a:pt x="950" y="1029"/>
                    <a:pt x="949" y="1029"/>
                    <a:pt x="948" y="1029"/>
                  </a:cubicBezTo>
                  <a:cubicBezTo>
                    <a:pt x="948" y="1027"/>
                    <a:pt x="948" y="1027"/>
                    <a:pt x="945" y="1025"/>
                  </a:cubicBezTo>
                  <a:cubicBezTo>
                    <a:pt x="950" y="1025"/>
                    <a:pt x="950" y="1025"/>
                    <a:pt x="953" y="1027"/>
                  </a:cubicBezTo>
                  <a:cubicBezTo>
                    <a:pt x="953" y="1027"/>
                    <a:pt x="953" y="1028"/>
                    <a:pt x="953" y="1029"/>
                  </a:cubicBezTo>
                  <a:cubicBezTo>
                    <a:pt x="965" y="1032"/>
                    <a:pt x="976" y="1035"/>
                    <a:pt x="989" y="1038"/>
                  </a:cubicBezTo>
                  <a:cubicBezTo>
                    <a:pt x="985" y="1039"/>
                    <a:pt x="982" y="1039"/>
                    <a:pt x="979" y="1040"/>
                  </a:cubicBezTo>
                  <a:moveTo>
                    <a:pt x="1016" y="1040"/>
                  </a:moveTo>
                  <a:cubicBezTo>
                    <a:pt x="1012" y="1034"/>
                    <a:pt x="1002" y="1030"/>
                    <a:pt x="1000" y="1029"/>
                  </a:cubicBezTo>
                  <a:cubicBezTo>
                    <a:pt x="997" y="1022"/>
                    <a:pt x="993" y="1020"/>
                    <a:pt x="991" y="1020"/>
                  </a:cubicBezTo>
                  <a:cubicBezTo>
                    <a:pt x="989" y="1015"/>
                    <a:pt x="987" y="1015"/>
                    <a:pt x="984" y="1014"/>
                  </a:cubicBezTo>
                  <a:cubicBezTo>
                    <a:pt x="984" y="1013"/>
                    <a:pt x="984" y="1012"/>
                    <a:pt x="984" y="1012"/>
                  </a:cubicBezTo>
                  <a:cubicBezTo>
                    <a:pt x="983" y="1012"/>
                    <a:pt x="983" y="1012"/>
                    <a:pt x="982" y="1012"/>
                  </a:cubicBezTo>
                  <a:cubicBezTo>
                    <a:pt x="982" y="1011"/>
                    <a:pt x="981" y="1010"/>
                    <a:pt x="981" y="1009"/>
                  </a:cubicBezTo>
                  <a:cubicBezTo>
                    <a:pt x="974" y="1005"/>
                    <a:pt x="973" y="995"/>
                    <a:pt x="973" y="992"/>
                  </a:cubicBezTo>
                  <a:cubicBezTo>
                    <a:pt x="972" y="992"/>
                    <a:pt x="970" y="992"/>
                    <a:pt x="970" y="992"/>
                  </a:cubicBezTo>
                  <a:cubicBezTo>
                    <a:pt x="971" y="995"/>
                    <a:pt x="976" y="1003"/>
                    <a:pt x="975" y="1010"/>
                  </a:cubicBezTo>
                  <a:cubicBezTo>
                    <a:pt x="972" y="1009"/>
                    <a:pt x="970" y="1008"/>
                    <a:pt x="968" y="1008"/>
                  </a:cubicBezTo>
                  <a:cubicBezTo>
                    <a:pt x="965" y="998"/>
                    <a:pt x="961" y="995"/>
                    <a:pt x="959" y="990"/>
                  </a:cubicBezTo>
                  <a:cubicBezTo>
                    <a:pt x="959" y="989"/>
                    <a:pt x="960" y="989"/>
                    <a:pt x="961" y="989"/>
                  </a:cubicBezTo>
                  <a:cubicBezTo>
                    <a:pt x="964" y="994"/>
                    <a:pt x="967" y="999"/>
                    <a:pt x="970" y="1005"/>
                  </a:cubicBezTo>
                  <a:cubicBezTo>
                    <a:pt x="970" y="1005"/>
                    <a:pt x="971" y="1005"/>
                    <a:pt x="972" y="1005"/>
                  </a:cubicBezTo>
                  <a:cubicBezTo>
                    <a:pt x="972" y="1003"/>
                    <a:pt x="970" y="1001"/>
                    <a:pt x="967" y="992"/>
                  </a:cubicBezTo>
                  <a:cubicBezTo>
                    <a:pt x="966" y="992"/>
                    <a:pt x="966" y="992"/>
                    <a:pt x="965" y="992"/>
                  </a:cubicBezTo>
                  <a:cubicBezTo>
                    <a:pt x="965" y="988"/>
                    <a:pt x="963" y="986"/>
                    <a:pt x="961" y="984"/>
                  </a:cubicBezTo>
                  <a:cubicBezTo>
                    <a:pt x="960" y="985"/>
                    <a:pt x="960" y="986"/>
                    <a:pt x="960" y="988"/>
                  </a:cubicBezTo>
                  <a:cubicBezTo>
                    <a:pt x="956" y="988"/>
                    <a:pt x="950" y="971"/>
                    <a:pt x="950" y="971"/>
                  </a:cubicBezTo>
                  <a:cubicBezTo>
                    <a:pt x="949" y="971"/>
                    <a:pt x="949" y="971"/>
                    <a:pt x="948" y="971"/>
                  </a:cubicBezTo>
                  <a:cubicBezTo>
                    <a:pt x="948" y="969"/>
                    <a:pt x="948" y="968"/>
                    <a:pt x="948" y="966"/>
                  </a:cubicBezTo>
                  <a:cubicBezTo>
                    <a:pt x="953" y="972"/>
                    <a:pt x="956" y="979"/>
                    <a:pt x="966" y="983"/>
                  </a:cubicBezTo>
                  <a:cubicBezTo>
                    <a:pt x="969" y="988"/>
                    <a:pt x="976" y="993"/>
                    <a:pt x="978" y="996"/>
                  </a:cubicBezTo>
                  <a:cubicBezTo>
                    <a:pt x="978" y="999"/>
                    <a:pt x="979" y="1003"/>
                    <a:pt x="986" y="1009"/>
                  </a:cubicBezTo>
                  <a:cubicBezTo>
                    <a:pt x="984" y="1002"/>
                    <a:pt x="981" y="1000"/>
                    <a:pt x="982" y="997"/>
                  </a:cubicBezTo>
                  <a:cubicBezTo>
                    <a:pt x="987" y="1000"/>
                    <a:pt x="992" y="1003"/>
                    <a:pt x="1001" y="1005"/>
                  </a:cubicBezTo>
                  <a:cubicBezTo>
                    <a:pt x="999" y="1008"/>
                    <a:pt x="993" y="1005"/>
                    <a:pt x="991" y="1005"/>
                  </a:cubicBezTo>
                  <a:cubicBezTo>
                    <a:pt x="991" y="1006"/>
                    <a:pt x="990" y="1006"/>
                    <a:pt x="990" y="1007"/>
                  </a:cubicBezTo>
                  <a:cubicBezTo>
                    <a:pt x="990" y="1008"/>
                    <a:pt x="991" y="1009"/>
                    <a:pt x="991" y="1011"/>
                  </a:cubicBezTo>
                  <a:cubicBezTo>
                    <a:pt x="991" y="1011"/>
                    <a:pt x="990" y="1011"/>
                    <a:pt x="990" y="1012"/>
                  </a:cubicBezTo>
                  <a:cubicBezTo>
                    <a:pt x="990" y="1013"/>
                    <a:pt x="991" y="1021"/>
                    <a:pt x="998" y="1023"/>
                  </a:cubicBezTo>
                  <a:cubicBezTo>
                    <a:pt x="996" y="1020"/>
                    <a:pt x="995" y="1017"/>
                    <a:pt x="993" y="1014"/>
                  </a:cubicBezTo>
                  <a:cubicBezTo>
                    <a:pt x="995" y="1014"/>
                    <a:pt x="998" y="1014"/>
                    <a:pt x="1001" y="1014"/>
                  </a:cubicBezTo>
                  <a:cubicBezTo>
                    <a:pt x="1000" y="1014"/>
                    <a:pt x="999" y="1015"/>
                    <a:pt x="998" y="1015"/>
                  </a:cubicBezTo>
                  <a:cubicBezTo>
                    <a:pt x="998" y="1016"/>
                    <a:pt x="998" y="1017"/>
                    <a:pt x="998" y="1018"/>
                  </a:cubicBezTo>
                  <a:cubicBezTo>
                    <a:pt x="1006" y="1018"/>
                    <a:pt x="1016" y="1017"/>
                    <a:pt x="1027" y="1021"/>
                  </a:cubicBezTo>
                  <a:cubicBezTo>
                    <a:pt x="1018" y="1021"/>
                    <a:pt x="1009" y="1020"/>
                    <a:pt x="1003" y="1022"/>
                  </a:cubicBezTo>
                  <a:cubicBezTo>
                    <a:pt x="1006" y="1023"/>
                    <a:pt x="1006" y="1023"/>
                    <a:pt x="1007" y="1024"/>
                  </a:cubicBezTo>
                  <a:cubicBezTo>
                    <a:pt x="1015" y="1025"/>
                    <a:pt x="1024" y="1026"/>
                    <a:pt x="1033" y="1027"/>
                  </a:cubicBezTo>
                  <a:cubicBezTo>
                    <a:pt x="1024" y="1029"/>
                    <a:pt x="1019" y="1028"/>
                    <a:pt x="1012" y="1027"/>
                  </a:cubicBezTo>
                  <a:cubicBezTo>
                    <a:pt x="1012" y="1027"/>
                    <a:pt x="1012" y="1028"/>
                    <a:pt x="1012" y="1029"/>
                  </a:cubicBezTo>
                  <a:cubicBezTo>
                    <a:pt x="1010" y="1029"/>
                    <a:pt x="1008" y="1029"/>
                    <a:pt x="1006" y="1029"/>
                  </a:cubicBezTo>
                  <a:cubicBezTo>
                    <a:pt x="1004" y="1025"/>
                    <a:pt x="1004" y="1025"/>
                    <a:pt x="1001" y="1023"/>
                  </a:cubicBezTo>
                  <a:cubicBezTo>
                    <a:pt x="1000" y="1023"/>
                    <a:pt x="1000" y="1023"/>
                    <a:pt x="999" y="1024"/>
                  </a:cubicBezTo>
                  <a:cubicBezTo>
                    <a:pt x="999" y="1026"/>
                    <a:pt x="1007" y="1030"/>
                    <a:pt x="1011" y="1033"/>
                  </a:cubicBezTo>
                  <a:cubicBezTo>
                    <a:pt x="1011" y="1032"/>
                    <a:pt x="1012" y="1031"/>
                    <a:pt x="1012" y="1030"/>
                  </a:cubicBezTo>
                  <a:cubicBezTo>
                    <a:pt x="1018" y="1030"/>
                    <a:pt x="1024" y="1032"/>
                    <a:pt x="1032" y="1036"/>
                  </a:cubicBezTo>
                  <a:cubicBezTo>
                    <a:pt x="1032" y="1036"/>
                    <a:pt x="1032" y="1037"/>
                    <a:pt x="1032" y="1038"/>
                  </a:cubicBezTo>
                  <a:cubicBezTo>
                    <a:pt x="1023" y="1035"/>
                    <a:pt x="1018" y="1033"/>
                    <a:pt x="1012" y="1034"/>
                  </a:cubicBezTo>
                  <a:cubicBezTo>
                    <a:pt x="1016" y="1037"/>
                    <a:pt x="1016" y="1037"/>
                    <a:pt x="1016" y="1040"/>
                  </a:cubicBezTo>
                  <a:moveTo>
                    <a:pt x="989" y="1036"/>
                  </a:moveTo>
                  <a:cubicBezTo>
                    <a:pt x="977" y="1032"/>
                    <a:pt x="964" y="1028"/>
                    <a:pt x="951" y="1025"/>
                  </a:cubicBezTo>
                  <a:cubicBezTo>
                    <a:pt x="951" y="1018"/>
                    <a:pt x="939" y="1016"/>
                    <a:pt x="939" y="1016"/>
                  </a:cubicBezTo>
                  <a:cubicBezTo>
                    <a:pt x="939" y="1015"/>
                    <a:pt x="939" y="1014"/>
                    <a:pt x="939" y="1014"/>
                  </a:cubicBezTo>
                  <a:cubicBezTo>
                    <a:pt x="937" y="1014"/>
                    <a:pt x="937" y="1014"/>
                    <a:pt x="936" y="1014"/>
                  </a:cubicBezTo>
                  <a:cubicBezTo>
                    <a:pt x="936" y="1016"/>
                    <a:pt x="936" y="1017"/>
                    <a:pt x="936" y="1019"/>
                  </a:cubicBezTo>
                  <a:cubicBezTo>
                    <a:pt x="935" y="1020"/>
                    <a:pt x="934" y="1021"/>
                    <a:pt x="934" y="1022"/>
                  </a:cubicBezTo>
                  <a:cubicBezTo>
                    <a:pt x="927" y="1015"/>
                    <a:pt x="922" y="1014"/>
                    <a:pt x="921" y="1010"/>
                  </a:cubicBezTo>
                  <a:cubicBezTo>
                    <a:pt x="920" y="1010"/>
                    <a:pt x="919" y="1010"/>
                    <a:pt x="919" y="1010"/>
                  </a:cubicBezTo>
                  <a:cubicBezTo>
                    <a:pt x="917" y="1003"/>
                    <a:pt x="913" y="1003"/>
                    <a:pt x="912" y="1000"/>
                  </a:cubicBezTo>
                  <a:cubicBezTo>
                    <a:pt x="916" y="1001"/>
                    <a:pt x="920" y="1003"/>
                    <a:pt x="926" y="1012"/>
                  </a:cubicBezTo>
                  <a:cubicBezTo>
                    <a:pt x="926" y="1012"/>
                    <a:pt x="927" y="1012"/>
                    <a:pt x="928" y="1012"/>
                  </a:cubicBezTo>
                  <a:cubicBezTo>
                    <a:pt x="927" y="1011"/>
                    <a:pt x="926" y="1010"/>
                    <a:pt x="926" y="1009"/>
                  </a:cubicBezTo>
                  <a:cubicBezTo>
                    <a:pt x="929" y="1009"/>
                    <a:pt x="930" y="1010"/>
                    <a:pt x="935" y="1014"/>
                  </a:cubicBezTo>
                  <a:cubicBezTo>
                    <a:pt x="935" y="1012"/>
                    <a:pt x="935" y="1011"/>
                    <a:pt x="936" y="1010"/>
                  </a:cubicBezTo>
                  <a:cubicBezTo>
                    <a:pt x="939" y="1011"/>
                    <a:pt x="943" y="1016"/>
                    <a:pt x="951" y="1018"/>
                  </a:cubicBezTo>
                  <a:cubicBezTo>
                    <a:pt x="952" y="1020"/>
                    <a:pt x="952" y="1021"/>
                    <a:pt x="953" y="1022"/>
                  </a:cubicBezTo>
                  <a:cubicBezTo>
                    <a:pt x="977" y="1029"/>
                    <a:pt x="977" y="1029"/>
                    <a:pt x="1001" y="1034"/>
                  </a:cubicBezTo>
                  <a:cubicBezTo>
                    <a:pt x="997" y="1034"/>
                    <a:pt x="993" y="1035"/>
                    <a:pt x="989" y="1036"/>
                  </a:cubicBezTo>
                  <a:moveTo>
                    <a:pt x="1039" y="1030"/>
                  </a:moveTo>
                  <a:cubicBezTo>
                    <a:pt x="1039" y="1029"/>
                    <a:pt x="1038" y="1029"/>
                    <a:pt x="1037" y="1028"/>
                  </a:cubicBezTo>
                  <a:cubicBezTo>
                    <a:pt x="1039" y="1029"/>
                    <a:pt x="1042" y="1029"/>
                    <a:pt x="1045" y="1030"/>
                  </a:cubicBezTo>
                  <a:cubicBezTo>
                    <a:pt x="1043" y="1030"/>
                    <a:pt x="1041" y="1030"/>
                    <a:pt x="1039" y="1030"/>
                  </a:cubicBezTo>
                  <a:moveTo>
                    <a:pt x="985" y="1029"/>
                  </a:moveTo>
                  <a:cubicBezTo>
                    <a:pt x="980" y="1026"/>
                    <a:pt x="967" y="1024"/>
                    <a:pt x="965" y="1025"/>
                  </a:cubicBezTo>
                  <a:cubicBezTo>
                    <a:pt x="965" y="1024"/>
                    <a:pt x="965" y="1023"/>
                    <a:pt x="965" y="1023"/>
                  </a:cubicBezTo>
                  <a:cubicBezTo>
                    <a:pt x="956" y="1023"/>
                    <a:pt x="944" y="1012"/>
                    <a:pt x="942" y="1010"/>
                  </a:cubicBezTo>
                  <a:cubicBezTo>
                    <a:pt x="942" y="1000"/>
                    <a:pt x="934" y="997"/>
                    <a:pt x="936" y="993"/>
                  </a:cubicBezTo>
                  <a:cubicBezTo>
                    <a:pt x="937" y="992"/>
                    <a:pt x="938" y="992"/>
                    <a:pt x="939" y="992"/>
                  </a:cubicBezTo>
                  <a:cubicBezTo>
                    <a:pt x="940" y="996"/>
                    <a:pt x="942" y="1001"/>
                    <a:pt x="945" y="1005"/>
                  </a:cubicBezTo>
                  <a:cubicBezTo>
                    <a:pt x="947" y="1006"/>
                    <a:pt x="950" y="1007"/>
                    <a:pt x="953" y="1008"/>
                  </a:cubicBezTo>
                  <a:cubicBezTo>
                    <a:pt x="953" y="1008"/>
                    <a:pt x="953" y="1008"/>
                    <a:pt x="953" y="1009"/>
                  </a:cubicBezTo>
                  <a:cubicBezTo>
                    <a:pt x="954" y="1009"/>
                    <a:pt x="954" y="1009"/>
                    <a:pt x="956" y="1010"/>
                  </a:cubicBezTo>
                  <a:cubicBezTo>
                    <a:pt x="956" y="1010"/>
                    <a:pt x="956" y="1011"/>
                    <a:pt x="956" y="1012"/>
                  </a:cubicBezTo>
                  <a:cubicBezTo>
                    <a:pt x="953" y="1010"/>
                    <a:pt x="950" y="1009"/>
                    <a:pt x="948" y="1008"/>
                  </a:cubicBezTo>
                  <a:cubicBezTo>
                    <a:pt x="948" y="1009"/>
                    <a:pt x="948" y="1011"/>
                    <a:pt x="948" y="1014"/>
                  </a:cubicBezTo>
                  <a:cubicBezTo>
                    <a:pt x="957" y="1018"/>
                    <a:pt x="957" y="1018"/>
                    <a:pt x="965" y="1020"/>
                  </a:cubicBezTo>
                  <a:cubicBezTo>
                    <a:pt x="965" y="1019"/>
                    <a:pt x="965" y="1019"/>
                    <a:pt x="965" y="1018"/>
                  </a:cubicBezTo>
                  <a:cubicBezTo>
                    <a:pt x="963" y="1017"/>
                    <a:pt x="962" y="1017"/>
                    <a:pt x="960" y="1016"/>
                  </a:cubicBezTo>
                  <a:cubicBezTo>
                    <a:pt x="959" y="1015"/>
                    <a:pt x="959" y="1014"/>
                    <a:pt x="959" y="1014"/>
                  </a:cubicBezTo>
                  <a:cubicBezTo>
                    <a:pt x="958" y="1014"/>
                    <a:pt x="958" y="1013"/>
                    <a:pt x="965" y="1014"/>
                  </a:cubicBezTo>
                  <a:cubicBezTo>
                    <a:pt x="970" y="1017"/>
                    <a:pt x="976" y="1019"/>
                    <a:pt x="982" y="1021"/>
                  </a:cubicBezTo>
                  <a:cubicBezTo>
                    <a:pt x="978" y="1021"/>
                    <a:pt x="977" y="1022"/>
                    <a:pt x="974" y="1020"/>
                  </a:cubicBezTo>
                  <a:cubicBezTo>
                    <a:pt x="973" y="1022"/>
                    <a:pt x="973" y="1022"/>
                    <a:pt x="974" y="1024"/>
                  </a:cubicBezTo>
                  <a:cubicBezTo>
                    <a:pt x="979" y="1025"/>
                    <a:pt x="985" y="1027"/>
                    <a:pt x="990" y="1028"/>
                  </a:cubicBezTo>
                  <a:cubicBezTo>
                    <a:pt x="989" y="1028"/>
                    <a:pt x="987" y="1029"/>
                    <a:pt x="985" y="1029"/>
                  </a:cubicBezTo>
                  <a:moveTo>
                    <a:pt x="1109" y="1027"/>
                  </a:moveTo>
                  <a:cubicBezTo>
                    <a:pt x="1103" y="1022"/>
                    <a:pt x="1098" y="1023"/>
                    <a:pt x="1095" y="1023"/>
                  </a:cubicBezTo>
                  <a:cubicBezTo>
                    <a:pt x="1095" y="1022"/>
                    <a:pt x="1095" y="1021"/>
                    <a:pt x="1095" y="1020"/>
                  </a:cubicBezTo>
                  <a:cubicBezTo>
                    <a:pt x="1102" y="1020"/>
                    <a:pt x="1107" y="1022"/>
                    <a:pt x="1117" y="1026"/>
                  </a:cubicBezTo>
                  <a:cubicBezTo>
                    <a:pt x="1114" y="1026"/>
                    <a:pt x="1112" y="1027"/>
                    <a:pt x="1109" y="1027"/>
                  </a:cubicBezTo>
                  <a:moveTo>
                    <a:pt x="1089" y="1020"/>
                  </a:moveTo>
                  <a:cubicBezTo>
                    <a:pt x="1089" y="1019"/>
                    <a:pt x="1088" y="1018"/>
                    <a:pt x="1088" y="1017"/>
                  </a:cubicBezTo>
                  <a:cubicBezTo>
                    <a:pt x="1089" y="1017"/>
                    <a:pt x="1090" y="1017"/>
                    <a:pt x="1092" y="1018"/>
                  </a:cubicBezTo>
                  <a:cubicBezTo>
                    <a:pt x="1092" y="1019"/>
                    <a:pt x="1092" y="1020"/>
                    <a:pt x="1092" y="1020"/>
                  </a:cubicBezTo>
                  <a:cubicBezTo>
                    <a:pt x="1091" y="1020"/>
                    <a:pt x="1090" y="1020"/>
                    <a:pt x="1089" y="1020"/>
                  </a:cubicBezTo>
                  <a:moveTo>
                    <a:pt x="973" y="1016"/>
                  </a:moveTo>
                  <a:cubicBezTo>
                    <a:pt x="970" y="1014"/>
                    <a:pt x="968" y="1013"/>
                    <a:pt x="967" y="1011"/>
                  </a:cubicBezTo>
                  <a:cubicBezTo>
                    <a:pt x="969" y="1011"/>
                    <a:pt x="971" y="1012"/>
                    <a:pt x="977" y="1014"/>
                  </a:cubicBezTo>
                  <a:cubicBezTo>
                    <a:pt x="975" y="1015"/>
                    <a:pt x="974" y="1015"/>
                    <a:pt x="973" y="1016"/>
                  </a:cubicBezTo>
                  <a:moveTo>
                    <a:pt x="1003" y="1016"/>
                  </a:moveTo>
                  <a:cubicBezTo>
                    <a:pt x="1003" y="1015"/>
                    <a:pt x="1003" y="1014"/>
                    <a:pt x="1003" y="1014"/>
                  </a:cubicBezTo>
                  <a:cubicBezTo>
                    <a:pt x="1007" y="1014"/>
                    <a:pt x="1011" y="1014"/>
                    <a:pt x="1014" y="1015"/>
                  </a:cubicBezTo>
                  <a:cubicBezTo>
                    <a:pt x="1011" y="1015"/>
                    <a:pt x="1007" y="1016"/>
                    <a:pt x="1003" y="1016"/>
                  </a:cubicBezTo>
                  <a:moveTo>
                    <a:pt x="1059" y="1016"/>
                  </a:moveTo>
                  <a:cubicBezTo>
                    <a:pt x="1059" y="1015"/>
                    <a:pt x="1059" y="1015"/>
                    <a:pt x="1059" y="1014"/>
                  </a:cubicBezTo>
                  <a:cubicBezTo>
                    <a:pt x="1061" y="1014"/>
                    <a:pt x="1063" y="1014"/>
                    <a:pt x="1065" y="1015"/>
                  </a:cubicBezTo>
                  <a:cubicBezTo>
                    <a:pt x="1065" y="1015"/>
                    <a:pt x="1065" y="1016"/>
                    <a:pt x="1065" y="1016"/>
                  </a:cubicBezTo>
                  <a:cubicBezTo>
                    <a:pt x="1063" y="1016"/>
                    <a:pt x="1061" y="1016"/>
                    <a:pt x="1059" y="1016"/>
                  </a:cubicBezTo>
                  <a:moveTo>
                    <a:pt x="1072" y="1014"/>
                  </a:moveTo>
                  <a:cubicBezTo>
                    <a:pt x="1060" y="1010"/>
                    <a:pt x="1048" y="1006"/>
                    <a:pt x="1037" y="1002"/>
                  </a:cubicBezTo>
                  <a:cubicBezTo>
                    <a:pt x="1031" y="997"/>
                    <a:pt x="1025" y="995"/>
                    <a:pt x="1021" y="995"/>
                  </a:cubicBezTo>
                  <a:cubicBezTo>
                    <a:pt x="1021" y="993"/>
                    <a:pt x="1021" y="992"/>
                    <a:pt x="1021" y="991"/>
                  </a:cubicBezTo>
                  <a:cubicBezTo>
                    <a:pt x="1032" y="996"/>
                    <a:pt x="1040" y="1001"/>
                    <a:pt x="1054" y="1005"/>
                  </a:cubicBezTo>
                  <a:cubicBezTo>
                    <a:pt x="1054" y="1006"/>
                    <a:pt x="1054" y="1006"/>
                    <a:pt x="1054" y="1007"/>
                  </a:cubicBezTo>
                  <a:cubicBezTo>
                    <a:pt x="1063" y="1009"/>
                    <a:pt x="1073" y="1011"/>
                    <a:pt x="1082" y="1013"/>
                  </a:cubicBezTo>
                  <a:cubicBezTo>
                    <a:pt x="1082" y="1013"/>
                    <a:pt x="1082" y="1014"/>
                    <a:pt x="1082" y="1014"/>
                  </a:cubicBezTo>
                  <a:cubicBezTo>
                    <a:pt x="1078" y="1014"/>
                    <a:pt x="1075" y="1014"/>
                    <a:pt x="1072" y="1014"/>
                  </a:cubicBezTo>
                  <a:moveTo>
                    <a:pt x="1047" y="1013"/>
                  </a:moveTo>
                  <a:cubicBezTo>
                    <a:pt x="1045" y="1012"/>
                    <a:pt x="1043" y="1012"/>
                    <a:pt x="1042" y="1012"/>
                  </a:cubicBezTo>
                  <a:cubicBezTo>
                    <a:pt x="1042" y="1011"/>
                    <a:pt x="1042" y="1010"/>
                    <a:pt x="1042" y="1010"/>
                  </a:cubicBezTo>
                  <a:cubicBezTo>
                    <a:pt x="1035" y="1007"/>
                    <a:pt x="1026" y="1001"/>
                    <a:pt x="1023" y="1001"/>
                  </a:cubicBezTo>
                  <a:cubicBezTo>
                    <a:pt x="1024" y="1005"/>
                    <a:pt x="1026" y="1005"/>
                    <a:pt x="1029" y="1005"/>
                  </a:cubicBezTo>
                  <a:cubicBezTo>
                    <a:pt x="1029" y="1007"/>
                    <a:pt x="1029" y="1008"/>
                    <a:pt x="1029" y="1010"/>
                  </a:cubicBezTo>
                  <a:cubicBezTo>
                    <a:pt x="1026" y="1009"/>
                    <a:pt x="1023" y="1009"/>
                    <a:pt x="1021" y="1009"/>
                  </a:cubicBezTo>
                  <a:cubicBezTo>
                    <a:pt x="1020" y="1007"/>
                    <a:pt x="1020" y="1005"/>
                    <a:pt x="1020" y="1003"/>
                  </a:cubicBezTo>
                  <a:cubicBezTo>
                    <a:pt x="1016" y="1001"/>
                    <a:pt x="1012" y="999"/>
                    <a:pt x="1008" y="997"/>
                  </a:cubicBezTo>
                  <a:cubicBezTo>
                    <a:pt x="1008" y="995"/>
                    <a:pt x="1009" y="993"/>
                    <a:pt x="1010" y="992"/>
                  </a:cubicBezTo>
                  <a:cubicBezTo>
                    <a:pt x="1009" y="991"/>
                    <a:pt x="1006" y="992"/>
                    <a:pt x="998" y="988"/>
                  </a:cubicBezTo>
                  <a:cubicBezTo>
                    <a:pt x="997" y="987"/>
                    <a:pt x="997" y="986"/>
                    <a:pt x="997" y="986"/>
                  </a:cubicBezTo>
                  <a:cubicBezTo>
                    <a:pt x="998" y="986"/>
                    <a:pt x="998" y="986"/>
                    <a:pt x="999" y="986"/>
                  </a:cubicBezTo>
                  <a:cubicBezTo>
                    <a:pt x="999" y="986"/>
                    <a:pt x="999" y="987"/>
                    <a:pt x="999" y="988"/>
                  </a:cubicBezTo>
                  <a:cubicBezTo>
                    <a:pt x="1002" y="988"/>
                    <a:pt x="1004" y="990"/>
                    <a:pt x="1006" y="990"/>
                  </a:cubicBezTo>
                  <a:cubicBezTo>
                    <a:pt x="1006" y="986"/>
                    <a:pt x="1002" y="986"/>
                    <a:pt x="1000" y="985"/>
                  </a:cubicBezTo>
                  <a:cubicBezTo>
                    <a:pt x="996" y="982"/>
                    <a:pt x="992" y="978"/>
                    <a:pt x="989" y="977"/>
                  </a:cubicBezTo>
                  <a:cubicBezTo>
                    <a:pt x="989" y="973"/>
                    <a:pt x="984" y="973"/>
                    <a:pt x="982" y="973"/>
                  </a:cubicBezTo>
                  <a:cubicBezTo>
                    <a:pt x="984" y="976"/>
                    <a:pt x="984" y="981"/>
                    <a:pt x="990" y="985"/>
                  </a:cubicBezTo>
                  <a:cubicBezTo>
                    <a:pt x="989" y="987"/>
                    <a:pt x="989" y="988"/>
                    <a:pt x="989" y="990"/>
                  </a:cubicBezTo>
                  <a:cubicBezTo>
                    <a:pt x="986" y="983"/>
                    <a:pt x="984" y="982"/>
                    <a:pt x="981" y="974"/>
                  </a:cubicBezTo>
                  <a:cubicBezTo>
                    <a:pt x="980" y="974"/>
                    <a:pt x="979" y="974"/>
                    <a:pt x="978" y="975"/>
                  </a:cubicBezTo>
                  <a:cubicBezTo>
                    <a:pt x="978" y="976"/>
                    <a:pt x="979" y="976"/>
                    <a:pt x="980" y="977"/>
                  </a:cubicBezTo>
                  <a:cubicBezTo>
                    <a:pt x="979" y="977"/>
                    <a:pt x="978" y="978"/>
                    <a:pt x="978" y="978"/>
                  </a:cubicBezTo>
                  <a:cubicBezTo>
                    <a:pt x="978" y="975"/>
                    <a:pt x="976" y="975"/>
                    <a:pt x="974" y="973"/>
                  </a:cubicBezTo>
                  <a:cubicBezTo>
                    <a:pt x="973" y="974"/>
                    <a:pt x="973" y="975"/>
                    <a:pt x="973" y="976"/>
                  </a:cubicBezTo>
                  <a:cubicBezTo>
                    <a:pt x="968" y="968"/>
                    <a:pt x="964" y="960"/>
                    <a:pt x="963" y="956"/>
                  </a:cubicBezTo>
                  <a:cubicBezTo>
                    <a:pt x="962" y="956"/>
                    <a:pt x="962" y="956"/>
                    <a:pt x="961" y="956"/>
                  </a:cubicBezTo>
                  <a:cubicBezTo>
                    <a:pt x="960" y="953"/>
                    <a:pt x="959" y="951"/>
                    <a:pt x="959" y="949"/>
                  </a:cubicBezTo>
                  <a:cubicBezTo>
                    <a:pt x="964" y="952"/>
                    <a:pt x="969" y="962"/>
                    <a:pt x="973" y="970"/>
                  </a:cubicBezTo>
                  <a:cubicBezTo>
                    <a:pt x="974" y="969"/>
                    <a:pt x="974" y="969"/>
                    <a:pt x="976" y="968"/>
                  </a:cubicBezTo>
                  <a:cubicBezTo>
                    <a:pt x="976" y="965"/>
                    <a:pt x="976" y="965"/>
                    <a:pt x="974" y="963"/>
                  </a:cubicBezTo>
                  <a:cubicBezTo>
                    <a:pt x="974" y="965"/>
                    <a:pt x="974" y="966"/>
                    <a:pt x="974" y="967"/>
                  </a:cubicBezTo>
                  <a:cubicBezTo>
                    <a:pt x="973" y="967"/>
                    <a:pt x="973" y="967"/>
                    <a:pt x="973" y="967"/>
                  </a:cubicBezTo>
                  <a:cubicBezTo>
                    <a:pt x="970" y="960"/>
                    <a:pt x="966" y="952"/>
                    <a:pt x="967" y="948"/>
                  </a:cubicBezTo>
                  <a:cubicBezTo>
                    <a:pt x="969" y="952"/>
                    <a:pt x="971" y="956"/>
                    <a:pt x="973" y="960"/>
                  </a:cubicBezTo>
                  <a:cubicBezTo>
                    <a:pt x="973" y="957"/>
                    <a:pt x="974" y="955"/>
                    <a:pt x="975" y="954"/>
                  </a:cubicBezTo>
                  <a:cubicBezTo>
                    <a:pt x="976" y="957"/>
                    <a:pt x="978" y="961"/>
                    <a:pt x="980" y="966"/>
                  </a:cubicBezTo>
                  <a:cubicBezTo>
                    <a:pt x="981" y="966"/>
                    <a:pt x="981" y="966"/>
                    <a:pt x="982" y="966"/>
                  </a:cubicBezTo>
                  <a:cubicBezTo>
                    <a:pt x="982" y="967"/>
                    <a:pt x="982" y="967"/>
                    <a:pt x="982" y="968"/>
                  </a:cubicBezTo>
                  <a:cubicBezTo>
                    <a:pt x="983" y="968"/>
                    <a:pt x="997" y="977"/>
                    <a:pt x="999" y="981"/>
                  </a:cubicBezTo>
                  <a:cubicBezTo>
                    <a:pt x="1001" y="981"/>
                    <a:pt x="1013" y="990"/>
                    <a:pt x="1016" y="992"/>
                  </a:cubicBezTo>
                  <a:cubicBezTo>
                    <a:pt x="1016" y="993"/>
                    <a:pt x="1016" y="993"/>
                    <a:pt x="1016" y="994"/>
                  </a:cubicBezTo>
                  <a:cubicBezTo>
                    <a:pt x="1020" y="995"/>
                    <a:pt x="1025" y="997"/>
                    <a:pt x="1029" y="999"/>
                  </a:cubicBezTo>
                  <a:cubicBezTo>
                    <a:pt x="1029" y="999"/>
                    <a:pt x="1029" y="1000"/>
                    <a:pt x="1029" y="1001"/>
                  </a:cubicBezTo>
                  <a:cubicBezTo>
                    <a:pt x="1030" y="1001"/>
                    <a:pt x="1031" y="1001"/>
                    <a:pt x="1032" y="1001"/>
                  </a:cubicBezTo>
                  <a:cubicBezTo>
                    <a:pt x="1037" y="1004"/>
                    <a:pt x="1043" y="1007"/>
                    <a:pt x="1049" y="1010"/>
                  </a:cubicBezTo>
                  <a:cubicBezTo>
                    <a:pt x="1049" y="1011"/>
                    <a:pt x="1049" y="1011"/>
                    <a:pt x="1049" y="1012"/>
                  </a:cubicBezTo>
                  <a:cubicBezTo>
                    <a:pt x="1048" y="1012"/>
                    <a:pt x="1048" y="1012"/>
                    <a:pt x="1047" y="1013"/>
                  </a:cubicBezTo>
                  <a:moveTo>
                    <a:pt x="961" y="1010"/>
                  </a:moveTo>
                  <a:cubicBezTo>
                    <a:pt x="959" y="1006"/>
                    <a:pt x="951" y="1002"/>
                    <a:pt x="951" y="1002"/>
                  </a:cubicBezTo>
                  <a:cubicBezTo>
                    <a:pt x="954" y="1003"/>
                    <a:pt x="957" y="1004"/>
                    <a:pt x="960" y="1006"/>
                  </a:cubicBezTo>
                  <a:cubicBezTo>
                    <a:pt x="960" y="1007"/>
                    <a:pt x="961" y="1008"/>
                    <a:pt x="961" y="1010"/>
                  </a:cubicBezTo>
                  <a:moveTo>
                    <a:pt x="934" y="1008"/>
                  </a:moveTo>
                  <a:cubicBezTo>
                    <a:pt x="932" y="1007"/>
                    <a:pt x="929" y="1005"/>
                    <a:pt x="927" y="1003"/>
                  </a:cubicBezTo>
                  <a:cubicBezTo>
                    <a:pt x="927" y="1001"/>
                    <a:pt x="927" y="1000"/>
                    <a:pt x="927" y="999"/>
                  </a:cubicBezTo>
                  <a:cubicBezTo>
                    <a:pt x="925" y="999"/>
                    <a:pt x="924" y="999"/>
                    <a:pt x="923" y="999"/>
                  </a:cubicBezTo>
                  <a:cubicBezTo>
                    <a:pt x="920" y="995"/>
                    <a:pt x="917" y="992"/>
                    <a:pt x="914" y="989"/>
                  </a:cubicBezTo>
                  <a:cubicBezTo>
                    <a:pt x="914" y="994"/>
                    <a:pt x="916" y="991"/>
                    <a:pt x="919" y="999"/>
                  </a:cubicBezTo>
                  <a:cubicBezTo>
                    <a:pt x="912" y="997"/>
                    <a:pt x="910" y="990"/>
                    <a:pt x="910" y="988"/>
                  </a:cubicBezTo>
                  <a:cubicBezTo>
                    <a:pt x="911" y="988"/>
                    <a:pt x="912" y="988"/>
                    <a:pt x="912" y="988"/>
                  </a:cubicBezTo>
                  <a:cubicBezTo>
                    <a:pt x="912" y="986"/>
                    <a:pt x="911" y="984"/>
                    <a:pt x="910" y="982"/>
                  </a:cubicBezTo>
                  <a:cubicBezTo>
                    <a:pt x="912" y="982"/>
                    <a:pt x="913" y="982"/>
                    <a:pt x="914" y="983"/>
                  </a:cubicBezTo>
                  <a:cubicBezTo>
                    <a:pt x="912" y="976"/>
                    <a:pt x="910" y="976"/>
                    <a:pt x="911" y="972"/>
                  </a:cubicBezTo>
                  <a:cubicBezTo>
                    <a:pt x="918" y="982"/>
                    <a:pt x="918" y="982"/>
                    <a:pt x="919" y="986"/>
                  </a:cubicBezTo>
                  <a:cubicBezTo>
                    <a:pt x="917" y="985"/>
                    <a:pt x="916" y="985"/>
                    <a:pt x="915" y="984"/>
                  </a:cubicBezTo>
                  <a:cubicBezTo>
                    <a:pt x="915" y="985"/>
                    <a:pt x="935" y="997"/>
                    <a:pt x="932" y="1003"/>
                  </a:cubicBezTo>
                  <a:cubicBezTo>
                    <a:pt x="931" y="1001"/>
                    <a:pt x="931" y="1001"/>
                    <a:pt x="930" y="1002"/>
                  </a:cubicBezTo>
                  <a:cubicBezTo>
                    <a:pt x="931" y="1004"/>
                    <a:pt x="933" y="1006"/>
                    <a:pt x="934" y="1008"/>
                  </a:cubicBezTo>
                  <a:moveTo>
                    <a:pt x="991" y="1001"/>
                  </a:moveTo>
                  <a:cubicBezTo>
                    <a:pt x="987" y="994"/>
                    <a:pt x="980" y="993"/>
                    <a:pt x="978" y="992"/>
                  </a:cubicBezTo>
                  <a:cubicBezTo>
                    <a:pt x="978" y="990"/>
                    <a:pt x="970" y="983"/>
                    <a:pt x="968" y="982"/>
                  </a:cubicBezTo>
                  <a:cubicBezTo>
                    <a:pt x="970" y="982"/>
                    <a:pt x="972" y="983"/>
                    <a:pt x="974" y="984"/>
                  </a:cubicBezTo>
                  <a:cubicBezTo>
                    <a:pt x="974" y="984"/>
                    <a:pt x="974" y="985"/>
                    <a:pt x="974" y="985"/>
                  </a:cubicBezTo>
                  <a:cubicBezTo>
                    <a:pt x="978" y="988"/>
                    <a:pt x="982" y="991"/>
                    <a:pt x="986" y="994"/>
                  </a:cubicBezTo>
                  <a:cubicBezTo>
                    <a:pt x="986" y="993"/>
                    <a:pt x="985" y="992"/>
                    <a:pt x="985" y="990"/>
                  </a:cubicBezTo>
                  <a:cubicBezTo>
                    <a:pt x="984" y="990"/>
                    <a:pt x="984" y="990"/>
                    <a:pt x="983" y="990"/>
                  </a:cubicBezTo>
                  <a:cubicBezTo>
                    <a:pt x="981" y="985"/>
                    <a:pt x="981" y="985"/>
                    <a:pt x="982" y="982"/>
                  </a:cubicBezTo>
                  <a:cubicBezTo>
                    <a:pt x="984" y="985"/>
                    <a:pt x="988" y="989"/>
                    <a:pt x="991" y="998"/>
                  </a:cubicBezTo>
                  <a:cubicBezTo>
                    <a:pt x="992" y="999"/>
                    <a:pt x="993" y="999"/>
                    <a:pt x="995" y="1000"/>
                  </a:cubicBezTo>
                  <a:cubicBezTo>
                    <a:pt x="993" y="1000"/>
                    <a:pt x="992" y="1001"/>
                    <a:pt x="991" y="1001"/>
                  </a:cubicBezTo>
                  <a:moveTo>
                    <a:pt x="1006" y="1001"/>
                  </a:moveTo>
                  <a:cubicBezTo>
                    <a:pt x="1006" y="999"/>
                    <a:pt x="1006" y="999"/>
                    <a:pt x="999" y="997"/>
                  </a:cubicBezTo>
                  <a:cubicBezTo>
                    <a:pt x="998" y="995"/>
                    <a:pt x="998" y="994"/>
                    <a:pt x="997" y="993"/>
                  </a:cubicBezTo>
                  <a:cubicBezTo>
                    <a:pt x="999" y="993"/>
                    <a:pt x="1003" y="996"/>
                    <a:pt x="1007" y="998"/>
                  </a:cubicBezTo>
                  <a:cubicBezTo>
                    <a:pt x="1006" y="999"/>
                    <a:pt x="1006" y="1000"/>
                    <a:pt x="1006" y="1001"/>
                  </a:cubicBezTo>
                  <a:moveTo>
                    <a:pt x="1020" y="1001"/>
                  </a:moveTo>
                  <a:cubicBezTo>
                    <a:pt x="1018" y="999"/>
                    <a:pt x="1015" y="998"/>
                    <a:pt x="1013" y="996"/>
                  </a:cubicBezTo>
                  <a:cubicBezTo>
                    <a:pt x="1014" y="996"/>
                    <a:pt x="1018" y="995"/>
                    <a:pt x="1022" y="1000"/>
                  </a:cubicBezTo>
                  <a:cubicBezTo>
                    <a:pt x="1021" y="1000"/>
                    <a:pt x="1021" y="1001"/>
                    <a:pt x="1020" y="1001"/>
                  </a:cubicBezTo>
                  <a:moveTo>
                    <a:pt x="1126" y="1001"/>
                  </a:moveTo>
                  <a:cubicBezTo>
                    <a:pt x="1131" y="1000"/>
                    <a:pt x="1136" y="999"/>
                    <a:pt x="1141" y="998"/>
                  </a:cubicBezTo>
                  <a:cubicBezTo>
                    <a:pt x="1136" y="999"/>
                    <a:pt x="1131" y="1000"/>
                    <a:pt x="1126" y="1001"/>
                  </a:cubicBezTo>
                  <a:moveTo>
                    <a:pt x="947" y="1000"/>
                  </a:moveTo>
                  <a:cubicBezTo>
                    <a:pt x="946" y="999"/>
                    <a:pt x="945" y="998"/>
                    <a:pt x="944" y="997"/>
                  </a:cubicBezTo>
                  <a:cubicBezTo>
                    <a:pt x="945" y="997"/>
                    <a:pt x="946" y="997"/>
                    <a:pt x="947" y="997"/>
                  </a:cubicBezTo>
                  <a:cubicBezTo>
                    <a:pt x="947" y="998"/>
                    <a:pt x="947" y="998"/>
                    <a:pt x="947" y="1000"/>
                  </a:cubicBezTo>
                  <a:moveTo>
                    <a:pt x="934" y="998"/>
                  </a:moveTo>
                  <a:cubicBezTo>
                    <a:pt x="932" y="995"/>
                    <a:pt x="931" y="993"/>
                    <a:pt x="929" y="991"/>
                  </a:cubicBezTo>
                  <a:cubicBezTo>
                    <a:pt x="930" y="990"/>
                    <a:pt x="930" y="989"/>
                    <a:pt x="931" y="988"/>
                  </a:cubicBezTo>
                  <a:cubicBezTo>
                    <a:pt x="932" y="991"/>
                    <a:pt x="934" y="994"/>
                    <a:pt x="935" y="997"/>
                  </a:cubicBezTo>
                  <a:cubicBezTo>
                    <a:pt x="934" y="997"/>
                    <a:pt x="934" y="997"/>
                    <a:pt x="934" y="998"/>
                  </a:cubicBezTo>
                  <a:moveTo>
                    <a:pt x="1114" y="998"/>
                  </a:moveTo>
                  <a:cubicBezTo>
                    <a:pt x="1119" y="996"/>
                    <a:pt x="1119" y="996"/>
                    <a:pt x="1124" y="996"/>
                  </a:cubicBezTo>
                  <a:cubicBezTo>
                    <a:pt x="1121" y="996"/>
                    <a:pt x="1117" y="997"/>
                    <a:pt x="1114" y="998"/>
                  </a:cubicBezTo>
                  <a:moveTo>
                    <a:pt x="1146" y="997"/>
                  </a:moveTo>
                  <a:cubicBezTo>
                    <a:pt x="1146" y="996"/>
                    <a:pt x="1147" y="995"/>
                    <a:pt x="1147" y="995"/>
                  </a:cubicBezTo>
                  <a:cubicBezTo>
                    <a:pt x="1148" y="995"/>
                    <a:pt x="1149" y="995"/>
                    <a:pt x="1150" y="996"/>
                  </a:cubicBezTo>
                  <a:cubicBezTo>
                    <a:pt x="1149" y="996"/>
                    <a:pt x="1147" y="996"/>
                    <a:pt x="1146" y="997"/>
                  </a:cubicBezTo>
                  <a:moveTo>
                    <a:pt x="957" y="995"/>
                  </a:moveTo>
                  <a:cubicBezTo>
                    <a:pt x="955" y="992"/>
                    <a:pt x="954" y="990"/>
                    <a:pt x="952" y="987"/>
                  </a:cubicBezTo>
                  <a:cubicBezTo>
                    <a:pt x="952" y="989"/>
                    <a:pt x="951" y="991"/>
                    <a:pt x="951" y="992"/>
                  </a:cubicBezTo>
                  <a:cubicBezTo>
                    <a:pt x="951" y="992"/>
                    <a:pt x="950" y="992"/>
                    <a:pt x="949" y="992"/>
                  </a:cubicBezTo>
                  <a:cubicBezTo>
                    <a:pt x="948" y="989"/>
                    <a:pt x="948" y="987"/>
                    <a:pt x="948" y="985"/>
                  </a:cubicBezTo>
                  <a:cubicBezTo>
                    <a:pt x="940" y="982"/>
                    <a:pt x="938" y="960"/>
                    <a:pt x="938" y="956"/>
                  </a:cubicBezTo>
                  <a:cubicBezTo>
                    <a:pt x="934" y="956"/>
                    <a:pt x="934" y="949"/>
                    <a:pt x="931" y="948"/>
                  </a:cubicBezTo>
                  <a:cubicBezTo>
                    <a:pt x="931" y="947"/>
                    <a:pt x="931" y="946"/>
                    <a:pt x="931" y="946"/>
                  </a:cubicBezTo>
                  <a:cubicBezTo>
                    <a:pt x="934" y="947"/>
                    <a:pt x="934" y="947"/>
                    <a:pt x="936" y="951"/>
                  </a:cubicBezTo>
                  <a:cubicBezTo>
                    <a:pt x="937" y="951"/>
                    <a:pt x="937" y="951"/>
                    <a:pt x="938" y="951"/>
                  </a:cubicBezTo>
                  <a:cubicBezTo>
                    <a:pt x="936" y="947"/>
                    <a:pt x="936" y="947"/>
                    <a:pt x="933" y="938"/>
                  </a:cubicBezTo>
                  <a:cubicBezTo>
                    <a:pt x="932" y="938"/>
                    <a:pt x="932" y="938"/>
                    <a:pt x="931" y="938"/>
                  </a:cubicBezTo>
                  <a:cubicBezTo>
                    <a:pt x="931" y="935"/>
                    <a:pt x="930" y="932"/>
                    <a:pt x="928" y="931"/>
                  </a:cubicBezTo>
                  <a:cubicBezTo>
                    <a:pt x="923" y="923"/>
                    <a:pt x="910" y="900"/>
                    <a:pt x="910" y="893"/>
                  </a:cubicBezTo>
                  <a:cubicBezTo>
                    <a:pt x="914" y="895"/>
                    <a:pt x="915" y="900"/>
                    <a:pt x="918" y="908"/>
                  </a:cubicBezTo>
                  <a:cubicBezTo>
                    <a:pt x="926" y="922"/>
                    <a:pt x="926" y="922"/>
                    <a:pt x="928" y="926"/>
                  </a:cubicBezTo>
                  <a:cubicBezTo>
                    <a:pt x="928" y="926"/>
                    <a:pt x="929" y="926"/>
                    <a:pt x="930" y="927"/>
                  </a:cubicBezTo>
                  <a:cubicBezTo>
                    <a:pt x="927" y="919"/>
                    <a:pt x="923" y="911"/>
                    <a:pt x="922" y="906"/>
                  </a:cubicBezTo>
                  <a:cubicBezTo>
                    <a:pt x="923" y="906"/>
                    <a:pt x="930" y="919"/>
                    <a:pt x="931" y="925"/>
                  </a:cubicBezTo>
                  <a:cubicBezTo>
                    <a:pt x="932" y="925"/>
                    <a:pt x="933" y="925"/>
                    <a:pt x="934" y="925"/>
                  </a:cubicBezTo>
                  <a:cubicBezTo>
                    <a:pt x="936" y="937"/>
                    <a:pt x="935" y="936"/>
                    <a:pt x="937" y="944"/>
                  </a:cubicBezTo>
                  <a:cubicBezTo>
                    <a:pt x="939" y="944"/>
                    <a:pt x="941" y="944"/>
                    <a:pt x="942" y="944"/>
                  </a:cubicBezTo>
                  <a:cubicBezTo>
                    <a:pt x="941" y="938"/>
                    <a:pt x="939" y="935"/>
                    <a:pt x="939" y="930"/>
                  </a:cubicBezTo>
                  <a:cubicBezTo>
                    <a:pt x="943" y="930"/>
                    <a:pt x="945" y="942"/>
                    <a:pt x="946" y="946"/>
                  </a:cubicBezTo>
                  <a:cubicBezTo>
                    <a:pt x="945" y="946"/>
                    <a:pt x="945" y="946"/>
                    <a:pt x="944" y="946"/>
                  </a:cubicBezTo>
                  <a:cubicBezTo>
                    <a:pt x="944" y="952"/>
                    <a:pt x="945" y="955"/>
                    <a:pt x="952" y="964"/>
                  </a:cubicBezTo>
                  <a:cubicBezTo>
                    <a:pt x="951" y="964"/>
                    <a:pt x="950" y="964"/>
                    <a:pt x="949" y="964"/>
                  </a:cubicBezTo>
                  <a:cubicBezTo>
                    <a:pt x="948" y="961"/>
                    <a:pt x="946" y="960"/>
                    <a:pt x="944" y="960"/>
                  </a:cubicBezTo>
                  <a:cubicBezTo>
                    <a:pt x="943" y="956"/>
                    <a:pt x="942" y="954"/>
                    <a:pt x="940" y="951"/>
                  </a:cubicBezTo>
                  <a:cubicBezTo>
                    <a:pt x="940" y="955"/>
                    <a:pt x="943" y="957"/>
                    <a:pt x="943" y="964"/>
                  </a:cubicBezTo>
                  <a:cubicBezTo>
                    <a:pt x="942" y="963"/>
                    <a:pt x="942" y="961"/>
                    <a:pt x="942" y="960"/>
                  </a:cubicBezTo>
                  <a:cubicBezTo>
                    <a:pt x="941" y="960"/>
                    <a:pt x="940" y="960"/>
                    <a:pt x="939" y="960"/>
                  </a:cubicBezTo>
                  <a:cubicBezTo>
                    <a:pt x="943" y="969"/>
                    <a:pt x="944" y="975"/>
                    <a:pt x="948" y="985"/>
                  </a:cubicBezTo>
                  <a:cubicBezTo>
                    <a:pt x="949" y="985"/>
                    <a:pt x="950" y="985"/>
                    <a:pt x="951" y="986"/>
                  </a:cubicBezTo>
                  <a:cubicBezTo>
                    <a:pt x="951" y="983"/>
                    <a:pt x="950" y="979"/>
                    <a:pt x="948" y="977"/>
                  </a:cubicBezTo>
                  <a:cubicBezTo>
                    <a:pt x="947" y="975"/>
                    <a:pt x="947" y="973"/>
                    <a:pt x="947" y="972"/>
                  </a:cubicBezTo>
                  <a:cubicBezTo>
                    <a:pt x="948" y="972"/>
                    <a:pt x="948" y="972"/>
                    <a:pt x="959" y="995"/>
                  </a:cubicBezTo>
                  <a:cubicBezTo>
                    <a:pt x="958" y="995"/>
                    <a:pt x="957" y="995"/>
                    <a:pt x="957" y="995"/>
                  </a:cubicBezTo>
                  <a:moveTo>
                    <a:pt x="1131" y="992"/>
                  </a:moveTo>
                  <a:cubicBezTo>
                    <a:pt x="1131" y="992"/>
                    <a:pt x="1131" y="991"/>
                    <a:pt x="1131" y="990"/>
                  </a:cubicBezTo>
                  <a:cubicBezTo>
                    <a:pt x="1131" y="990"/>
                    <a:pt x="1133" y="989"/>
                    <a:pt x="1134" y="989"/>
                  </a:cubicBezTo>
                  <a:cubicBezTo>
                    <a:pt x="1135" y="990"/>
                    <a:pt x="1136" y="990"/>
                    <a:pt x="1136" y="991"/>
                  </a:cubicBezTo>
                  <a:cubicBezTo>
                    <a:pt x="1134" y="992"/>
                    <a:pt x="1132" y="992"/>
                    <a:pt x="1131" y="992"/>
                  </a:cubicBezTo>
                  <a:moveTo>
                    <a:pt x="1019" y="991"/>
                  </a:moveTo>
                  <a:cubicBezTo>
                    <a:pt x="1017" y="991"/>
                    <a:pt x="1016" y="990"/>
                    <a:pt x="1015" y="990"/>
                  </a:cubicBezTo>
                  <a:cubicBezTo>
                    <a:pt x="1012" y="984"/>
                    <a:pt x="1010" y="985"/>
                    <a:pt x="1007" y="983"/>
                  </a:cubicBezTo>
                  <a:cubicBezTo>
                    <a:pt x="1007" y="982"/>
                    <a:pt x="1007" y="981"/>
                    <a:pt x="1007" y="981"/>
                  </a:cubicBezTo>
                  <a:cubicBezTo>
                    <a:pt x="1011" y="981"/>
                    <a:pt x="1012" y="985"/>
                    <a:pt x="1019" y="988"/>
                  </a:cubicBezTo>
                  <a:cubicBezTo>
                    <a:pt x="1019" y="989"/>
                    <a:pt x="1019" y="990"/>
                    <a:pt x="1019" y="991"/>
                  </a:cubicBezTo>
                  <a:moveTo>
                    <a:pt x="943" y="988"/>
                  </a:moveTo>
                  <a:cubicBezTo>
                    <a:pt x="942" y="983"/>
                    <a:pt x="939" y="980"/>
                    <a:pt x="936" y="977"/>
                  </a:cubicBezTo>
                  <a:cubicBezTo>
                    <a:pt x="934" y="968"/>
                    <a:pt x="929" y="959"/>
                    <a:pt x="927" y="954"/>
                  </a:cubicBezTo>
                  <a:cubicBezTo>
                    <a:pt x="928" y="954"/>
                    <a:pt x="929" y="954"/>
                    <a:pt x="930" y="954"/>
                  </a:cubicBezTo>
                  <a:cubicBezTo>
                    <a:pt x="932" y="959"/>
                    <a:pt x="934" y="965"/>
                    <a:pt x="936" y="970"/>
                  </a:cubicBezTo>
                  <a:cubicBezTo>
                    <a:pt x="938" y="970"/>
                    <a:pt x="944" y="980"/>
                    <a:pt x="943" y="988"/>
                  </a:cubicBezTo>
                  <a:moveTo>
                    <a:pt x="932" y="986"/>
                  </a:moveTo>
                  <a:cubicBezTo>
                    <a:pt x="931" y="985"/>
                    <a:pt x="931" y="983"/>
                    <a:pt x="931" y="982"/>
                  </a:cubicBezTo>
                  <a:cubicBezTo>
                    <a:pt x="931" y="982"/>
                    <a:pt x="932" y="982"/>
                    <a:pt x="934" y="982"/>
                  </a:cubicBezTo>
                  <a:cubicBezTo>
                    <a:pt x="934" y="983"/>
                    <a:pt x="935" y="985"/>
                    <a:pt x="936" y="986"/>
                  </a:cubicBezTo>
                  <a:cubicBezTo>
                    <a:pt x="934" y="986"/>
                    <a:pt x="933" y="986"/>
                    <a:pt x="932" y="986"/>
                  </a:cubicBezTo>
                  <a:moveTo>
                    <a:pt x="974" y="982"/>
                  </a:moveTo>
                  <a:cubicBezTo>
                    <a:pt x="972" y="979"/>
                    <a:pt x="972" y="979"/>
                    <a:pt x="967" y="977"/>
                  </a:cubicBezTo>
                  <a:cubicBezTo>
                    <a:pt x="967" y="978"/>
                    <a:pt x="967" y="979"/>
                    <a:pt x="968" y="980"/>
                  </a:cubicBezTo>
                  <a:cubicBezTo>
                    <a:pt x="962" y="978"/>
                    <a:pt x="964" y="974"/>
                    <a:pt x="964" y="973"/>
                  </a:cubicBezTo>
                  <a:cubicBezTo>
                    <a:pt x="963" y="973"/>
                    <a:pt x="962" y="972"/>
                    <a:pt x="962" y="972"/>
                  </a:cubicBezTo>
                  <a:cubicBezTo>
                    <a:pt x="961" y="971"/>
                    <a:pt x="961" y="970"/>
                    <a:pt x="961" y="970"/>
                  </a:cubicBezTo>
                  <a:cubicBezTo>
                    <a:pt x="962" y="970"/>
                    <a:pt x="964" y="970"/>
                    <a:pt x="965" y="971"/>
                  </a:cubicBezTo>
                  <a:cubicBezTo>
                    <a:pt x="965" y="973"/>
                    <a:pt x="965" y="975"/>
                    <a:pt x="966" y="977"/>
                  </a:cubicBezTo>
                  <a:cubicBezTo>
                    <a:pt x="966" y="976"/>
                    <a:pt x="967" y="976"/>
                    <a:pt x="967" y="975"/>
                  </a:cubicBezTo>
                  <a:cubicBezTo>
                    <a:pt x="967" y="976"/>
                    <a:pt x="976" y="979"/>
                    <a:pt x="974" y="982"/>
                  </a:cubicBezTo>
                  <a:moveTo>
                    <a:pt x="1002" y="979"/>
                  </a:moveTo>
                  <a:cubicBezTo>
                    <a:pt x="999" y="976"/>
                    <a:pt x="993" y="971"/>
                    <a:pt x="992" y="971"/>
                  </a:cubicBezTo>
                  <a:cubicBezTo>
                    <a:pt x="992" y="967"/>
                    <a:pt x="983" y="963"/>
                    <a:pt x="981" y="962"/>
                  </a:cubicBezTo>
                  <a:cubicBezTo>
                    <a:pt x="981" y="961"/>
                    <a:pt x="981" y="960"/>
                    <a:pt x="981" y="960"/>
                  </a:cubicBezTo>
                  <a:cubicBezTo>
                    <a:pt x="984" y="962"/>
                    <a:pt x="996" y="967"/>
                    <a:pt x="999" y="975"/>
                  </a:cubicBezTo>
                  <a:cubicBezTo>
                    <a:pt x="1002" y="975"/>
                    <a:pt x="1003" y="976"/>
                    <a:pt x="1004" y="978"/>
                  </a:cubicBezTo>
                  <a:cubicBezTo>
                    <a:pt x="1003" y="979"/>
                    <a:pt x="1003" y="979"/>
                    <a:pt x="1002" y="979"/>
                  </a:cubicBezTo>
                  <a:moveTo>
                    <a:pt x="1138" y="971"/>
                  </a:moveTo>
                  <a:cubicBezTo>
                    <a:pt x="1138" y="970"/>
                    <a:pt x="1144" y="963"/>
                    <a:pt x="1149" y="965"/>
                  </a:cubicBezTo>
                  <a:cubicBezTo>
                    <a:pt x="1144" y="968"/>
                    <a:pt x="1142" y="970"/>
                    <a:pt x="1138" y="971"/>
                  </a:cubicBezTo>
                  <a:moveTo>
                    <a:pt x="958" y="966"/>
                  </a:moveTo>
                  <a:cubicBezTo>
                    <a:pt x="955" y="963"/>
                    <a:pt x="953" y="960"/>
                    <a:pt x="951" y="958"/>
                  </a:cubicBezTo>
                  <a:cubicBezTo>
                    <a:pt x="950" y="958"/>
                    <a:pt x="950" y="958"/>
                    <a:pt x="949" y="958"/>
                  </a:cubicBezTo>
                  <a:cubicBezTo>
                    <a:pt x="948" y="953"/>
                    <a:pt x="946" y="952"/>
                    <a:pt x="946" y="949"/>
                  </a:cubicBezTo>
                  <a:cubicBezTo>
                    <a:pt x="948" y="949"/>
                    <a:pt x="956" y="959"/>
                    <a:pt x="958" y="966"/>
                  </a:cubicBezTo>
                  <a:moveTo>
                    <a:pt x="1104" y="966"/>
                  </a:moveTo>
                  <a:cubicBezTo>
                    <a:pt x="1104" y="964"/>
                    <a:pt x="1101" y="962"/>
                    <a:pt x="1101" y="961"/>
                  </a:cubicBezTo>
                  <a:cubicBezTo>
                    <a:pt x="1102" y="961"/>
                    <a:pt x="1109" y="960"/>
                    <a:pt x="1114" y="965"/>
                  </a:cubicBezTo>
                  <a:cubicBezTo>
                    <a:pt x="1111" y="966"/>
                    <a:pt x="1107" y="966"/>
                    <a:pt x="1104" y="966"/>
                  </a:cubicBezTo>
                  <a:moveTo>
                    <a:pt x="1102" y="958"/>
                  </a:moveTo>
                  <a:cubicBezTo>
                    <a:pt x="1107" y="947"/>
                    <a:pt x="1120" y="949"/>
                    <a:pt x="1134" y="949"/>
                  </a:cubicBezTo>
                  <a:cubicBezTo>
                    <a:pt x="1134" y="950"/>
                    <a:pt x="1134" y="951"/>
                    <a:pt x="1134" y="951"/>
                  </a:cubicBezTo>
                  <a:cubicBezTo>
                    <a:pt x="1119" y="951"/>
                    <a:pt x="1112" y="955"/>
                    <a:pt x="1102" y="958"/>
                  </a:cubicBezTo>
                  <a:moveTo>
                    <a:pt x="1081" y="949"/>
                  </a:moveTo>
                  <a:cubicBezTo>
                    <a:pt x="1081" y="948"/>
                    <a:pt x="1081" y="948"/>
                    <a:pt x="1081" y="947"/>
                  </a:cubicBezTo>
                  <a:cubicBezTo>
                    <a:pt x="1078" y="945"/>
                    <a:pt x="1075" y="944"/>
                    <a:pt x="1073" y="943"/>
                  </a:cubicBezTo>
                  <a:cubicBezTo>
                    <a:pt x="1073" y="942"/>
                    <a:pt x="1074" y="941"/>
                    <a:pt x="1074" y="941"/>
                  </a:cubicBezTo>
                  <a:cubicBezTo>
                    <a:pt x="1077" y="942"/>
                    <a:pt x="1080" y="943"/>
                    <a:pt x="1083" y="945"/>
                  </a:cubicBezTo>
                  <a:cubicBezTo>
                    <a:pt x="1083" y="945"/>
                    <a:pt x="1083" y="946"/>
                    <a:pt x="1084" y="947"/>
                  </a:cubicBezTo>
                  <a:cubicBezTo>
                    <a:pt x="1082" y="948"/>
                    <a:pt x="1081" y="948"/>
                    <a:pt x="1081" y="949"/>
                  </a:cubicBezTo>
                  <a:moveTo>
                    <a:pt x="1102" y="948"/>
                  </a:moveTo>
                  <a:cubicBezTo>
                    <a:pt x="1103" y="947"/>
                    <a:pt x="1104" y="946"/>
                    <a:pt x="1105" y="945"/>
                  </a:cubicBezTo>
                  <a:cubicBezTo>
                    <a:pt x="1105" y="945"/>
                    <a:pt x="1106" y="946"/>
                    <a:pt x="1106" y="947"/>
                  </a:cubicBezTo>
                  <a:cubicBezTo>
                    <a:pt x="1104" y="947"/>
                    <a:pt x="1103" y="948"/>
                    <a:pt x="1102" y="948"/>
                  </a:cubicBezTo>
                  <a:moveTo>
                    <a:pt x="924" y="946"/>
                  </a:moveTo>
                  <a:cubicBezTo>
                    <a:pt x="915" y="934"/>
                    <a:pt x="911" y="923"/>
                    <a:pt x="910" y="914"/>
                  </a:cubicBezTo>
                  <a:cubicBezTo>
                    <a:pt x="912" y="919"/>
                    <a:pt x="920" y="929"/>
                    <a:pt x="923" y="940"/>
                  </a:cubicBezTo>
                  <a:cubicBezTo>
                    <a:pt x="923" y="940"/>
                    <a:pt x="924" y="940"/>
                    <a:pt x="925" y="941"/>
                  </a:cubicBezTo>
                  <a:cubicBezTo>
                    <a:pt x="925" y="942"/>
                    <a:pt x="926" y="944"/>
                    <a:pt x="926" y="946"/>
                  </a:cubicBezTo>
                  <a:cubicBezTo>
                    <a:pt x="925" y="946"/>
                    <a:pt x="924" y="946"/>
                    <a:pt x="924" y="946"/>
                  </a:cubicBezTo>
                  <a:moveTo>
                    <a:pt x="951" y="945"/>
                  </a:moveTo>
                  <a:cubicBezTo>
                    <a:pt x="949" y="942"/>
                    <a:pt x="949" y="942"/>
                    <a:pt x="948" y="938"/>
                  </a:cubicBezTo>
                  <a:cubicBezTo>
                    <a:pt x="951" y="939"/>
                    <a:pt x="952" y="941"/>
                    <a:pt x="951" y="945"/>
                  </a:cubicBezTo>
                  <a:moveTo>
                    <a:pt x="1071" y="943"/>
                  </a:moveTo>
                  <a:cubicBezTo>
                    <a:pt x="1071" y="941"/>
                    <a:pt x="1071" y="941"/>
                    <a:pt x="1068" y="939"/>
                  </a:cubicBezTo>
                  <a:cubicBezTo>
                    <a:pt x="1069" y="939"/>
                    <a:pt x="1070" y="939"/>
                    <a:pt x="1070" y="939"/>
                  </a:cubicBezTo>
                  <a:cubicBezTo>
                    <a:pt x="1070" y="940"/>
                    <a:pt x="1071" y="941"/>
                    <a:pt x="1071" y="943"/>
                  </a:cubicBezTo>
                  <a:moveTo>
                    <a:pt x="928" y="941"/>
                  </a:moveTo>
                  <a:cubicBezTo>
                    <a:pt x="925" y="934"/>
                    <a:pt x="917" y="926"/>
                    <a:pt x="918" y="921"/>
                  </a:cubicBezTo>
                  <a:cubicBezTo>
                    <a:pt x="921" y="922"/>
                    <a:pt x="928" y="932"/>
                    <a:pt x="930" y="941"/>
                  </a:cubicBezTo>
                  <a:cubicBezTo>
                    <a:pt x="929" y="941"/>
                    <a:pt x="929" y="941"/>
                    <a:pt x="928" y="941"/>
                  </a:cubicBezTo>
                  <a:moveTo>
                    <a:pt x="1084" y="938"/>
                  </a:moveTo>
                  <a:cubicBezTo>
                    <a:pt x="1083" y="937"/>
                    <a:pt x="1083" y="937"/>
                    <a:pt x="1080" y="936"/>
                  </a:cubicBezTo>
                  <a:cubicBezTo>
                    <a:pt x="1080" y="935"/>
                    <a:pt x="1080" y="934"/>
                    <a:pt x="1081" y="933"/>
                  </a:cubicBezTo>
                  <a:cubicBezTo>
                    <a:pt x="1084" y="933"/>
                    <a:pt x="1087" y="933"/>
                    <a:pt x="1091" y="934"/>
                  </a:cubicBezTo>
                  <a:cubicBezTo>
                    <a:pt x="1091" y="933"/>
                    <a:pt x="1091" y="932"/>
                    <a:pt x="1091" y="932"/>
                  </a:cubicBezTo>
                  <a:cubicBezTo>
                    <a:pt x="1094" y="932"/>
                    <a:pt x="1096" y="933"/>
                    <a:pt x="1099" y="933"/>
                  </a:cubicBezTo>
                  <a:cubicBezTo>
                    <a:pt x="1095" y="934"/>
                    <a:pt x="1092" y="935"/>
                    <a:pt x="1088" y="936"/>
                  </a:cubicBezTo>
                  <a:cubicBezTo>
                    <a:pt x="1088" y="937"/>
                    <a:pt x="1088" y="938"/>
                    <a:pt x="1088" y="938"/>
                  </a:cubicBezTo>
                  <a:cubicBezTo>
                    <a:pt x="1086" y="938"/>
                    <a:pt x="1085" y="938"/>
                    <a:pt x="1084" y="938"/>
                  </a:cubicBezTo>
                  <a:moveTo>
                    <a:pt x="1070" y="936"/>
                  </a:moveTo>
                  <a:cubicBezTo>
                    <a:pt x="1070" y="934"/>
                    <a:pt x="1070" y="934"/>
                    <a:pt x="1067" y="932"/>
                  </a:cubicBezTo>
                  <a:cubicBezTo>
                    <a:pt x="1069" y="932"/>
                    <a:pt x="1069" y="932"/>
                    <a:pt x="1072" y="935"/>
                  </a:cubicBezTo>
                  <a:cubicBezTo>
                    <a:pt x="1071" y="935"/>
                    <a:pt x="1070" y="936"/>
                    <a:pt x="1070" y="936"/>
                  </a:cubicBezTo>
                  <a:moveTo>
                    <a:pt x="1055" y="933"/>
                  </a:moveTo>
                  <a:cubicBezTo>
                    <a:pt x="1055" y="932"/>
                    <a:pt x="1055" y="931"/>
                    <a:pt x="1055" y="931"/>
                  </a:cubicBezTo>
                  <a:cubicBezTo>
                    <a:pt x="1057" y="931"/>
                    <a:pt x="1059" y="931"/>
                    <a:pt x="1061" y="931"/>
                  </a:cubicBezTo>
                  <a:cubicBezTo>
                    <a:pt x="1059" y="931"/>
                    <a:pt x="1057" y="932"/>
                    <a:pt x="1055" y="933"/>
                  </a:cubicBezTo>
                  <a:moveTo>
                    <a:pt x="1091" y="924"/>
                  </a:moveTo>
                  <a:cubicBezTo>
                    <a:pt x="1091" y="919"/>
                    <a:pt x="1096" y="920"/>
                    <a:pt x="1100" y="919"/>
                  </a:cubicBezTo>
                  <a:cubicBezTo>
                    <a:pt x="1100" y="917"/>
                    <a:pt x="1110" y="911"/>
                    <a:pt x="1115" y="913"/>
                  </a:cubicBezTo>
                  <a:cubicBezTo>
                    <a:pt x="1107" y="917"/>
                    <a:pt x="1099" y="920"/>
                    <a:pt x="1091" y="924"/>
                  </a:cubicBezTo>
                  <a:moveTo>
                    <a:pt x="1048" y="919"/>
                  </a:moveTo>
                  <a:cubicBezTo>
                    <a:pt x="1047" y="917"/>
                    <a:pt x="1045" y="917"/>
                    <a:pt x="1044" y="915"/>
                  </a:cubicBezTo>
                  <a:cubicBezTo>
                    <a:pt x="1043" y="915"/>
                    <a:pt x="1042" y="915"/>
                    <a:pt x="1042" y="915"/>
                  </a:cubicBezTo>
                  <a:cubicBezTo>
                    <a:pt x="1042" y="910"/>
                    <a:pt x="1035" y="908"/>
                    <a:pt x="1034" y="908"/>
                  </a:cubicBezTo>
                  <a:cubicBezTo>
                    <a:pt x="1039" y="908"/>
                    <a:pt x="1045" y="909"/>
                    <a:pt x="1050" y="919"/>
                  </a:cubicBezTo>
                  <a:cubicBezTo>
                    <a:pt x="1049" y="919"/>
                    <a:pt x="1048" y="919"/>
                    <a:pt x="1048" y="919"/>
                  </a:cubicBezTo>
                  <a:moveTo>
                    <a:pt x="915" y="918"/>
                  </a:moveTo>
                  <a:cubicBezTo>
                    <a:pt x="909" y="906"/>
                    <a:pt x="909" y="906"/>
                    <a:pt x="910" y="904"/>
                  </a:cubicBezTo>
                  <a:cubicBezTo>
                    <a:pt x="912" y="907"/>
                    <a:pt x="912" y="907"/>
                    <a:pt x="917" y="918"/>
                  </a:cubicBezTo>
                  <a:cubicBezTo>
                    <a:pt x="916" y="918"/>
                    <a:pt x="915" y="918"/>
                    <a:pt x="915" y="918"/>
                  </a:cubicBezTo>
                  <a:moveTo>
                    <a:pt x="1075" y="905"/>
                  </a:moveTo>
                  <a:cubicBezTo>
                    <a:pt x="1074" y="904"/>
                    <a:pt x="1073" y="903"/>
                    <a:pt x="1072" y="903"/>
                  </a:cubicBezTo>
                  <a:cubicBezTo>
                    <a:pt x="1073" y="902"/>
                    <a:pt x="1075" y="902"/>
                    <a:pt x="1078" y="902"/>
                  </a:cubicBezTo>
                  <a:cubicBezTo>
                    <a:pt x="1078" y="903"/>
                    <a:pt x="1078" y="903"/>
                    <a:pt x="1079" y="904"/>
                  </a:cubicBezTo>
                  <a:cubicBezTo>
                    <a:pt x="1078" y="904"/>
                    <a:pt x="1077" y="904"/>
                    <a:pt x="1075" y="905"/>
                  </a:cubicBezTo>
                  <a:moveTo>
                    <a:pt x="961" y="902"/>
                  </a:moveTo>
                  <a:cubicBezTo>
                    <a:pt x="959" y="900"/>
                    <a:pt x="959" y="897"/>
                    <a:pt x="959" y="896"/>
                  </a:cubicBezTo>
                  <a:cubicBezTo>
                    <a:pt x="961" y="896"/>
                    <a:pt x="962" y="897"/>
                    <a:pt x="965" y="897"/>
                  </a:cubicBezTo>
                  <a:cubicBezTo>
                    <a:pt x="965" y="901"/>
                    <a:pt x="962" y="901"/>
                    <a:pt x="961" y="902"/>
                  </a:cubicBezTo>
                  <a:moveTo>
                    <a:pt x="1087" y="902"/>
                  </a:moveTo>
                  <a:cubicBezTo>
                    <a:pt x="1087" y="900"/>
                    <a:pt x="1088" y="897"/>
                    <a:pt x="1089" y="895"/>
                  </a:cubicBezTo>
                  <a:cubicBezTo>
                    <a:pt x="1090" y="895"/>
                    <a:pt x="1091" y="895"/>
                    <a:pt x="1092" y="895"/>
                  </a:cubicBezTo>
                  <a:cubicBezTo>
                    <a:pt x="1092" y="896"/>
                    <a:pt x="1092" y="897"/>
                    <a:pt x="1092" y="897"/>
                  </a:cubicBezTo>
                  <a:cubicBezTo>
                    <a:pt x="1094" y="899"/>
                    <a:pt x="1094" y="899"/>
                    <a:pt x="1094" y="901"/>
                  </a:cubicBezTo>
                  <a:cubicBezTo>
                    <a:pt x="1091" y="901"/>
                    <a:pt x="1089" y="901"/>
                    <a:pt x="1087" y="902"/>
                  </a:cubicBezTo>
                  <a:moveTo>
                    <a:pt x="907" y="900"/>
                  </a:moveTo>
                  <a:cubicBezTo>
                    <a:pt x="906" y="898"/>
                    <a:pt x="905" y="895"/>
                    <a:pt x="904" y="893"/>
                  </a:cubicBezTo>
                  <a:cubicBezTo>
                    <a:pt x="904" y="892"/>
                    <a:pt x="905" y="891"/>
                    <a:pt x="905" y="891"/>
                  </a:cubicBezTo>
                  <a:cubicBezTo>
                    <a:pt x="906" y="894"/>
                    <a:pt x="907" y="897"/>
                    <a:pt x="908" y="900"/>
                  </a:cubicBezTo>
                  <a:cubicBezTo>
                    <a:pt x="908" y="900"/>
                    <a:pt x="907" y="900"/>
                    <a:pt x="907" y="900"/>
                  </a:cubicBezTo>
                  <a:moveTo>
                    <a:pt x="1097" y="900"/>
                  </a:moveTo>
                  <a:cubicBezTo>
                    <a:pt x="1096" y="899"/>
                    <a:pt x="1096" y="898"/>
                    <a:pt x="1096" y="897"/>
                  </a:cubicBezTo>
                  <a:cubicBezTo>
                    <a:pt x="1097" y="898"/>
                    <a:pt x="1098" y="898"/>
                    <a:pt x="1099" y="899"/>
                  </a:cubicBezTo>
                  <a:cubicBezTo>
                    <a:pt x="1098" y="899"/>
                    <a:pt x="1098" y="900"/>
                    <a:pt x="1097" y="900"/>
                  </a:cubicBezTo>
                  <a:moveTo>
                    <a:pt x="1044" y="897"/>
                  </a:moveTo>
                  <a:cubicBezTo>
                    <a:pt x="1044" y="896"/>
                    <a:pt x="1044" y="894"/>
                    <a:pt x="1044" y="893"/>
                  </a:cubicBezTo>
                  <a:cubicBezTo>
                    <a:pt x="1047" y="893"/>
                    <a:pt x="1050" y="893"/>
                    <a:pt x="1053" y="893"/>
                  </a:cubicBezTo>
                  <a:cubicBezTo>
                    <a:pt x="1053" y="894"/>
                    <a:pt x="1053" y="895"/>
                    <a:pt x="1053" y="896"/>
                  </a:cubicBezTo>
                  <a:cubicBezTo>
                    <a:pt x="1050" y="897"/>
                    <a:pt x="1047" y="897"/>
                    <a:pt x="1044" y="897"/>
                  </a:cubicBezTo>
                  <a:moveTo>
                    <a:pt x="881" y="895"/>
                  </a:moveTo>
                  <a:cubicBezTo>
                    <a:pt x="881" y="892"/>
                    <a:pt x="881" y="888"/>
                    <a:pt x="881" y="885"/>
                  </a:cubicBezTo>
                  <a:cubicBezTo>
                    <a:pt x="883" y="878"/>
                    <a:pt x="883" y="878"/>
                    <a:pt x="883" y="869"/>
                  </a:cubicBezTo>
                  <a:cubicBezTo>
                    <a:pt x="872" y="864"/>
                    <a:pt x="872" y="864"/>
                    <a:pt x="869" y="861"/>
                  </a:cubicBezTo>
                  <a:cubicBezTo>
                    <a:pt x="871" y="861"/>
                    <a:pt x="873" y="862"/>
                    <a:pt x="876" y="862"/>
                  </a:cubicBezTo>
                  <a:cubicBezTo>
                    <a:pt x="880" y="856"/>
                    <a:pt x="879" y="858"/>
                    <a:pt x="877" y="852"/>
                  </a:cubicBezTo>
                  <a:cubicBezTo>
                    <a:pt x="882" y="851"/>
                    <a:pt x="887" y="850"/>
                    <a:pt x="893" y="850"/>
                  </a:cubicBezTo>
                  <a:cubicBezTo>
                    <a:pt x="893" y="862"/>
                    <a:pt x="885" y="877"/>
                    <a:pt x="883" y="893"/>
                  </a:cubicBezTo>
                  <a:cubicBezTo>
                    <a:pt x="882" y="894"/>
                    <a:pt x="882" y="894"/>
                    <a:pt x="881" y="895"/>
                  </a:cubicBezTo>
                  <a:moveTo>
                    <a:pt x="953" y="891"/>
                  </a:moveTo>
                  <a:cubicBezTo>
                    <a:pt x="951" y="884"/>
                    <a:pt x="945" y="883"/>
                    <a:pt x="947" y="878"/>
                  </a:cubicBezTo>
                  <a:cubicBezTo>
                    <a:pt x="950" y="882"/>
                    <a:pt x="953" y="887"/>
                    <a:pt x="956" y="891"/>
                  </a:cubicBezTo>
                  <a:cubicBezTo>
                    <a:pt x="954" y="891"/>
                    <a:pt x="954" y="891"/>
                    <a:pt x="953" y="891"/>
                  </a:cubicBezTo>
                  <a:moveTo>
                    <a:pt x="1099" y="891"/>
                  </a:moveTo>
                  <a:cubicBezTo>
                    <a:pt x="1099" y="890"/>
                    <a:pt x="1099" y="890"/>
                    <a:pt x="1099" y="889"/>
                  </a:cubicBezTo>
                  <a:cubicBezTo>
                    <a:pt x="1103" y="889"/>
                    <a:pt x="1106" y="889"/>
                    <a:pt x="1110" y="889"/>
                  </a:cubicBezTo>
                  <a:cubicBezTo>
                    <a:pt x="1106" y="890"/>
                    <a:pt x="1103" y="890"/>
                    <a:pt x="1099" y="891"/>
                  </a:cubicBezTo>
                  <a:moveTo>
                    <a:pt x="1046" y="889"/>
                  </a:moveTo>
                  <a:cubicBezTo>
                    <a:pt x="1045" y="888"/>
                    <a:pt x="1045" y="886"/>
                    <a:pt x="1045" y="885"/>
                  </a:cubicBezTo>
                  <a:cubicBezTo>
                    <a:pt x="1047" y="885"/>
                    <a:pt x="1048" y="886"/>
                    <a:pt x="1049" y="886"/>
                  </a:cubicBezTo>
                  <a:cubicBezTo>
                    <a:pt x="1049" y="887"/>
                    <a:pt x="1050" y="888"/>
                    <a:pt x="1050" y="889"/>
                  </a:cubicBezTo>
                  <a:cubicBezTo>
                    <a:pt x="1048" y="889"/>
                    <a:pt x="1047" y="889"/>
                    <a:pt x="1046" y="889"/>
                  </a:cubicBezTo>
                  <a:moveTo>
                    <a:pt x="1072" y="885"/>
                  </a:moveTo>
                  <a:cubicBezTo>
                    <a:pt x="1070" y="884"/>
                    <a:pt x="1067" y="883"/>
                    <a:pt x="1065" y="882"/>
                  </a:cubicBezTo>
                  <a:cubicBezTo>
                    <a:pt x="1065" y="878"/>
                    <a:pt x="1060" y="878"/>
                    <a:pt x="1059" y="878"/>
                  </a:cubicBezTo>
                  <a:cubicBezTo>
                    <a:pt x="1059" y="875"/>
                    <a:pt x="1051" y="872"/>
                    <a:pt x="1050" y="872"/>
                  </a:cubicBezTo>
                  <a:cubicBezTo>
                    <a:pt x="1050" y="871"/>
                    <a:pt x="1050" y="870"/>
                    <a:pt x="1050" y="869"/>
                  </a:cubicBezTo>
                  <a:cubicBezTo>
                    <a:pt x="1049" y="869"/>
                    <a:pt x="1048" y="869"/>
                    <a:pt x="1048" y="869"/>
                  </a:cubicBezTo>
                  <a:cubicBezTo>
                    <a:pt x="1048" y="869"/>
                    <a:pt x="1048" y="868"/>
                    <a:pt x="1048" y="867"/>
                  </a:cubicBezTo>
                  <a:cubicBezTo>
                    <a:pt x="1047" y="867"/>
                    <a:pt x="1046" y="867"/>
                    <a:pt x="1046" y="867"/>
                  </a:cubicBezTo>
                  <a:cubicBezTo>
                    <a:pt x="1045" y="865"/>
                    <a:pt x="1045" y="865"/>
                    <a:pt x="1043" y="864"/>
                  </a:cubicBezTo>
                  <a:cubicBezTo>
                    <a:pt x="1042" y="865"/>
                    <a:pt x="1042" y="865"/>
                    <a:pt x="1042" y="866"/>
                  </a:cubicBezTo>
                  <a:cubicBezTo>
                    <a:pt x="1042" y="866"/>
                    <a:pt x="1055" y="876"/>
                    <a:pt x="1059" y="881"/>
                  </a:cubicBezTo>
                  <a:cubicBezTo>
                    <a:pt x="1058" y="881"/>
                    <a:pt x="1057" y="881"/>
                    <a:pt x="1057" y="881"/>
                  </a:cubicBezTo>
                  <a:cubicBezTo>
                    <a:pt x="1049" y="876"/>
                    <a:pt x="1038" y="867"/>
                    <a:pt x="1037" y="863"/>
                  </a:cubicBezTo>
                  <a:cubicBezTo>
                    <a:pt x="1036" y="863"/>
                    <a:pt x="1034" y="863"/>
                    <a:pt x="1033" y="863"/>
                  </a:cubicBezTo>
                  <a:cubicBezTo>
                    <a:pt x="1033" y="862"/>
                    <a:pt x="1033" y="862"/>
                    <a:pt x="1033" y="862"/>
                  </a:cubicBezTo>
                  <a:cubicBezTo>
                    <a:pt x="1036" y="861"/>
                    <a:pt x="1039" y="860"/>
                    <a:pt x="1042" y="860"/>
                  </a:cubicBezTo>
                  <a:cubicBezTo>
                    <a:pt x="1041" y="859"/>
                    <a:pt x="1041" y="857"/>
                    <a:pt x="1041" y="856"/>
                  </a:cubicBezTo>
                  <a:cubicBezTo>
                    <a:pt x="1041" y="856"/>
                    <a:pt x="1042" y="855"/>
                    <a:pt x="1042" y="854"/>
                  </a:cubicBezTo>
                  <a:cubicBezTo>
                    <a:pt x="1048" y="859"/>
                    <a:pt x="1058" y="866"/>
                    <a:pt x="1067" y="875"/>
                  </a:cubicBezTo>
                  <a:cubicBezTo>
                    <a:pt x="1068" y="875"/>
                    <a:pt x="1070" y="875"/>
                    <a:pt x="1071" y="876"/>
                  </a:cubicBezTo>
                  <a:cubicBezTo>
                    <a:pt x="1071" y="876"/>
                    <a:pt x="1071" y="877"/>
                    <a:pt x="1071" y="878"/>
                  </a:cubicBezTo>
                  <a:cubicBezTo>
                    <a:pt x="1073" y="878"/>
                    <a:pt x="1076" y="879"/>
                    <a:pt x="1078" y="880"/>
                  </a:cubicBezTo>
                  <a:cubicBezTo>
                    <a:pt x="1078" y="881"/>
                    <a:pt x="1079" y="881"/>
                    <a:pt x="1079" y="882"/>
                  </a:cubicBezTo>
                  <a:cubicBezTo>
                    <a:pt x="1078" y="882"/>
                    <a:pt x="1076" y="882"/>
                    <a:pt x="1074" y="882"/>
                  </a:cubicBezTo>
                  <a:cubicBezTo>
                    <a:pt x="1074" y="876"/>
                    <a:pt x="1061" y="874"/>
                    <a:pt x="1060" y="874"/>
                  </a:cubicBezTo>
                  <a:cubicBezTo>
                    <a:pt x="1062" y="876"/>
                    <a:pt x="1064" y="878"/>
                    <a:pt x="1066" y="880"/>
                  </a:cubicBezTo>
                  <a:cubicBezTo>
                    <a:pt x="1067" y="880"/>
                    <a:pt x="1072" y="878"/>
                    <a:pt x="1072" y="885"/>
                  </a:cubicBezTo>
                  <a:moveTo>
                    <a:pt x="937" y="882"/>
                  </a:moveTo>
                  <a:cubicBezTo>
                    <a:pt x="937" y="881"/>
                    <a:pt x="938" y="879"/>
                    <a:pt x="939" y="878"/>
                  </a:cubicBezTo>
                  <a:cubicBezTo>
                    <a:pt x="940" y="878"/>
                    <a:pt x="940" y="879"/>
                    <a:pt x="940" y="879"/>
                  </a:cubicBezTo>
                  <a:cubicBezTo>
                    <a:pt x="939" y="880"/>
                    <a:pt x="938" y="881"/>
                    <a:pt x="937" y="882"/>
                  </a:cubicBezTo>
                  <a:moveTo>
                    <a:pt x="1046" y="882"/>
                  </a:moveTo>
                  <a:cubicBezTo>
                    <a:pt x="1035" y="877"/>
                    <a:pt x="1029" y="880"/>
                    <a:pt x="1023" y="874"/>
                  </a:cubicBezTo>
                  <a:cubicBezTo>
                    <a:pt x="1022" y="874"/>
                    <a:pt x="1021" y="874"/>
                    <a:pt x="1020" y="874"/>
                  </a:cubicBezTo>
                  <a:cubicBezTo>
                    <a:pt x="1018" y="866"/>
                    <a:pt x="1014" y="864"/>
                    <a:pt x="1012" y="862"/>
                  </a:cubicBezTo>
                  <a:cubicBezTo>
                    <a:pt x="1016" y="862"/>
                    <a:pt x="1022" y="872"/>
                    <a:pt x="1030" y="876"/>
                  </a:cubicBezTo>
                  <a:cubicBezTo>
                    <a:pt x="1029" y="874"/>
                    <a:pt x="1028" y="872"/>
                    <a:pt x="1027" y="870"/>
                  </a:cubicBezTo>
                  <a:cubicBezTo>
                    <a:pt x="1030" y="869"/>
                    <a:pt x="1031" y="875"/>
                    <a:pt x="1035" y="876"/>
                  </a:cubicBezTo>
                  <a:cubicBezTo>
                    <a:pt x="1034" y="867"/>
                    <a:pt x="1021" y="860"/>
                    <a:pt x="1018" y="859"/>
                  </a:cubicBezTo>
                  <a:cubicBezTo>
                    <a:pt x="1018" y="858"/>
                    <a:pt x="1018" y="857"/>
                    <a:pt x="1018" y="856"/>
                  </a:cubicBezTo>
                  <a:cubicBezTo>
                    <a:pt x="1022" y="858"/>
                    <a:pt x="1028" y="865"/>
                    <a:pt x="1033" y="867"/>
                  </a:cubicBezTo>
                  <a:cubicBezTo>
                    <a:pt x="1033" y="868"/>
                    <a:pt x="1033" y="868"/>
                    <a:pt x="1033" y="869"/>
                  </a:cubicBezTo>
                  <a:cubicBezTo>
                    <a:pt x="1047" y="879"/>
                    <a:pt x="1047" y="879"/>
                    <a:pt x="1049" y="882"/>
                  </a:cubicBezTo>
                  <a:cubicBezTo>
                    <a:pt x="1048" y="882"/>
                    <a:pt x="1047" y="882"/>
                    <a:pt x="1046" y="882"/>
                  </a:cubicBezTo>
                  <a:moveTo>
                    <a:pt x="934" y="875"/>
                  </a:moveTo>
                  <a:cubicBezTo>
                    <a:pt x="933" y="873"/>
                    <a:pt x="933" y="872"/>
                    <a:pt x="932" y="872"/>
                  </a:cubicBezTo>
                  <a:cubicBezTo>
                    <a:pt x="934" y="872"/>
                    <a:pt x="936" y="872"/>
                    <a:pt x="938" y="872"/>
                  </a:cubicBezTo>
                  <a:cubicBezTo>
                    <a:pt x="937" y="872"/>
                    <a:pt x="937" y="873"/>
                    <a:pt x="937" y="874"/>
                  </a:cubicBezTo>
                  <a:cubicBezTo>
                    <a:pt x="936" y="874"/>
                    <a:pt x="934" y="874"/>
                    <a:pt x="934" y="875"/>
                  </a:cubicBezTo>
                  <a:moveTo>
                    <a:pt x="1057" y="874"/>
                  </a:moveTo>
                  <a:cubicBezTo>
                    <a:pt x="1056" y="872"/>
                    <a:pt x="1055" y="871"/>
                    <a:pt x="1054" y="869"/>
                  </a:cubicBezTo>
                  <a:cubicBezTo>
                    <a:pt x="1058" y="871"/>
                    <a:pt x="1058" y="871"/>
                    <a:pt x="1059" y="873"/>
                  </a:cubicBezTo>
                  <a:cubicBezTo>
                    <a:pt x="1058" y="873"/>
                    <a:pt x="1058" y="873"/>
                    <a:pt x="1057" y="874"/>
                  </a:cubicBezTo>
                  <a:moveTo>
                    <a:pt x="1082" y="872"/>
                  </a:moveTo>
                  <a:cubicBezTo>
                    <a:pt x="1076" y="869"/>
                    <a:pt x="1071" y="865"/>
                    <a:pt x="1066" y="863"/>
                  </a:cubicBezTo>
                  <a:cubicBezTo>
                    <a:pt x="1066" y="862"/>
                    <a:pt x="1066" y="860"/>
                    <a:pt x="1067" y="859"/>
                  </a:cubicBezTo>
                  <a:cubicBezTo>
                    <a:pt x="1061" y="856"/>
                    <a:pt x="1058" y="856"/>
                    <a:pt x="1056" y="853"/>
                  </a:cubicBezTo>
                  <a:cubicBezTo>
                    <a:pt x="1057" y="850"/>
                    <a:pt x="1066" y="852"/>
                    <a:pt x="1073" y="855"/>
                  </a:cubicBezTo>
                  <a:cubicBezTo>
                    <a:pt x="1073" y="856"/>
                    <a:pt x="1073" y="859"/>
                    <a:pt x="1074" y="861"/>
                  </a:cubicBezTo>
                  <a:cubicBezTo>
                    <a:pt x="1073" y="861"/>
                    <a:pt x="1072" y="861"/>
                    <a:pt x="1070" y="861"/>
                  </a:cubicBezTo>
                  <a:cubicBezTo>
                    <a:pt x="1075" y="864"/>
                    <a:pt x="1079" y="866"/>
                    <a:pt x="1084" y="869"/>
                  </a:cubicBezTo>
                  <a:cubicBezTo>
                    <a:pt x="1084" y="870"/>
                    <a:pt x="1084" y="871"/>
                    <a:pt x="1084" y="872"/>
                  </a:cubicBezTo>
                  <a:cubicBezTo>
                    <a:pt x="1083" y="872"/>
                    <a:pt x="1082" y="872"/>
                    <a:pt x="1082" y="872"/>
                  </a:cubicBezTo>
                  <a:moveTo>
                    <a:pt x="925" y="866"/>
                  </a:moveTo>
                  <a:cubicBezTo>
                    <a:pt x="926" y="865"/>
                    <a:pt x="926" y="865"/>
                    <a:pt x="927" y="865"/>
                  </a:cubicBezTo>
                  <a:cubicBezTo>
                    <a:pt x="927" y="862"/>
                    <a:pt x="927" y="860"/>
                    <a:pt x="927" y="859"/>
                  </a:cubicBezTo>
                  <a:cubicBezTo>
                    <a:pt x="928" y="859"/>
                    <a:pt x="929" y="859"/>
                    <a:pt x="930" y="859"/>
                  </a:cubicBezTo>
                  <a:cubicBezTo>
                    <a:pt x="931" y="861"/>
                    <a:pt x="931" y="863"/>
                    <a:pt x="931" y="865"/>
                  </a:cubicBezTo>
                  <a:cubicBezTo>
                    <a:pt x="929" y="865"/>
                    <a:pt x="927" y="865"/>
                    <a:pt x="925" y="866"/>
                  </a:cubicBezTo>
                  <a:moveTo>
                    <a:pt x="1080" y="854"/>
                  </a:moveTo>
                  <a:cubicBezTo>
                    <a:pt x="1080" y="853"/>
                    <a:pt x="1080" y="851"/>
                    <a:pt x="1080" y="850"/>
                  </a:cubicBezTo>
                  <a:cubicBezTo>
                    <a:pt x="1078" y="850"/>
                    <a:pt x="1078" y="850"/>
                    <a:pt x="1078" y="852"/>
                  </a:cubicBezTo>
                  <a:cubicBezTo>
                    <a:pt x="1075" y="851"/>
                    <a:pt x="1071" y="850"/>
                    <a:pt x="1067" y="848"/>
                  </a:cubicBezTo>
                  <a:cubicBezTo>
                    <a:pt x="1067" y="849"/>
                    <a:pt x="1067" y="850"/>
                    <a:pt x="1067" y="850"/>
                  </a:cubicBezTo>
                  <a:cubicBezTo>
                    <a:pt x="1057" y="846"/>
                    <a:pt x="1031" y="823"/>
                    <a:pt x="1033" y="817"/>
                  </a:cubicBezTo>
                  <a:cubicBezTo>
                    <a:pt x="1035" y="819"/>
                    <a:pt x="1035" y="820"/>
                    <a:pt x="1041" y="821"/>
                  </a:cubicBezTo>
                  <a:cubicBezTo>
                    <a:pt x="1046" y="826"/>
                    <a:pt x="1050" y="830"/>
                    <a:pt x="1056" y="834"/>
                  </a:cubicBezTo>
                  <a:cubicBezTo>
                    <a:pt x="1055" y="833"/>
                    <a:pt x="1054" y="832"/>
                    <a:pt x="1053" y="831"/>
                  </a:cubicBezTo>
                  <a:cubicBezTo>
                    <a:pt x="1054" y="831"/>
                    <a:pt x="1054" y="831"/>
                    <a:pt x="1055" y="831"/>
                  </a:cubicBezTo>
                  <a:cubicBezTo>
                    <a:pt x="1056" y="833"/>
                    <a:pt x="1058" y="834"/>
                    <a:pt x="1061" y="834"/>
                  </a:cubicBezTo>
                  <a:cubicBezTo>
                    <a:pt x="1061" y="834"/>
                    <a:pt x="1061" y="833"/>
                    <a:pt x="1061" y="833"/>
                  </a:cubicBezTo>
                  <a:cubicBezTo>
                    <a:pt x="1051" y="826"/>
                    <a:pt x="1040" y="818"/>
                    <a:pt x="1037" y="811"/>
                  </a:cubicBezTo>
                  <a:cubicBezTo>
                    <a:pt x="1040" y="811"/>
                    <a:pt x="1044" y="815"/>
                    <a:pt x="1050" y="820"/>
                  </a:cubicBezTo>
                  <a:cubicBezTo>
                    <a:pt x="1050" y="820"/>
                    <a:pt x="1050" y="821"/>
                    <a:pt x="1050" y="821"/>
                  </a:cubicBezTo>
                  <a:cubicBezTo>
                    <a:pt x="1054" y="824"/>
                    <a:pt x="1075" y="834"/>
                    <a:pt x="1078" y="843"/>
                  </a:cubicBezTo>
                  <a:cubicBezTo>
                    <a:pt x="1076" y="843"/>
                    <a:pt x="1075" y="843"/>
                    <a:pt x="1074" y="843"/>
                  </a:cubicBezTo>
                  <a:cubicBezTo>
                    <a:pt x="1074" y="843"/>
                    <a:pt x="1074" y="842"/>
                    <a:pt x="1074" y="841"/>
                  </a:cubicBezTo>
                  <a:cubicBezTo>
                    <a:pt x="1073" y="841"/>
                    <a:pt x="1072" y="841"/>
                    <a:pt x="1071" y="841"/>
                  </a:cubicBezTo>
                  <a:cubicBezTo>
                    <a:pt x="1071" y="836"/>
                    <a:pt x="1064" y="837"/>
                    <a:pt x="1063" y="837"/>
                  </a:cubicBezTo>
                  <a:cubicBezTo>
                    <a:pt x="1070" y="842"/>
                    <a:pt x="1076" y="843"/>
                    <a:pt x="1083" y="854"/>
                  </a:cubicBezTo>
                  <a:cubicBezTo>
                    <a:pt x="1081" y="854"/>
                    <a:pt x="1081" y="854"/>
                    <a:pt x="1080" y="854"/>
                  </a:cubicBezTo>
                  <a:moveTo>
                    <a:pt x="1021" y="850"/>
                  </a:moveTo>
                  <a:cubicBezTo>
                    <a:pt x="1020" y="848"/>
                    <a:pt x="1018" y="846"/>
                    <a:pt x="1017" y="844"/>
                  </a:cubicBezTo>
                  <a:cubicBezTo>
                    <a:pt x="1018" y="844"/>
                    <a:pt x="1019" y="843"/>
                    <a:pt x="1020" y="843"/>
                  </a:cubicBezTo>
                  <a:cubicBezTo>
                    <a:pt x="1024" y="847"/>
                    <a:pt x="1024" y="847"/>
                    <a:pt x="1024" y="850"/>
                  </a:cubicBezTo>
                  <a:cubicBezTo>
                    <a:pt x="1023" y="850"/>
                    <a:pt x="1022" y="850"/>
                    <a:pt x="1021" y="850"/>
                  </a:cubicBezTo>
                  <a:moveTo>
                    <a:pt x="1085" y="848"/>
                  </a:moveTo>
                  <a:cubicBezTo>
                    <a:pt x="1084" y="847"/>
                    <a:pt x="1084" y="846"/>
                    <a:pt x="1084" y="846"/>
                  </a:cubicBezTo>
                  <a:cubicBezTo>
                    <a:pt x="1082" y="846"/>
                    <a:pt x="1081" y="846"/>
                    <a:pt x="1080" y="846"/>
                  </a:cubicBezTo>
                  <a:cubicBezTo>
                    <a:pt x="1080" y="845"/>
                    <a:pt x="1080" y="844"/>
                    <a:pt x="1080" y="843"/>
                  </a:cubicBezTo>
                  <a:cubicBezTo>
                    <a:pt x="1082" y="844"/>
                    <a:pt x="1084" y="845"/>
                    <a:pt x="1086" y="846"/>
                  </a:cubicBezTo>
                  <a:cubicBezTo>
                    <a:pt x="1086" y="846"/>
                    <a:pt x="1085" y="847"/>
                    <a:pt x="1085" y="848"/>
                  </a:cubicBezTo>
                  <a:moveTo>
                    <a:pt x="900" y="846"/>
                  </a:moveTo>
                  <a:cubicBezTo>
                    <a:pt x="901" y="840"/>
                    <a:pt x="901" y="843"/>
                    <a:pt x="905" y="841"/>
                  </a:cubicBezTo>
                  <a:cubicBezTo>
                    <a:pt x="903" y="843"/>
                    <a:pt x="901" y="844"/>
                    <a:pt x="900" y="846"/>
                  </a:cubicBezTo>
                  <a:moveTo>
                    <a:pt x="1040" y="846"/>
                  </a:moveTo>
                  <a:cubicBezTo>
                    <a:pt x="1037" y="837"/>
                    <a:pt x="1027" y="834"/>
                    <a:pt x="1025" y="831"/>
                  </a:cubicBezTo>
                  <a:cubicBezTo>
                    <a:pt x="1029" y="833"/>
                    <a:pt x="1033" y="836"/>
                    <a:pt x="1041" y="843"/>
                  </a:cubicBezTo>
                  <a:cubicBezTo>
                    <a:pt x="1040" y="844"/>
                    <a:pt x="1040" y="845"/>
                    <a:pt x="1040" y="846"/>
                  </a:cubicBezTo>
                  <a:moveTo>
                    <a:pt x="906" y="841"/>
                  </a:moveTo>
                  <a:cubicBezTo>
                    <a:pt x="906" y="840"/>
                    <a:pt x="905" y="840"/>
                    <a:pt x="905" y="839"/>
                  </a:cubicBezTo>
                  <a:cubicBezTo>
                    <a:pt x="906" y="837"/>
                    <a:pt x="908" y="834"/>
                    <a:pt x="909" y="833"/>
                  </a:cubicBezTo>
                  <a:cubicBezTo>
                    <a:pt x="909" y="837"/>
                    <a:pt x="909" y="840"/>
                    <a:pt x="906" y="841"/>
                  </a:cubicBezTo>
                  <a:moveTo>
                    <a:pt x="1013" y="841"/>
                  </a:moveTo>
                  <a:cubicBezTo>
                    <a:pt x="1012" y="840"/>
                    <a:pt x="1012" y="839"/>
                    <a:pt x="1012" y="838"/>
                  </a:cubicBezTo>
                  <a:cubicBezTo>
                    <a:pt x="1012" y="838"/>
                    <a:pt x="1013" y="838"/>
                    <a:pt x="1014" y="838"/>
                  </a:cubicBezTo>
                  <a:cubicBezTo>
                    <a:pt x="1015" y="837"/>
                    <a:pt x="1016" y="836"/>
                    <a:pt x="1017" y="835"/>
                  </a:cubicBezTo>
                  <a:cubicBezTo>
                    <a:pt x="1018" y="836"/>
                    <a:pt x="1020" y="837"/>
                    <a:pt x="1023" y="837"/>
                  </a:cubicBezTo>
                  <a:cubicBezTo>
                    <a:pt x="1023" y="838"/>
                    <a:pt x="1023" y="839"/>
                    <a:pt x="1023" y="840"/>
                  </a:cubicBezTo>
                  <a:cubicBezTo>
                    <a:pt x="1019" y="840"/>
                    <a:pt x="1016" y="840"/>
                    <a:pt x="1013" y="841"/>
                  </a:cubicBezTo>
                  <a:moveTo>
                    <a:pt x="1017" y="833"/>
                  </a:moveTo>
                  <a:cubicBezTo>
                    <a:pt x="1015" y="829"/>
                    <a:pt x="1015" y="829"/>
                    <a:pt x="1012" y="827"/>
                  </a:cubicBezTo>
                  <a:cubicBezTo>
                    <a:pt x="1013" y="827"/>
                    <a:pt x="1014" y="827"/>
                    <a:pt x="1015" y="827"/>
                  </a:cubicBezTo>
                  <a:cubicBezTo>
                    <a:pt x="1017" y="828"/>
                    <a:pt x="1018" y="831"/>
                    <a:pt x="1019" y="833"/>
                  </a:cubicBezTo>
                  <a:cubicBezTo>
                    <a:pt x="1018" y="833"/>
                    <a:pt x="1017" y="833"/>
                    <a:pt x="1017" y="833"/>
                  </a:cubicBezTo>
                  <a:moveTo>
                    <a:pt x="1003" y="818"/>
                  </a:moveTo>
                  <a:cubicBezTo>
                    <a:pt x="1003" y="805"/>
                    <a:pt x="1020" y="812"/>
                    <a:pt x="1017" y="818"/>
                  </a:cubicBezTo>
                  <a:cubicBezTo>
                    <a:pt x="1016" y="818"/>
                    <a:pt x="1015" y="818"/>
                    <a:pt x="1014" y="818"/>
                  </a:cubicBezTo>
                  <a:cubicBezTo>
                    <a:pt x="1012" y="816"/>
                    <a:pt x="1011" y="815"/>
                    <a:pt x="1010" y="813"/>
                  </a:cubicBezTo>
                  <a:cubicBezTo>
                    <a:pt x="1009" y="813"/>
                    <a:pt x="1009" y="813"/>
                    <a:pt x="1008" y="813"/>
                  </a:cubicBezTo>
                  <a:cubicBezTo>
                    <a:pt x="1008" y="815"/>
                    <a:pt x="1009" y="816"/>
                    <a:pt x="1009" y="818"/>
                  </a:cubicBezTo>
                  <a:cubicBezTo>
                    <a:pt x="1007" y="818"/>
                    <a:pt x="1005" y="818"/>
                    <a:pt x="1003" y="818"/>
                  </a:cubicBezTo>
                  <a:moveTo>
                    <a:pt x="1071" y="811"/>
                  </a:moveTo>
                  <a:cubicBezTo>
                    <a:pt x="1069" y="809"/>
                    <a:pt x="1069" y="809"/>
                    <a:pt x="1058" y="805"/>
                  </a:cubicBezTo>
                  <a:cubicBezTo>
                    <a:pt x="1062" y="805"/>
                    <a:pt x="1063" y="805"/>
                    <a:pt x="1073" y="809"/>
                  </a:cubicBezTo>
                  <a:cubicBezTo>
                    <a:pt x="1072" y="810"/>
                    <a:pt x="1072" y="810"/>
                    <a:pt x="1071" y="811"/>
                  </a:cubicBezTo>
                  <a:moveTo>
                    <a:pt x="998" y="805"/>
                  </a:moveTo>
                  <a:cubicBezTo>
                    <a:pt x="998" y="802"/>
                    <a:pt x="997" y="799"/>
                    <a:pt x="997" y="796"/>
                  </a:cubicBezTo>
                  <a:cubicBezTo>
                    <a:pt x="996" y="796"/>
                    <a:pt x="995" y="795"/>
                    <a:pt x="994" y="795"/>
                  </a:cubicBezTo>
                  <a:cubicBezTo>
                    <a:pt x="994" y="790"/>
                    <a:pt x="994" y="786"/>
                    <a:pt x="994" y="782"/>
                  </a:cubicBezTo>
                  <a:cubicBezTo>
                    <a:pt x="995" y="783"/>
                    <a:pt x="995" y="784"/>
                    <a:pt x="996" y="785"/>
                  </a:cubicBezTo>
                  <a:cubicBezTo>
                    <a:pt x="998" y="785"/>
                    <a:pt x="1000" y="785"/>
                    <a:pt x="1002" y="785"/>
                  </a:cubicBezTo>
                  <a:cubicBezTo>
                    <a:pt x="1002" y="792"/>
                    <a:pt x="1002" y="798"/>
                    <a:pt x="1002" y="805"/>
                  </a:cubicBezTo>
                  <a:cubicBezTo>
                    <a:pt x="1001" y="805"/>
                    <a:pt x="999" y="805"/>
                    <a:pt x="998" y="805"/>
                  </a:cubicBezTo>
                  <a:moveTo>
                    <a:pt x="1074" y="805"/>
                  </a:moveTo>
                  <a:cubicBezTo>
                    <a:pt x="1073" y="801"/>
                    <a:pt x="1056" y="794"/>
                    <a:pt x="1054" y="794"/>
                  </a:cubicBezTo>
                  <a:cubicBezTo>
                    <a:pt x="1054" y="793"/>
                    <a:pt x="1055" y="792"/>
                    <a:pt x="1055" y="792"/>
                  </a:cubicBezTo>
                  <a:cubicBezTo>
                    <a:pt x="1056" y="792"/>
                    <a:pt x="1075" y="798"/>
                    <a:pt x="1078" y="804"/>
                  </a:cubicBezTo>
                  <a:cubicBezTo>
                    <a:pt x="1076" y="804"/>
                    <a:pt x="1075" y="804"/>
                    <a:pt x="1074" y="805"/>
                  </a:cubicBezTo>
                  <a:moveTo>
                    <a:pt x="1020" y="798"/>
                  </a:moveTo>
                  <a:cubicBezTo>
                    <a:pt x="1020" y="797"/>
                    <a:pt x="1020" y="796"/>
                    <a:pt x="1019" y="796"/>
                  </a:cubicBezTo>
                  <a:cubicBezTo>
                    <a:pt x="1014" y="796"/>
                    <a:pt x="1014" y="787"/>
                    <a:pt x="1014" y="785"/>
                  </a:cubicBezTo>
                  <a:cubicBezTo>
                    <a:pt x="1007" y="781"/>
                    <a:pt x="1007" y="778"/>
                    <a:pt x="1012" y="774"/>
                  </a:cubicBezTo>
                  <a:cubicBezTo>
                    <a:pt x="1014" y="775"/>
                    <a:pt x="1015" y="776"/>
                    <a:pt x="1016" y="777"/>
                  </a:cubicBezTo>
                  <a:cubicBezTo>
                    <a:pt x="1016" y="777"/>
                    <a:pt x="1016" y="777"/>
                    <a:pt x="1016" y="778"/>
                  </a:cubicBezTo>
                  <a:cubicBezTo>
                    <a:pt x="1020" y="779"/>
                    <a:pt x="1023" y="780"/>
                    <a:pt x="1026" y="782"/>
                  </a:cubicBezTo>
                  <a:cubicBezTo>
                    <a:pt x="1023" y="784"/>
                    <a:pt x="1025" y="788"/>
                    <a:pt x="1031" y="790"/>
                  </a:cubicBezTo>
                  <a:cubicBezTo>
                    <a:pt x="1031" y="790"/>
                    <a:pt x="1031" y="792"/>
                    <a:pt x="1031" y="793"/>
                  </a:cubicBezTo>
                  <a:cubicBezTo>
                    <a:pt x="1031" y="793"/>
                    <a:pt x="1030" y="793"/>
                    <a:pt x="1029" y="794"/>
                  </a:cubicBezTo>
                  <a:cubicBezTo>
                    <a:pt x="1028" y="792"/>
                    <a:pt x="1028" y="791"/>
                    <a:pt x="1027" y="790"/>
                  </a:cubicBezTo>
                  <a:cubicBezTo>
                    <a:pt x="1026" y="790"/>
                    <a:pt x="1026" y="790"/>
                    <a:pt x="1025" y="790"/>
                  </a:cubicBezTo>
                  <a:cubicBezTo>
                    <a:pt x="1024" y="787"/>
                    <a:pt x="1023" y="785"/>
                    <a:pt x="1023" y="783"/>
                  </a:cubicBezTo>
                  <a:cubicBezTo>
                    <a:pt x="1019" y="783"/>
                    <a:pt x="1021" y="785"/>
                    <a:pt x="1019" y="785"/>
                  </a:cubicBezTo>
                  <a:cubicBezTo>
                    <a:pt x="1018" y="783"/>
                    <a:pt x="1017" y="781"/>
                    <a:pt x="1016" y="779"/>
                  </a:cubicBezTo>
                  <a:cubicBezTo>
                    <a:pt x="1014" y="779"/>
                    <a:pt x="1013" y="779"/>
                    <a:pt x="1012" y="779"/>
                  </a:cubicBezTo>
                  <a:cubicBezTo>
                    <a:pt x="1014" y="783"/>
                    <a:pt x="1017" y="790"/>
                    <a:pt x="1024" y="797"/>
                  </a:cubicBezTo>
                  <a:cubicBezTo>
                    <a:pt x="1023" y="797"/>
                    <a:pt x="1022" y="798"/>
                    <a:pt x="1020" y="798"/>
                  </a:cubicBezTo>
                  <a:moveTo>
                    <a:pt x="1029" y="798"/>
                  </a:moveTo>
                  <a:cubicBezTo>
                    <a:pt x="1027" y="796"/>
                    <a:pt x="1027" y="796"/>
                    <a:pt x="1026" y="796"/>
                  </a:cubicBezTo>
                  <a:cubicBezTo>
                    <a:pt x="1026" y="795"/>
                    <a:pt x="1026" y="794"/>
                    <a:pt x="1026" y="794"/>
                  </a:cubicBezTo>
                  <a:cubicBezTo>
                    <a:pt x="1026" y="794"/>
                    <a:pt x="1027" y="794"/>
                    <a:pt x="1028" y="794"/>
                  </a:cubicBezTo>
                  <a:cubicBezTo>
                    <a:pt x="1028" y="795"/>
                    <a:pt x="1028" y="796"/>
                    <a:pt x="1029" y="798"/>
                  </a:cubicBezTo>
                  <a:moveTo>
                    <a:pt x="1103" y="796"/>
                  </a:moveTo>
                  <a:cubicBezTo>
                    <a:pt x="1100" y="795"/>
                    <a:pt x="1100" y="794"/>
                    <a:pt x="1097" y="794"/>
                  </a:cubicBezTo>
                  <a:cubicBezTo>
                    <a:pt x="1097" y="793"/>
                    <a:pt x="1097" y="792"/>
                    <a:pt x="1097" y="792"/>
                  </a:cubicBezTo>
                  <a:cubicBezTo>
                    <a:pt x="1100" y="792"/>
                    <a:pt x="1100" y="792"/>
                    <a:pt x="1103" y="794"/>
                  </a:cubicBezTo>
                  <a:cubicBezTo>
                    <a:pt x="1103" y="795"/>
                    <a:pt x="1103" y="795"/>
                    <a:pt x="1103" y="796"/>
                  </a:cubicBezTo>
                  <a:moveTo>
                    <a:pt x="1036" y="794"/>
                  </a:moveTo>
                  <a:cubicBezTo>
                    <a:pt x="1035" y="792"/>
                    <a:pt x="1034" y="790"/>
                    <a:pt x="1033" y="789"/>
                  </a:cubicBezTo>
                  <a:cubicBezTo>
                    <a:pt x="1035" y="790"/>
                    <a:pt x="1038" y="792"/>
                    <a:pt x="1036" y="794"/>
                  </a:cubicBezTo>
                  <a:moveTo>
                    <a:pt x="1072" y="794"/>
                  </a:moveTo>
                  <a:cubicBezTo>
                    <a:pt x="1067" y="790"/>
                    <a:pt x="1062" y="785"/>
                    <a:pt x="1057" y="781"/>
                  </a:cubicBezTo>
                  <a:cubicBezTo>
                    <a:pt x="1059" y="781"/>
                    <a:pt x="1060" y="781"/>
                    <a:pt x="1062" y="781"/>
                  </a:cubicBezTo>
                  <a:cubicBezTo>
                    <a:pt x="1069" y="788"/>
                    <a:pt x="1071" y="791"/>
                    <a:pt x="1073" y="792"/>
                  </a:cubicBezTo>
                  <a:cubicBezTo>
                    <a:pt x="1073" y="792"/>
                    <a:pt x="1073" y="793"/>
                    <a:pt x="1072" y="794"/>
                  </a:cubicBezTo>
                  <a:moveTo>
                    <a:pt x="823" y="790"/>
                  </a:moveTo>
                  <a:cubicBezTo>
                    <a:pt x="816" y="789"/>
                    <a:pt x="812" y="784"/>
                    <a:pt x="809" y="783"/>
                  </a:cubicBezTo>
                  <a:cubicBezTo>
                    <a:pt x="809" y="779"/>
                    <a:pt x="808" y="776"/>
                    <a:pt x="807" y="772"/>
                  </a:cubicBezTo>
                  <a:cubicBezTo>
                    <a:pt x="806" y="772"/>
                    <a:pt x="806" y="772"/>
                    <a:pt x="805" y="772"/>
                  </a:cubicBezTo>
                  <a:cubicBezTo>
                    <a:pt x="805" y="770"/>
                    <a:pt x="806" y="768"/>
                    <a:pt x="806" y="766"/>
                  </a:cubicBezTo>
                  <a:cubicBezTo>
                    <a:pt x="811" y="766"/>
                    <a:pt x="815" y="767"/>
                    <a:pt x="820" y="767"/>
                  </a:cubicBezTo>
                  <a:cubicBezTo>
                    <a:pt x="832" y="763"/>
                    <a:pt x="840" y="731"/>
                    <a:pt x="843" y="721"/>
                  </a:cubicBezTo>
                  <a:cubicBezTo>
                    <a:pt x="843" y="720"/>
                    <a:pt x="844" y="720"/>
                    <a:pt x="845" y="720"/>
                  </a:cubicBezTo>
                  <a:cubicBezTo>
                    <a:pt x="847" y="702"/>
                    <a:pt x="847" y="702"/>
                    <a:pt x="847" y="693"/>
                  </a:cubicBezTo>
                  <a:cubicBezTo>
                    <a:pt x="849" y="693"/>
                    <a:pt x="852" y="694"/>
                    <a:pt x="855" y="694"/>
                  </a:cubicBezTo>
                  <a:cubicBezTo>
                    <a:pt x="855" y="693"/>
                    <a:pt x="855" y="693"/>
                    <a:pt x="855" y="692"/>
                  </a:cubicBezTo>
                  <a:cubicBezTo>
                    <a:pt x="856" y="692"/>
                    <a:pt x="857" y="692"/>
                    <a:pt x="857" y="693"/>
                  </a:cubicBezTo>
                  <a:cubicBezTo>
                    <a:pt x="857" y="722"/>
                    <a:pt x="857" y="748"/>
                    <a:pt x="840" y="777"/>
                  </a:cubicBezTo>
                  <a:cubicBezTo>
                    <a:pt x="834" y="781"/>
                    <a:pt x="834" y="781"/>
                    <a:pt x="823" y="790"/>
                  </a:cubicBezTo>
                  <a:moveTo>
                    <a:pt x="1088" y="787"/>
                  </a:moveTo>
                  <a:cubicBezTo>
                    <a:pt x="1085" y="785"/>
                    <a:pt x="1081" y="783"/>
                    <a:pt x="1078" y="781"/>
                  </a:cubicBezTo>
                  <a:cubicBezTo>
                    <a:pt x="1078" y="780"/>
                    <a:pt x="1079" y="779"/>
                    <a:pt x="1079" y="779"/>
                  </a:cubicBezTo>
                  <a:cubicBezTo>
                    <a:pt x="1082" y="780"/>
                    <a:pt x="1084" y="783"/>
                    <a:pt x="1087" y="785"/>
                  </a:cubicBezTo>
                  <a:cubicBezTo>
                    <a:pt x="1089" y="785"/>
                    <a:pt x="1090" y="786"/>
                    <a:pt x="1092" y="787"/>
                  </a:cubicBezTo>
                  <a:cubicBezTo>
                    <a:pt x="1091" y="787"/>
                    <a:pt x="1089" y="787"/>
                    <a:pt x="1088" y="787"/>
                  </a:cubicBezTo>
                  <a:moveTo>
                    <a:pt x="1087" y="781"/>
                  </a:moveTo>
                  <a:cubicBezTo>
                    <a:pt x="1081" y="776"/>
                    <a:pt x="1075" y="771"/>
                    <a:pt x="1070" y="767"/>
                  </a:cubicBezTo>
                  <a:cubicBezTo>
                    <a:pt x="1068" y="767"/>
                    <a:pt x="1067" y="767"/>
                    <a:pt x="1067" y="768"/>
                  </a:cubicBezTo>
                  <a:cubicBezTo>
                    <a:pt x="1064" y="765"/>
                    <a:pt x="1065" y="764"/>
                    <a:pt x="1066" y="764"/>
                  </a:cubicBezTo>
                  <a:cubicBezTo>
                    <a:pt x="1067" y="764"/>
                    <a:pt x="1069" y="764"/>
                    <a:pt x="1071" y="764"/>
                  </a:cubicBezTo>
                  <a:cubicBezTo>
                    <a:pt x="1071" y="764"/>
                    <a:pt x="1071" y="764"/>
                    <a:pt x="1071" y="765"/>
                  </a:cubicBezTo>
                  <a:cubicBezTo>
                    <a:pt x="1077" y="766"/>
                    <a:pt x="1075" y="766"/>
                    <a:pt x="1080" y="774"/>
                  </a:cubicBezTo>
                  <a:cubicBezTo>
                    <a:pt x="1083" y="776"/>
                    <a:pt x="1086" y="778"/>
                    <a:pt x="1089" y="780"/>
                  </a:cubicBezTo>
                  <a:cubicBezTo>
                    <a:pt x="1088" y="780"/>
                    <a:pt x="1087" y="780"/>
                    <a:pt x="1087" y="781"/>
                  </a:cubicBezTo>
                  <a:moveTo>
                    <a:pt x="1075" y="779"/>
                  </a:moveTo>
                  <a:cubicBezTo>
                    <a:pt x="1071" y="776"/>
                    <a:pt x="1070" y="772"/>
                    <a:pt x="1069" y="771"/>
                  </a:cubicBezTo>
                  <a:cubicBezTo>
                    <a:pt x="1073" y="773"/>
                    <a:pt x="1074" y="773"/>
                    <a:pt x="1075" y="779"/>
                  </a:cubicBezTo>
                  <a:moveTo>
                    <a:pt x="1089" y="779"/>
                  </a:moveTo>
                  <a:cubicBezTo>
                    <a:pt x="1088" y="777"/>
                    <a:pt x="1086" y="775"/>
                    <a:pt x="1085" y="774"/>
                  </a:cubicBezTo>
                  <a:cubicBezTo>
                    <a:pt x="1087" y="774"/>
                    <a:pt x="1089" y="775"/>
                    <a:pt x="1092" y="776"/>
                  </a:cubicBezTo>
                  <a:cubicBezTo>
                    <a:pt x="1091" y="777"/>
                    <a:pt x="1091" y="777"/>
                    <a:pt x="1091" y="778"/>
                  </a:cubicBezTo>
                  <a:cubicBezTo>
                    <a:pt x="1090" y="778"/>
                    <a:pt x="1089" y="778"/>
                    <a:pt x="1089" y="779"/>
                  </a:cubicBezTo>
                  <a:moveTo>
                    <a:pt x="1097" y="770"/>
                  </a:moveTo>
                  <a:cubicBezTo>
                    <a:pt x="1086" y="764"/>
                    <a:pt x="1086" y="764"/>
                    <a:pt x="1087" y="763"/>
                  </a:cubicBezTo>
                  <a:cubicBezTo>
                    <a:pt x="1089" y="763"/>
                    <a:pt x="1090" y="763"/>
                    <a:pt x="1092" y="764"/>
                  </a:cubicBezTo>
                  <a:cubicBezTo>
                    <a:pt x="1092" y="764"/>
                    <a:pt x="1092" y="764"/>
                    <a:pt x="1092" y="765"/>
                  </a:cubicBezTo>
                  <a:cubicBezTo>
                    <a:pt x="1097" y="766"/>
                    <a:pt x="1097" y="766"/>
                    <a:pt x="1103" y="769"/>
                  </a:cubicBezTo>
                  <a:cubicBezTo>
                    <a:pt x="1103" y="769"/>
                    <a:pt x="1103" y="770"/>
                    <a:pt x="1103" y="770"/>
                  </a:cubicBezTo>
                  <a:cubicBezTo>
                    <a:pt x="1101" y="770"/>
                    <a:pt x="1099" y="770"/>
                    <a:pt x="1097" y="770"/>
                  </a:cubicBezTo>
                  <a:moveTo>
                    <a:pt x="1051" y="761"/>
                  </a:moveTo>
                  <a:cubicBezTo>
                    <a:pt x="1043" y="758"/>
                    <a:pt x="1037" y="756"/>
                    <a:pt x="1033" y="755"/>
                  </a:cubicBezTo>
                  <a:cubicBezTo>
                    <a:pt x="1033" y="754"/>
                    <a:pt x="1033" y="753"/>
                    <a:pt x="1033" y="752"/>
                  </a:cubicBezTo>
                  <a:cubicBezTo>
                    <a:pt x="1037" y="750"/>
                    <a:pt x="1039" y="750"/>
                    <a:pt x="1047" y="755"/>
                  </a:cubicBezTo>
                  <a:cubicBezTo>
                    <a:pt x="1052" y="755"/>
                    <a:pt x="1059" y="749"/>
                    <a:pt x="1062" y="761"/>
                  </a:cubicBezTo>
                  <a:cubicBezTo>
                    <a:pt x="1060" y="761"/>
                    <a:pt x="1059" y="761"/>
                    <a:pt x="1057" y="761"/>
                  </a:cubicBezTo>
                  <a:cubicBezTo>
                    <a:pt x="1057" y="761"/>
                    <a:pt x="1057" y="760"/>
                    <a:pt x="1057" y="759"/>
                  </a:cubicBezTo>
                  <a:cubicBezTo>
                    <a:pt x="1055" y="760"/>
                    <a:pt x="1053" y="761"/>
                    <a:pt x="1051" y="761"/>
                  </a:cubicBezTo>
                  <a:moveTo>
                    <a:pt x="1048" y="751"/>
                  </a:moveTo>
                  <a:cubicBezTo>
                    <a:pt x="1037" y="739"/>
                    <a:pt x="1037" y="739"/>
                    <a:pt x="1033" y="738"/>
                  </a:cubicBezTo>
                  <a:cubicBezTo>
                    <a:pt x="1033" y="736"/>
                    <a:pt x="1033" y="735"/>
                    <a:pt x="1033" y="733"/>
                  </a:cubicBezTo>
                  <a:cubicBezTo>
                    <a:pt x="1034" y="733"/>
                    <a:pt x="1035" y="733"/>
                    <a:pt x="1036" y="733"/>
                  </a:cubicBezTo>
                  <a:cubicBezTo>
                    <a:pt x="1038" y="737"/>
                    <a:pt x="1049" y="742"/>
                    <a:pt x="1054" y="751"/>
                  </a:cubicBezTo>
                  <a:cubicBezTo>
                    <a:pt x="1052" y="751"/>
                    <a:pt x="1050" y="751"/>
                    <a:pt x="1048" y="751"/>
                  </a:cubicBezTo>
                  <a:moveTo>
                    <a:pt x="1059" y="749"/>
                  </a:moveTo>
                  <a:cubicBezTo>
                    <a:pt x="1057" y="747"/>
                    <a:pt x="1057" y="747"/>
                    <a:pt x="1054" y="746"/>
                  </a:cubicBezTo>
                  <a:cubicBezTo>
                    <a:pt x="1054" y="745"/>
                    <a:pt x="1053" y="745"/>
                    <a:pt x="1053" y="744"/>
                  </a:cubicBezTo>
                  <a:cubicBezTo>
                    <a:pt x="1043" y="737"/>
                    <a:pt x="1034" y="727"/>
                    <a:pt x="1025" y="727"/>
                  </a:cubicBezTo>
                  <a:cubicBezTo>
                    <a:pt x="1024" y="725"/>
                    <a:pt x="1023" y="723"/>
                    <a:pt x="1023" y="720"/>
                  </a:cubicBezTo>
                  <a:cubicBezTo>
                    <a:pt x="1022" y="720"/>
                    <a:pt x="1022" y="720"/>
                    <a:pt x="1021" y="720"/>
                  </a:cubicBezTo>
                  <a:cubicBezTo>
                    <a:pt x="1020" y="717"/>
                    <a:pt x="1019" y="713"/>
                    <a:pt x="1018" y="709"/>
                  </a:cubicBezTo>
                  <a:cubicBezTo>
                    <a:pt x="1019" y="709"/>
                    <a:pt x="1020" y="710"/>
                    <a:pt x="1022" y="710"/>
                  </a:cubicBezTo>
                  <a:cubicBezTo>
                    <a:pt x="1023" y="713"/>
                    <a:pt x="1023" y="715"/>
                    <a:pt x="1025" y="718"/>
                  </a:cubicBezTo>
                  <a:cubicBezTo>
                    <a:pt x="1026" y="718"/>
                    <a:pt x="1026" y="718"/>
                    <a:pt x="1028" y="718"/>
                  </a:cubicBezTo>
                  <a:cubicBezTo>
                    <a:pt x="1028" y="720"/>
                    <a:pt x="1028" y="721"/>
                    <a:pt x="1029" y="722"/>
                  </a:cubicBezTo>
                  <a:cubicBezTo>
                    <a:pt x="1035" y="725"/>
                    <a:pt x="1055" y="739"/>
                    <a:pt x="1061" y="748"/>
                  </a:cubicBezTo>
                  <a:cubicBezTo>
                    <a:pt x="1060" y="748"/>
                    <a:pt x="1059" y="748"/>
                    <a:pt x="1059" y="749"/>
                  </a:cubicBezTo>
                  <a:moveTo>
                    <a:pt x="1088" y="738"/>
                  </a:moveTo>
                  <a:cubicBezTo>
                    <a:pt x="1085" y="733"/>
                    <a:pt x="1081" y="732"/>
                    <a:pt x="1078" y="731"/>
                  </a:cubicBezTo>
                  <a:cubicBezTo>
                    <a:pt x="1078" y="730"/>
                    <a:pt x="1078" y="730"/>
                    <a:pt x="1078" y="729"/>
                  </a:cubicBezTo>
                  <a:cubicBezTo>
                    <a:pt x="1079" y="729"/>
                    <a:pt x="1088" y="730"/>
                    <a:pt x="1088" y="738"/>
                  </a:cubicBezTo>
                  <a:moveTo>
                    <a:pt x="926" y="733"/>
                  </a:moveTo>
                  <a:cubicBezTo>
                    <a:pt x="925" y="720"/>
                    <a:pt x="925" y="720"/>
                    <a:pt x="926" y="709"/>
                  </a:cubicBezTo>
                  <a:cubicBezTo>
                    <a:pt x="925" y="710"/>
                    <a:pt x="924" y="711"/>
                    <a:pt x="923" y="711"/>
                  </a:cubicBezTo>
                  <a:cubicBezTo>
                    <a:pt x="922" y="694"/>
                    <a:pt x="923" y="663"/>
                    <a:pt x="921" y="647"/>
                  </a:cubicBezTo>
                  <a:cubicBezTo>
                    <a:pt x="918" y="638"/>
                    <a:pt x="918" y="630"/>
                    <a:pt x="915" y="632"/>
                  </a:cubicBezTo>
                  <a:cubicBezTo>
                    <a:pt x="912" y="622"/>
                    <a:pt x="906" y="608"/>
                    <a:pt x="907" y="602"/>
                  </a:cubicBezTo>
                  <a:cubicBezTo>
                    <a:pt x="908" y="602"/>
                    <a:pt x="909" y="602"/>
                    <a:pt x="910" y="603"/>
                  </a:cubicBezTo>
                  <a:cubicBezTo>
                    <a:pt x="910" y="607"/>
                    <a:pt x="911" y="609"/>
                    <a:pt x="915" y="616"/>
                  </a:cubicBezTo>
                  <a:cubicBezTo>
                    <a:pt x="915" y="616"/>
                    <a:pt x="916" y="616"/>
                    <a:pt x="917" y="617"/>
                  </a:cubicBezTo>
                  <a:cubicBezTo>
                    <a:pt x="923" y="636"/>
                    <a:pt x="923" y="636"/>
                    <a:pt x="929" y="647"/>
                  </a:cubicBezTo>
                  <a:cubicBezTo>
                    <a:pt x="932" y="648"/>
                    <a:pt x="935" y="647"/>
                    <a:pt x="942" y="647"/>
                  </a:cubicBezTo>
                  <a:cubicBezTo>
                    <a:pt x="943" y="650"/>
                    <a:pt x="945" y="649"/>
                    <a:pt x="945" y="658"/>
                  </a:cubicBezTo>
                  <a:cubicBezTo>
                    <a:pt x="944" y="658"/>
                    <a:pt x="943" y="658"/>
                    <a:pt x="942" y="658"/>
                  </a:cubicBezTo>
                  <a:cubicBezTo>
                    <a:pt x="940" y="656"/>
                    <a:pt x="940" y="654"/>
                    <a:pt x="939" y="653"/>
                  </a:cubicBezTo>
                  <a:cubicBezTo>
                    <a:pt x="937" y="654"/>
                    <a:pt x="937" y="655"/>
                    <a:pt x="936" y="656"/>
                  </a:cubicBezTo>
                  <a:cubicBezTo>
                    <a:pt x="937" y="659"/>
                    <a:pt x="938" y="661"/>
                    <a:pt x="940" y="664"/>
                  </a:cubicBezTo>
                  <a:cubicBezTo>
                    <a:pt x="943" y="664"/>
                    <a:pt x="946" y="664"/>
                    <a:pt x="949" y="664"/>
                  </a:cubicBezTo>
                  <a:cubicBezTo>
                    <a:pt x="948" y="670"/>
                    <a:pt x="948" y="675"/>
                    <a:pt x="947" y="680"/>
                  </a:cubicBezTo>
                  <a:cubicBezTo>
                    <a:pt x="946" y="679"/>
                    <a:pt x="945" y="679"/>
                    <a:pt x="945" y="679"/>
                  </a:cubicBezTo>
                  <a:cubicBezTo>
                    <a:pt x="945" y="673"/>
                    <a:pt x="943" y="672"/>
                    <a:pt x="942" y="669"/>
                  </a:cubicBezTo>
                  <a:cubicBezTo>
                    <a:pt x="941" y="669"/>
                    <a:pt x="940" y="669"/>
                    <a:pt x="940" y="670"/>
                  </a:cubicBezTo>
                  <a:cubicBezTo>
                    <a:pt x="940" y="673"/>
                    <a:pt x="939" y="678"/>
                    <a:pt x="939" y="682"/>
                  </a:cubicBezTo>
                  <a:cubicBezTo>
                    <a:pt x="937" y="680"/>
                    <a:pt x="937" y="678"/>
                    <a:pt x="936" y="676"/>
                  </a:cubicBezTo>
                  <a:cubicBezTo>
                    <a:pt x="935" y="692"/>
                    <a:pt x="935" y="707"/>
                    <a:pt x="934" y="723"/>
                  </a:cubicBezTo>
                  <a:cubicBezTo>
                    <a:pt x="933" y="723"/>
                    <a:pt x="932" y="723"/>
                    <a:pt x="931" y="723"/>
                  </a:cubicBezTo>
                  <a:cubicBezTo>
                    <a:pt x="931" y="720"/>
                    <a:pt x="931" y="718"/>
                    <a:pt x="931" y="716"/>
                  </a:cubicBezTo>
                  <a:cubicBezTo>
                    <a:pt x="929" y="721"/>
                    <a:pt x="927" y="723"/>
                    <a:pt x="927" y="733"/>
                  </a:cubicBezTo>
                  <a:cubicBezTo>
                    <a:pt x="927" y="733"/>
                    <a:pt x="926" y="733"/>
                    <a:pt x="926" y="733"/>
                  </a:cubicBezTo>
                  <a:moveTo>
                    <a:pt x="1065" y="723"/>
                  </a:moveTo>
                  <a:cubicBezTo>
                    <a:pt x="1064" y="722"/>
                    <a:pt x="1063" y="721"/>
                    <a:pt x="1062" y="720"/>
                  </a:cubicBezTo>
                  <a:cubicBezTo>
                    <a:pt x="1063" y="720"/>
                    <a:pt x="1063" y="720"/>
                    <a:pt x="1064" y="720"/>
                  </a:cubicBezTo>
                  <a:cubicBezTo>
                    <a:pt x="1064" y="721"/>
                    <a:pt x="1064" y="722"/>
                    <a:pt x="1065" y="723"/>
                  </a:cubicBezTo>
                  <a:moveTo>
                    <a:pt x="1074" y="718"/>
                  </a:moveTo>
                  <a:cubicBezTo>
                    <a:pt x="1074" y="715"/>
                    <a:pt x="1067" y="712"/>
                    <a:pt x="1067" y="712"/>
                  </a:cubicBezTo>
                  <a:cubicBezTo>
                    <a:pt x="1068" y="712"/>
                    <a:pt x="1069" y="712"/>
                    <a:pt x="1070" y="712"/>
                  </a:cubicBezTo>
                  <a:cubicBezTo>
                    <a:pt x="1070" y="714"/>
                    <a:pt x="1070" y="714"/>
                    <a:pt x="1075" y="716"/>
                  </a:cubicBezTo>
                  <a:cubicBezTo>
                    <a:pt x="1074" y="717"/>
                    <a:pt x="1074" y="717"/>
                    <a:pt x="1074" y="718"/>
                  </a:cubicBezTo>
                  <a:moveTo>
                    <a:pt x="1061" y="714"/>
                  </a:moveTo>
                  <a:cubicBezTo>
                    <a:pt x="1061" y="713"/>
                    <a:pt x="1061" y="712"/>
                    <a:pt x="1061" y="712"/>
                  </a:cubicBezTo>
                  <a:cubicBezTo>
                    <a:pt x="1060" y="712"/>
                    <a:pt x="1059" y="712"/>
                    <a:pt x="1059" y="712"/>
                  </a:cubicBezTo>
                  <a:cubicBezTo>
                    <a:pt x="1059" y="711"/>
                    <a:pt x="1059" y="710"/>
                    <a:pt x="1059" y="710"/>
                  </a:cubicBezTo>
                  <a:cubicBezTo>
                    <a:pt x="1060" y="710"/>
                    <a:pt x="1061" y="710"/>
                    <a:pt x="1062" y="711"/>
                  </a:cubicBezTo>
                  <a:cubicBezTo>
                    <a:pt x="1061" y="711"/>
                    <a:pt x="1061" y="713"/>
                    <a:pt x="1061" y="714"/>
                  </a:cubicBezTo>
                  <a:moveTo>
                    <a:pt x="926" y="708"/>
                  </a:moveTo>
                  <a:cubicBezTo>
                    <a:pt x="926" y="696"/>
                    <a:pt x="927" y="685"/>
                    <a:pt x="928" y="675"/>
                  </a:cubicBezTo>
                  <a:cubicBezTo>
                    <a:pt x="929" y="674"/>
                    <a:pt x="929" y="674"/>
                    <a:pt x="930" y="674"/>
                  </a:cubicBezTo>
                  <a:cubicBezTo>
                    <a:pt x="930" y="679"/>
                    <a:pt x="931" y="700"/>
                    <a:pt x="926" y="708"/>
                  </a:cubicBezTo>
                  <a:moveTo>
                    <a:pt x="1047" y="708"/>
                  </a:moveTo>
                  <a:cubicBezTo>
                    <a:pt x="1045" y="705"/>
                    <a:pt x="1045" y="705"/>
                    <a:pt x="1045" y="703"/>
                  </a:cubicBezTo>
                  <a:cubicBezTo>
                    <a:pt x="1048" y="705"/>
                    <a:pt x="1048" y="705"/>
                    <a:pt x="1049" y="708"/>
                  </a:cubicBezTo>
                  <a:cubicBezTo>
                    <a:pt x="1048" y="708"/>
                    <a:pt x="1047" y="708"/>
                    <a:pt x="1047" y="708"/>
                  </a:cubicBezTo>
                  <a:moveTo>
                    <a:pt x="1053" y="705"/>
                  </a:moveTo>
                  <a:cubicBezTo>
                    <a:pt x="1052" y="704"/>
                    <a:pt x="1052" y="704"/>
                    <a:pt x="1050" y="703"/>
                  </a:cubicBezTo>
                  <a:cubicBezTo>
                    <a:pt x="1050" y="702"/>
                    <a:pt x="1050" y="701"/>
                    <a:pt x="1051" y="701"/>
                  </a:cubicBezTo>
                  <a:cubicBezTo>
                    <a:pt x="1052" y="701"/>
                    <a:pt x="1053" y="702"/>
                    <a:pt x="1054" y="703"/>
                  </a:cubicBezTo>
                  <a:cubicBezTo>
                    <a:pt x="1054" y="704"/>
                    <a:pt x="1053" y="704"/>
                    <a:pt x="1053" y="705"/>
                  </a:cubicBezTo>
                  <a:moveTo>
                    <a:pt x="1085" y="705"/>
                  </a:moveTo>
                  <a:cubicBezTo>
                    <a:pt x="1084" y="699"/>
                    <a:pt x="1084" y="692"/>
                    <a:pt x="1083" y="686"/>
                  </a:cubicBezTo>
                  <a:cubicBezTo>
                    <a:pt x="1084" y="685"/>
                    <a:pt x="1084" y="685"/>
                    <a:pt x="1085" y="685"/>
                  </a:cubicBezTo>
                  <a:cubicBezTo>
                    <a:pt x="1085" y="689"/>
                    <a:pt x="1088" y="699"/>
                    <a:pt x="1085" y="705"/>
                  </a:cubicBezTo>
                  <a:moveTo>
                    <a:pt x="1012" y="703"/>
                  </a:moveTo>
                  <a:cubicBezTo>
                    <a:pt x="1012" y="702"/>
                    <a:pt x="1012" y="701"/>
                    <a:pt x="1012" y="699"/>
                  </a:cubicBezTo>
                  <a:cubicBezTo>
                    <a:pt x="1013" y="699"/>
                    <a:pt x="1014" y="699"/>
                    <a:pt x="1016" y="699"/>
                  </a:cubicBezTo>
                  <a:cubicBezTo>
                    <a:pt x="1016" y="700"/>
                    <a:pt x="1016" y="701"/>
                    <a:pt x="1016" y="703"/>
                  </a:cubicBezTo>
                  <a:cubicBezTo>
                    <a:pt x="1015" y="703"/>
                    <a:pt x="1014" y="703"/>
                    <a:pt x="1012" y="703"/>
                  </a:cubicBezTo>
                  <a:moveTo>
                    <a:pt x="1048" y="701"/>
                  </a:moveTo>
                  <a:cubicBezTo>
                    <a:pt x="1047" y="699"/>
                    <a:pt x="1045" y="699"/>
                    <a:pt x="1040" y="693"/>
                  </a:cubicBezTo>
                  <a:cubicBezTo>
                    <a:pt x="1041" y="693"/>
                    <a:pt x="1042" y="693"/>
                    <a:pt x="1043" y="693"/>
                  </a:cubicBezTo>
                  <a:cubicBezTo>
                    <a:pt x="1045" y="695"/>
                    <a:pt x="1046" y="698"/>
                    <a:pt x="1048" y="701"/>
                  </a:cubicBezTo>
                  <a:moveTo>
                    <a:pt x="1076" y="700"/>
                  </a:moveTo>
                  <a:cubicBezTo>
                    <a:pt x="1075" y="689"/>
                    <a:pt x="1075" y="677"/>
                    <a:pt x="1074" y="666"/>
                  </a:cubicBezTo>
                  <a:cubicBezTo>
                    <a:pt x="1080" y="666"/>
                    <a:pt x="1076" y="690"/>
                    <a:pt x="1078" y="700"/>
                  </a:cubicBezTo>
                  <a:cubicBezTo>
                    <a:pt x="1078" y="700"/>
                    <a:pt x="1077" y="700"/>
                    <a:pt x="1076" y="700"/>
                  </a:cubicBezTo>
                  <a:moveTo>
                    <a:pt x="1051" y="699"/>
                  </a:moveTo>
                  <a:cubicBezTo>
                    <a:pt x="1050" y="697"/>
                    <a:pt x="1048" y="695"/>
                    <a:pt x="1047" y="693"/>
                  </a:cubicBezTo>
                  <a:cubicBezTo>
                    <a:pt x="1048" y="693"/>
                    <a:pt x="1048" y="692"/>
                    <a:pt x="1049" y="692"/>
                  </a:cubicBezTo>
                  <a:cubicBezTo>
                    <a:pt x="1050" y="695"/>
                    <a:pt x="1051" y="697"/>
                    <a:pt x="1053" y="699"/>
                  </a:cubicBezTo>
                  <a:cubicBezTo>
                    <a:pt x="1052" y="699"/>
                    <a:pt x="1051" y="699"/>
                    <a:pt x="1051" y="699"/>
                  </a:cubicBezTo>
                  <a:moveTo>
                    <a:pt x="1008" y="692"/>
                  </a:moveTo>
                  <a:cubicBezTo>
                    <a:pt x="1008" y="691"/>
                    <a:pt x="1009" y="689"/>
                    <a:pt x="1009" y="688"/>
                  </a:cubicBezTo>
                  <a:cubicBezTo>
                    <a:pt x="1010" y="688"/>
                    <a:pt x="1011" y="689"/>
                    <a:pt x="1012" y="689"/>
                  </a:cubicBezTo>
                  <a:cubicBezTo>
                    <a:pt x="1012" y="690"/>
                    <a:pt x="1011" y="691"/>
                    <a:pt x="1011" y="692"/>
                  </a:cubicBezTo>
                  <a:cubicBezTo>
                    <a:pt x="1010" y="692"/>
                    <a:pt x="1009" y="692"/>
                    <a:pt x="1008" y="692"/>
                  </a:cubicBezTo>
                  <a:moveTo>
                    <a:pt x="1044" y="690"/>
                  </a:moveTo>
                  <a:cubicBezTo>
                    <a:pt x="1042" y="688"/>
                    <a:pt x="1039" y="686"/>
                    <a:pt x="1037" y="684"/>
                  </a:cubicBezTo>
                  <a:cubicBezTo>
                    <a:pt x="1039" y="684"/>
                    <a:pt x="1040" y="684"/>
                    <a:pt x="1042" y="685"/>
                  </a:cubicBezTo>
                  <a:cubicBezTo>
                    <a:pt x="1042" y="686"/>
                    <a:pt x="1043" y="688"/>
                    <a:pt x="1044" y="690"/>
                  </a:cubicBezTo>
                  <a:moveTo>
                    <a:pt x="1057" y="688"/>
                  </a:moveTo>
                  <a:cubicBezTo>
                    <a:pt x="1060" y="676"/>
                    <a:pt x="1063" y="664"/>
                    <a:pt x="1066" y="652"/>
                  </a:cubicBezTo>
                  <a:cubicBezTo>
                    <a:pt x="1067" y="663"/>
                    <a:pt x="1064" y="673"/>
                    <a:pt x="1061" y="684"/>
                  </a:cubicBezTo>
                  <a:cubicBezTo>
                    <a:pt x="1059" y="686"/>
                    <a:pt x="1059" y="688"/>
                    <a:pt x="1057" y="688"/>
                  </a:cubicBezTo>
                  <a:moveTo>
                    <a:pt x="1084" y="684"/>
                  </a:moveTo>
                  <a:cubicBezTo>
                    <a:pt x="1083" y="675"/>
                    <a:pt x="1080" y="666"/>
                    <a:pt x="1082" y="662"/>
                  </a:cubicBezTo>
                  <a:cubicBezTo>
                    <a:pt x="1083" y="669"/>
                    <a:pt x="1083" y="676"/>
                    <a:pt x="1084" y="684"/>
                  </a:cubicBezTo>
                  <a:moveTo>
                    <a:pt x="1051" y="679"/>
                  </a:moveTo>
                  <a:cubicBezTo>
                    <a:pt x="1052" y="676"/>
                    <a:pt x="1053" y="672"/>
                    <a:pt x="1053" y="669"/>
                  </a:cubicBezTo>
                  <a:cubicBezTo>
                    <a:pt x="1053" y="672"/>
                    <a:pt x="1053" y="676"/>
                    <a:pt x="1052" y="679"/>
                  </a:cubicBezTo>
                  <a:cubicBezTo>
                    <a:pt x="1052" y="679"/>
                    <a:pt x="1051" y="679"/>
                    <a:pt x="1051" y="679"/>
                  </a:cubicBezTo>
                  <a:moveTo>
                    <a:pt x="1090" y="677"/>
                  </a:moveTo>
                  <a:cubicBezTo>
                    <a:pt x="1088" y="669"/>
                    <a:pt x="1087" y="663"/>
                    <a:pt x="1086" y="658"/>
                  </a:cubicBezTo>
                  <a:cubicBezTo>
                    <a:pt x="1083" y="646"/>
                    <a:pt x="1071" y="624"/>
                    <a:pt x="1071" y="617"/>
                  </a:cubicBezTo>
                  <a:cubicBezTo>
                    <a:pt x="1080" y="617"/>
                    <a:pt x="1090" y="666"/>
                    <a:pt x="1090" y="677"/>
                  </a:cubicBezTo>
                  <a:moveTo>
                    <a:pt x="1099" y="677"/>
                  </a:moveTo>
                  <a:cubicBezTo>
                    <a:pt x="1098" y="669"/>
                    <a:pt x="1098" y="660"/>
                    <a:pt x="1097" y="651"/>
                  </a:cubicBezTo>
                  <a:cubicBezTo>
                    <a:pt x="1098" y="660"/>
                    <a:pt x="1100" y="669"/>
                    <a:pt x="1101" y="677"/>
                  </a:cubicBezTo>
                  <a:cubicBezTo>
                    <a:pt x="1100" y="677"/>
                    <a:pt x="1099" y="677"/>
                    <a:pt x="1099" y="677"/>
                  </a:cubicBezTo>
                  <a:moveTo>
                    <a:pt x="1038" y="675"/>
                  </a:moveTo>
                  <a:cubicBezTo>
                    <a:pt x="1039" y="665"/>
                    <a:pt x="1040" y="655"/>
                    <a:pt x="1042" y="645"/>
                  </a:cubicBezTo>
                  <a:cubicBezTo>
                    <a:pt x="1042" y="645"/>
                    <a:pt x="1043" y="645"/>
                    <a:pt x="1044" y="645"/>
                  </a:cubicBezTo>
                  <a:cubicBezTo>
                    <a:pt x="1044" y="654"/>
                    <a:pt x="1042" y="666"/>
                    <a:pt x="1040" y="675"/>
                  </a:cubicBezTo>
                  <a:cubicBezTo>
                    <a:pt x="1039" y="675"/>
                    <a:pt x="1039" y="675"/>
                    <a:pt x="1038" y="675"/>
                  </a:cubicBezTo>
                  <a:moveTo>
                    <a:pt x="1028" y="673"/>
                  </a:moveTo>
                  <a:cubicBezTo>
                    <a:pt x="1027" y="659"/>
                    <a:pt x="1027" y="645"/>
                    <a:pt x="1027" y="632"/>
                  </a:cubicBezTo>
                  <a:cubicBezTo>
                    <a:pt x="1025" y="615"/>
                    <a:pt x="1025" y="615"/>
                    <a:pt x="1026" y="610"/>
                  </a:cubicBezTo>
                  <a:cubicBezTo>
                    <a:pt x="1032" y="621"/>
                    <a:pt x="1023" y="644"/>
                    <a:pt x="1032" y="663"/>
                  </a:cubicBezTo>
                  <a:cubicBezTo>
                    <a:pt x="1032" y="647"/>
                    <a:pt x="1031" y="631"/>
                    <a:pt x="1031" y="616"/>
                  </a:cubicBezTo>
                  <a:cubicBezTo>
                    <a:pt x="1029" y="609"/>
                    <a:pt x="1027" y="602"/>
                    <a:pt x="1026" y="595"/>
                  </a:cubicBezTo>
                  <a:cubicBezTo>
                    <a:pt x="1028" y="595"/>
                    <a:pt x="1028" y="599"/>
                    <a:pt x="1030" y="602"/>
                  </a:cubicBezTo>
                  <a:cubicBezTo>
                    <a:pt x="1030" y="602"/>
                    <a:pt x="1031" y="602"/>
                    <a:pt x="1032" y="602"/>
                  </a:cubicBezTo>
                  <a:cubicBezTo>
                    <a:pt x="1032" y="608"/>
                    <a:pt x="1033" y="618"/>
                    <a:pt x="1036" y="629"/>
                  </a:cubicBezTo>
                  <a:cubicBezTo>
                    <a:pt x="1036" y="642"/>
                    <a:pt x="1036" y="657"/>
                    <a:pt x="1036" y="671"/>
                  </a:cubicBezTo>
                  <a:cubicBezTo>
                    <a:pt x="1035" y="671"/>
                    <a:pt x="1034" y="672"/>
                    <a:pt x="1034" y="672"/>
                  </a:cubicBezTo>
                  <a:cubicBezTo>
                    <a:pt x="1033" y="669"/>
                    <a:pt x="1032" y="666"/>
                    <a:pt x="1032" y="664"/>
                  </a:cubicBezTo>
                  <a:cubicBezTo>
                    <a:pt x="1031" y="664"/>
                    <a:pt x="1031" y="664"/>
                    <a:pt x="1031" y="664"/>
                  </a:cubicBezTo>
                  <a:cubicBezTo>
                    <a:pt x="1031" y="666"/>
                    <a:pt x="1031" y="668"/>
                    <a:pt x="1031" y="671"/>
                  </a:cubicBezTo>
                  <a:cubicBezTo>
                    <a:pt x="1030" y="671"/>
                    <a:pt x="1029" y="671"/>
                    <a:pt x="1029" y="671"/>
                  </a:cubicBezTo>
                  <a:cubicBezTo>
                    <a:pt x="1029" y="673"/>
                    <a:pt x="1029" y="673"/>
                    <a:pt x="1028" y="673"/>
                  </a:cubicBezTo>
                  <a:moveTo>
                    <a:pt x="1073" y="664"/>
                  </a:moveTo>
                  <a:cubicBezTo>
                    <a:pt x="1073" y="658"/>
                    <a:pt x="1072" y="651"/>
                    <a:pt x="1071" y="645"/>
                  </a:cubicBezTo>
                  <a:cubicBezTo>
                    <a:pt x="1073" y="647"/>
                    <a:pt x="1074" y="657"/>
                    <a:pt x="1075" y="664"/>
                  </a:cubicBezTo>
                  <a:cubicBezTo>
                    <a:pt x="1075" y="664"/>
                    <a:pt x="1074" y="664"/>
                    <a:pt x="1073" y="664"/>
                  </a:cubicBezTo>
                  <a:moveTo>
                    <a:pt x="1080" y="659"/>
                  </a:moveTo>
                  <a:cubicBezTo>
                    <a:pt x="1078" y="652"/>
                    <a:pt x="1075" y="649"/>
                    <a:pt x="1072" y="635"/>
                  </a:cubicBezTo>
                  <a:cubicBezTo>
                    <a:pt x="1073" y="635"/>
                    <a:pt x="1073" y="635"/>
                    <a:pt x="1074" y="635"/>
                  </a:cubicBezTo>
                  <a:cubicBezTo>
                    <a:pt x="1076" y="643"/>
                    <a:pt x="1079" y="646"/>
                    <a:pt x="1080" y="659"/>
                  </a:cubicBezTo>
                  <a:moveTo>
                    <a:pt x="1066" y="651"/>
                  </a:moveTo>
                  <a:cubicBezTo>
                    <a:pt x="1065" y="637"/>
                    <a:pt x="1065" y="622"/>
                    <a:pt x="1065" y="608"/>
                  </a:cubicBezTo>
                  <a:cubicBezTo>
                    <a:pt x="1062" y="597"/>
                    <a:pt x="1062" y="597"/>
                    <a:pt x="1062" y="592"/>
                  </a:cubicBezTo>
                  <a:cubicBezTo>
                    <a:pt x="1069" y="606"/>
                    <a:pt x="1070" y="624"/>
                    <a:pt x="1070" y="643"/>
                  </a:cubicBezTo>
                  <a:cubicBezTo>
                    <a:pt x="1067" y="650"/>
                    <a:pt x="1067" y="650"/>
                    <a:pt x="1066" y="651"/>
                  </a:cubicBezTo>
                  <a:moveTo>
                    <a:pt x="1004" y="634"/>
                  </a:moveTo>
                  <a:cubicBezTo>
                    <a:pt x="1002" y="626"/>
                    <a:pt x="999" y="619"/>
                    <a:pt x="997" y="611"/>
                  </a:cubicBezTo>
                  <a:cubicBezTo>
                    <a:pt x="993" y="605"/>
                    <a:pt x="990" y="599"/>
                    <a:pt x="987" y="594"/>
                  </a:cubicBezTo>
                  <a:cubicBezTo>
                    <a:pt x="987" y="594"/>
                    <a:pt x="989" y="594"/>
                    <a:pt x="990" y="594"/>
                  </a:cubicBezTo>
                  <a:cubicBezTo>
                    <a:pt x="992" y="596"/>
                    <a:pt x="992" y="600"/>
                    <a:pt x="999" y="603"/>
                  </a:cubicBezTo>
                  <a:cubicBezTo>
                    <a:pt x="1001" y="609"/>
                    <a:pt x="1006" y="623"/>
                    <a:pt x="1008" y="634"/>
                  </a:cubicBezTo>
                  <a:cubicBezTo>
                    <a:pt x="1006" y="634"/>
                    <a:pt x="1005" y="634"/>
                    <a:pt x="1004" y="634"/>
                  </a:cubicBezTo>
                  <a:moveTo>
                    <a:pt x="1019" y="630"/>
                  </a:moveTo>
                  <a:cubicBezTo>
                    <a:pt x="1013" y="612"/>
                    <a:pt x="1012" y="611"/>
                    <a:pt x="1006" y="587"/>
                  </a:cubicBezTo>
                  <a:cubicBezTo>
                    <a:pt x="1006" y="587"/>
                    <a:pt x="1007" y="587"/>
                    <a:pt x="1008" y="587"/>
                  </a:cubicBezTo>
                  <a:cubicBezTo>
                    <a:pt x="1008" y="588"/>
                    <a:pt x="1009" y="591"/>
                    <a:pt x="1010" y="593"/>
                  </a:cubicBezTo>
                  <a:cubicBezTo>
                    <a:pt x="1010" y="591"/>
                    <a:pt x="1011" y="590"/>
                    <a:pt x="1012" y="589"/>
                  </a:cubicBezTo>
                  <a:cubicBezTo>
                    <a:pt x="1016" y="600"/>
                    <a:pt x="1020" y="616"/>
                    <a:pt x="1019" y="630"/>
                  </a:cubicBezTo>
                  <a:moveTo>
                    <a:pt x="991" y="622"/>
                  </a:moveTo>
                  <a:cubicBezTo>
                    <a:pt x="991" y="619"/>
                    <a:pt x="991" y="617"/>
                    <a:pt x="991" y="615"/>
                  </a:cubicBezTo>
                  <a:cubicBezTo>
                    <a:pt x="992" y="615"/>
                    <a:pt x="992" y="615"/>
                    <a:pt x="994" y="615"/>
                  </a:cubicBezTo>
                  <a:cubicBezTo>
                    <a:pt x="993" y="617"/>
                    <a:pt x="993" y="619"/>
                    <a:pt x="993" y="621"/>
                  </a:cubicBezTo>
                  <a:cubicBezTo>
                    <a:pt x="992" y="621"/>
                    <a:pt x="991" y="622"/>
                    <a:pt x="991" y="622"/>
                  </a:cubicBezTo>
                  <a:moveTo>
                    <a:pt x="974" y="619"/>
                  </a:moveTo>
                  <a:cubicBezTo>
                    <a:pt x="974" y="617"/>
                    <a:pt x="974" y="615"/>
                    <a:pt x="975" y="613"/>
                  </a:cubicBezTo>
                  <a:cubicBezTo>
                    <a:pt x="975" y="613"/>
                    <a:pt x="976" y="613"/>
                    <a:pt x="977" y="613"/>
                  </a:cubicBezTo>
                  <a:cubicBezTo>
                    <a:pt x="977" y="615"/>
                    <a:pt x="977" y="617"/>
                    <a:pt x="977" y="619"/>
                  </a:cubicBezTo>
                  <a:cubicBezTo>
                    <a:pt x="976" y="619"/>
                    <a:pt x="975" y="619"/>
                    <a:pt x="974" y="619"/>
                  </a:cubicBezTo>
                  <a:moveTo>
                    <a:pt x="963" y="617"/>
                  </a:moveTo>
                  <a:cubicBezTo>
                    <a:pt x="962" y="614"/>
                    <a:pt x="962" y="614"/>
                    <a:pt x="964" y="612"/>
                  </a:cubicBezTo>
                  <a:cubicBezTo>
                    <a:pt x="965" y="612"/>
                    <a:pt x="965" y="612"/>
                    <a:pt x="967" y="612"/>
                  </a:cubicBezTo>
                  <a:cubicBezTo>
                    <a:pt x="966" y="613"/>
                    <a:pt x="966" y="615"/>
                    <a:pt x="966" y="617"/>
                  </a:cubicBezTo>
                  <a:cubicBezTo>
                    <a:pt x="965" y="617"/>
                    <a:pt x="964" y="617"/>
                    <a:pt x="963" y="617"/>
                  </a:cubicBezTo>
                  <a:moveTo>
                    <a:pt x="1017" y="616"/>
                  </a:moveTo>
                  <a:cubicBezTo>
                    <a:pt x="1014" y="609"/>
                    <a:pt x="1012" y="602"/>
                    <a:pt x="1010" y="595"/>
                  </a:cubicBezTo>
                  <a:cubicBezTo>
                    <a:pt x="1010" y="594"/>
                    <a:pt x="1011" y="594"/>
                    <a:pt x="1012" y="594"/>
                  </a:cubicBezTo>
                  <a:cubicBezTo>
                    <a:pt x="1012" y="600"/>
                    <a:pt x="1018" y="606"/>
                    <a:pt x="1017" y="616"/>
                  </a:cubicBezTo>
                  <a:moveTo>
                    <a:pt x="964" y="606"/>
                  </a:moveTo>
                  <a:cubicBezTo>
                    <a:pt x="964" y="604"/>
                    <a:pt x="964" y="603"/>
                    <a:pt x="964" y="601"/>
                  </a:cubicBezTo>
                  <a:cubicBezTo>
                    <a:pt x="965" y="601"/>
                    <a:pt x="965" y="601"/>
                    <a:pt x="967" y="601"/>
                  </a:cubicBezTo>
                  <a:cubicBezTo>
                    <a:pt x="966" y="603"/>
                    <a:pt x="965" y="604"/>
                    <a:pt x="964" y="606"/>
                  </a:cubicBezTo>
                  <a:moveTo>
                    <a:pt x="1078" y="605"/>
                  </a:moveTo>
                  <a:cubicBezTo>
                    <a:pt x="1076" y="600"/>
                    <a:pt x="1075" y="598"/>
                    <a:pt x="1076" y="595"/>
                  </a:cubicBezTo>
                  <a:cubicBezTo>
                    <a:pt x="1077" y="597"/>
                    <a:pt x="1078" y="602"/>
                    <a:pt x="1078" y="605"/>
                  </a:cubicBezTo>
                  <a:moveTo>
                    <a:pt x="959" y="604"/>
                  </a:moveTo>
                  <a:cubicBezTo>
                    <a:pt x="955" y="593"/>
                    <a:pt x="955" y="593"/>
                    <a:pt x="954" y="586"/>
                  </a:cubicBezTo>
                  <a:cubicBezTo>
                    <a:pt x="954" y="586"/>
                    <a:pt x="955" y="586"/>
                    <a:pt x="956" y="586"/>
                  </a:cubicBezTo>
                  <a:cubicBezTo>
                    <a:pt x="958" y="590"/>
                    <a:pt x="958" y="595"/>
                    <a:pt x="959" y="604"/>
                  </a:cubicBezTo>
                  <a:moveTo>
                    <a:pt x="1089" y="595"/>
                  </a:moveTo>
                  <a:cubicBezTo>
                    <a:pt x="1087" y="590"/>
                    <a:pt x="1087" y="590"/>
                    <a:pt x="1088" y="588"/>
                  </a:cubicBezTo>
                  <a:cubicBezTo>
                    <a:pt x="1089" y="591"/>
                    <a:pt x="1089" y="591"/>
                    <a:pt x="1089" y="595"/>
                  </a:cubicBezTo>
                  <a:moveTo>
                    <a:pt x="1084" y="590"/>
                  </a:moveTo>
                  <a:cubicBezTo>
                    <a:pt x="1083" y="587"/>
                    <a:pt x="1081" y="586"/>
                    <a:pt x="1080" y="585"/>
                  </a:cubicBezTo>
                  <a:cubicBezTo>
                    <a:pt x="1078" y="580"/>
                    <a:pt x="1076" y="576"/>
                    <a:pt x="1075" y="572"/>
                  </a:cubicBezTo>
                  <a:cubicBezTo>
                    <a:pt x="1074" y="572"/>
                    <a:pt x="1074" y="572"/>
                    <a:pt x="1073" y="572"/>
                  </a:cubicBezTo>
                  <a:cubicBezTo>
                    <a:pt x="1072" y="569"/>
                    <a:pt x="1071" y="567"/>
                    <a:pt x="1070" y="565"/>
                  </a:cubicBezTo>
                  <a:cubicBezTo>
                    <a:pt x="1069" y="565"/>
                    <a:pt x="1068" y="565"/>
                    <a:pt x="1067" y="565"/>
                  </a:cubicBezTo>
                  <a:cubicBezTo>
                    <a:pt x="1067" y="556"/>
                    <a:pt x="1054" y="546"/>
                    <a:pt x="1053" y="543"/>
                  </a:cubicBezTo>
                  <a:cubicBezTo>
                    <a:pt x="1052" y="543"/>
                    <a:pt x="1051" y="543"/>
                    <a:pt x="1050" y="543"/>
                  </a:cubicBezTo>
                  <a:cubicBezTo>
                    <a:pt x="1050" y="542"/>
                    <a:pt x="1050" y="541"/>
                    <a:pt x="1050" y="540"/>
                  </a:cubicBezTo>
                  <a:cubicBezTo>
                    <a:pt x="1053" y="541"/>
                    <a:pt x="1056" y="544"/>
                    <a:pt x="1059" y="550"/>
                  </a:cubicBezTo>
                  <a:cubicBezTo>
                    <a:pt x="1059" y="550"/>
                    <a:pt x="1060" y="550"/>
                    <a:pt x="1062" y="550"/>
                  </a:cubicBezTo>
                  <a:cubicBezTo>
                    <a:pt x="1064" y="559"/>
                    <a:pt x="1081" y="572"/>
                    <a:pt x="1084" y="590"/>
                  </a:cubicBezTo>
                  <a:moveTo>
                    <a:pt x="942" y="587"/>
                  </a:moveTo>
                  <a:cubicBezTo>
                    <a:pt x="939" y="584"/>
                    <a:pt x="940" y="581"/>
                    <a:pt x="940" y="579"/>
                  </a:cubicBezTo>
                  <a:cubicBezTo>
                    <a:pt x="940" y="579"/>
                    <a:pt x="941" y="579"/>
                    <a:pt x="942" y="580"/>
                  </a:cubicBezTo>
                  <a:cubicBezTo>
                    <a:pt x="942" y="582"/>
                    <a:pt x="942" y="585"/>
                    <a:pt x="942" y="587"/>
                  </a:cubicBezTo>
                  <a:moveTo>
                    <a:pt x="898" y="584"/>
                  </a:moveTo>
                  <a:cubicBezTo>
                    <a:pt x="897" y="583"/>
                    <a:pt x="896" y="581"/>
                    <a:pt x="896" y="580"/>
                  </a:cubicBezTo>
                  <a:cubicBezTo>
                    <a:pt x="895" y="580"/>
                    <a:pt x="895" y="580"/>
                    <a:pt x="894" y="580"/>
                  </a:cubicBezTo>
                  <a:cubicBezTo>
                    <a:pt x="893" y="575"/>
                    <a:pt x="887" y="567"/>
                    <a:pt x="885" y="566"/>
                  </a:cubicBezTo>
                  <a:cubicBezTo>
                    <a:pt x="885" y="565"/>
                    <a:pt x="885" y="564"/>
                    <a:pt x="885" y="563"/>
                  </a:cubicBezTo>
                  <a:cubicBezTo>
                    <a:pt x="886" y="563"/>
                    <a:pt x="887" y="563"/>
                    <a:pt x="888" y="563"/>
                  </a:cubicBezTo>
                  <a:cubicBezTo>
                    <a:pt x="889" y="569"/>
                    <a:pt x="895" y="575"/>
                    <a:pt x="900" y="584"/>
                  </a:cubicBezTo>
                  <a:cubicBezTo>
                    <a:pt x="899" y="584"/>
                    <a:pt x="898" y="584"/>
                    <a:pt x="898" y="584"/>
                  </a:cubicBezTo>
                  <a:moveTo>
                    <a:pt x="1085" y="582"/>
                  </a:moveTo>
                  <a:cubicBezTo>
                    <a:pt x="1084" y="580"/>
                    <a:pt x="1083" y="578"/>
                    <a:pt x="1082" y="576"/>
                  </a:cubicBezTo>
                  <a:cubicBezTo>
                    <a:pt x="1081" y="576"/>
                    <a:pt x="1081" y="576"/>
                    <a:pt x="1081" y="576"/>
                  </a:cubicBezTo>
                  <a:cubicBezTo>
                    <a:pt x="1079" y="568"/>
                    <a:pt x="1076" y="567"/>
                    <a:pt x="1075" y="563"/>
                  </a:cubicBezTo>
                  <a:cubicBezTo>
                    <a:pt x="1080" y="565"/>
                    <a:pt x="1084" y="573"/>
                    <a:pt x="1087" y="582"/>
                  </a:cubicBezTo>
                  <a:cubicBezTo>
                    <a:pt x="1086" y="582"/>
                    <a:pt x="1085" y="582"/>
                    <a:pt x="1085" y="582"/>
                  </a:cubicBezTo>
                  <a:moveTo>
                    <a:pt x="951" y="581"/>
                  </a:moveTo>
                  <a:cubicBezTo>
                    <a:pt x="951" y="580"/>
                    <a:pt x="950" y="579"/>
                    <a:pt x="950" y="578"/>
                  </a:cubicBezTo>
                  <a:cubicBezTo>
                    <a:pt x="950" y="577"/>
                    <a:pt x="951" y="575"/>
                    <a:pt x="951" y="575"/>
                  </a:cubicBezTo>
                  <a:cubicBezTo>
                    <a:pt x="951" y="577"/>
                    <a:pt x="951" y="579"/>
                    <a:pt x="951" y="581"/>
                  </a:cubicBezTo>
                  <a:moveTo>
                    <a:pt x="1053" y="579"/>
                  </a:moveTo>
                  <a:cubicBezTo>
                    <a:pt x="1053" y="578"/>
                    <a:pt x="1052" y="577"/>
                    <a:pt x="1052" y="576"/>
                  </a:cubicBezTo>
                  <a:cubicBezTo>
                    <a:pt x="1051" y="576"/>
                    <a:pt x="1050" y="576"/>
                    <a:pt x="1050" y="576"/>
                  </a:cubicBezTo>
                  <a:cubicBezTo>
                    <a:pt x="1049" y="574"/>
                    <a:pt x="1049" y="572"/>
                    <a:pt x="1048" y="569"/>
                  </a:cubicBezTo>
                  <a:cubicBezTo>
                    <a:pt x="1048" y="569"/>
                    <a:pt x="1047" y="569"/>
                    <a:pt x="1047" y="569"/>
                  </a:cubicBezTo>
                  <a:cubicBezTo>
                    <a:pt x="1045" y="565"/>
                    <a:pt x="1042" y="561"/>
                    <a:pt x="1040" y="557"/>
                  </a:cubicBezTo>
                  <a:cubicBezTo>
                    <a:pt x="1042" y="557"/>
                    <a:pt x="1048" y="565"/>
                    <a:pt x="1050" y="571"/>
                  </a:cubicBezTo>
                  <a:cubicBezTo>
                    <a:pt x="1050" y="571"/>
                    <a:pt x="1051" y="572"/>
                    <a:pt x="1052" y="572"/>
                  </a:cubicBezTo>
                  <a:cubicBezTo>
                    <a:pt x="1052" y="574"/>
                    <a:pt x="1053" y="576"/>
                    <a:pt x="1053" y="579"/>
                  </a:cubicBezTo>
                  <a:moveTo>
                    <a:pt x="957" y="577"/>
                  </a:moveTo>
                  <a:cubicBezTo>
                    <a:pt x="956" y="575"/>
                    <a:pt x="956" y="573"/>
                    <a:pt x="956" y="572"/>
                  </a:cubicBezTo>
                  <a:cubicBezTo>
                    <a:pt x="957" y="572"/>
                    <a:pt x="958" y="572"/>
                    <a:pt x="959" y="572"/>
                  </a:cubicBezTo>
                  <a:cubicBezTo>
                    <a:pt x="959" y="573"/>
                    <a:pt x="959" y="575"/>
                    <a:pt x="960" y="577"/>
                  </a:cubicBezTo>
                  <a:cubicBezTo>
                    <a:pt x="959" y="577"/>
                    <a:pt x="958" y="577"/>
                    <a:pt x="957" y="577"/>
                  </a:cubicBezTo>
                  <a:moveTo>
                    <a:pt x="932" y="576"/>
                  </a:moveTo>
                  <a:cubicBezTo>
                    <a:pt x="932" y="574"/>
                    <a:pt x="931" y="573"/>
                    <a:pt x="931" y="572"/>
                  </a:cubicBezTo>
                  <a:cubicBezTo>
                    <a:pt x="933" y="572"/>
                    <a:pt x="934" y="572"/>
                    <a:pt x="936" y="572"/>
                  </a:cubicBezTo>
                  <a:cubicBezTo>
                    <a:pt x="935" y="573"/>
                    <a:pt x="935" y="574"/>
                    <a:pt x="934" y="576"/>
                  </a:cubicBezTo>
                  <a:cubicBezTo>
                    <a:pt x="934" y="576"/>
                    <a:pt x="933" y="576"/>
                    <a:pt x="932" y="576"/>
                  </a:cubicBezTo>
                  <a:moveTo>
                    <a:pt x="928" y="563"/>
                  </a:moveTo>
                  <a:cubicBezTo>
                    <a:pt x="926" y="562"/>
                    <a:pt x="925" y="560"/>
                    <a:pt x="924" y="559"/>
                  </a:cubicBezTo>
                  <a:cubicBezTo>
                    <a:pt x="925" y="559"/>
                    <a:pt x="927" y="559"/>
                    <a:pt x="929" y="559"/>
                  </a:cubicBezTo>
                  <a:cubicBezTo>
                    <a:pt x="929" y="560"/>
                    <a:pt x="929" y="562"/>
                    <a:pt x="930" y="563"/>
                  </a:cubicBezTo>
                  <a:cubicBezTo>
                    <a:pt x="929" y="563"/>
                    <a:pt x="929" y="563"/>
                    <a:pt x="928" y="563"/>
                  </a:cubicBezTo>
                  <a:moveTo>
                    <a:pt x="934" y="554"/>
                  </a:moveTo>
                  <a:cubicBezTo>
                    <a:pt x="929" y="550"/>
                    <a:pt x="929" y="550"/>
                    <a:pt x="927" y="550"/>
                  </a:cubicBezTo>
                  <a:cubicBezTo>
                    <a:pt x="927" y="549"/>
                    <a:pt x="927" y="548"/>
                    <a:pt x="927" y="548"/>
                  </a:cubicBezTo>
                  <a:cubicBezTo>
                    <a:pt x="929" y="548"/>
                    <a:pt x="931" y="548"/>
                    <a:pt x="934" y="548"/>
                  </a:cubicBezTo>
                  <a:cubicBezTo>
                    <a:pt x="936" y="552"/>
                    <a:pt x="936" y="552"/>
                    <a:pt x="936" y="553"/>
                  </a:cubicBezTo>
                  <a:cubicBezTo>
                    <a:pt x="935" y="553"/>
                    <a:pt x="934" y="554"/>
                    <a:pt x="934" y="554"/>
                  </a:cubicBezTo>
                  <a:moveTo>
                    <a:pt x="907" y="548"/>
                  </a:moveTo>
                  <a:cubicBezTo>
                    <a:pt x="904" y="540"/>
                    <a:pt x="898" y="542"/>
                    <a:pt x="896" y="541"/>
                  </a:cubicBezTo>
                  <a:cubicBezTo>
                    <a:pt x="896" y="540"/>
                    <a:pt x="896" y="540"/>
                    <a:pt x="896" y="539"/>
                  </a:cubicBezTo>
                  <a:cubicBezTo>
                    <a:pt x="895" y="539"/>
                    <a:pt x="894" y="539"/>
                    <a:pt x="893" y="539"/>
                  </a:cubicBezTo>
                  <a:cubicBezTo>
                    <a:pt x="893" y="537"/>
                    <a:pt x="893" y="536"/>
                    <a:pt x="893" y="535"/>
                  </a:cubicBezTo>
                  <a:cubicBezTo>
                    <a:pt x="895" y="534"/>
                    <a:pt x="896" y="534"/>
                    <a:pt x="898" y="534"/>
                  </a:cubicBezTo>
                  <a:cubicBezTo>
                    <a:pt x="901" y="538"/>
                    <a:pt x="905" y="543"/>
                    <a:pt x="909" y="548"/>
                  </a:cubicBezTo>
                  <a:cubicBezTo>
                    <a:pt x="908" y="548"/>
                    <a:pt x="907" y="548"/>
                    <a:pt x="907" y="548"/>
                  </a:cubicBezTo>
                  <a:moveTo>
                    <a:pt x="917" y="548"/>
                  </a:moveTo>
                  <a:cubicBezTo>
                    <a:pt x="915" y="546"/>
                    <a:pt x="912" y="543"/>
                    <a:pt x="909" y="542"/>
                  </a:cubicBezTo>
                  <a:cubicBezTo>
                    <a:pt x="912" y="542"/>
                    <a:pt x="916" y="543"/>
                    <a:pt x="920" y="544"/>
                  </a:cubicBezTo>
                  <a:cubicBezTo>
                    <a:pt x="920" y="545"/>
                    <a:pt x="920" y="546"/>
                    <a:pt x="920" y="547"/>
                  </a:cubicBezTo>
                  <a:cubicBezTo>
                    <a:pt x="919" y="547"/>
                    <a:pt x="918" y="547"/>
                    <a:pt x="917" y="548"/>
                  </a:cubicBezTo>
                  <a:moveTo>
                    <a:pt x="1029" y="546"/>
                  </a:moveTo>
                  <a:cubicBezTo>
                    <a:pt x="1028" y="543"/>
                    <a:pt x="1028" y="541"/>
                    <a:pt x="1028" y="539"/>
                  </a:cubicBezTo>
                  <a:cubicBezTo>
                    <a:pt x="1031" y="539"/>
                    <a:pt x="1031" y="543"/>
                    <a:pt x="1033" y="546"/>
                  </a:cubicBezTo>
                  <a:cubicBezTo>
                    <a:pt x="1031" y="546"/>
                    <a:pt x="1030" y="546"/>
                    <a:pt x="1029" y="546"/>
                  </a:cubicBezTo>
                  <a:moveTo>
                    <a:pt x="924" y="543"/>
                  </a:moveTo>
                  <a:cubicBezTo>
                    <a:pt x="922" y="542"/>
                    <a:pt x="920" y="540"/>
                    <a:pt x="919" y="539"/>
                  </a:cubicBezTo>
                  <a:cubicBezTo>
                    <a:pt x="919" y="538"/>
                    <a:pt x="919" y="537"/>
                    <a:pt x="919" y="537"/>
                  </a:cubicBezTo>
                  <a:cubicBezTo>
                    <a:pt x="922" y="537"/>
                    <a:pt x="924" y="535"/>
                    <a:pt x="926" y="543"/>
                  </a:cubicBezTo>
                  <a:cubicBezTo>
                    <a:pt x="925" y="543"/>
                    <a:pt x="924" y="543"/>
                    <a:pt x="924" y="543"/>
                  </a:cubicBezTo>
                  <a:moveTo>
                    <a:pt x="1042" y="537"/>
                  </a:moveTo>
                  <a:cubicBezTo>
                    <a:pt x="1041" y="536"/>
                    <a:pt x="1041" y="536"/>
                    <a:pt x="1040" y="535"/>
                  </a:cubicBezTo>
                  <a:cubicBezTo>
                    <a:pt x="1042" y="535"/>
                    <a:pt x="1044" y="535"/>
                    <a:pt x="1045" y="536"/>
                  </a:cubicBezTo>
                  <a:cubicBezTo>
                    <a:pt x="1044" y="536"/>
                    <a:pt x="1043" y="537"/>
                    <a:pt x="1042" y="537"/>
                  </a:cubicBezTo>
                  <a:moveTo>
                    <a:pt x="809" y="490"/>
                  </a:moveTo>
                  <a:cubicBezTo>
                    <a:pt x="809" y="489"/>
                    <a:pt x="809" y="488"/>
                    <a:pt x="809" y="487"/>
                  </a:cubicBezTo>
                  <a:cubicBezTo>
                    <a:pt x="812" y="487"/>
                    <a:pt x="814" y="486"/>
                    <a:pt x="816" y="486"/>
                  </a:cubicBezTo>
                  <a:cubicBezTo>
                    <a:pt x="816" y="487"/>
                    <a:pt x="816" y="488"/>
                    <a:pt x="816" y="490"/>
                  </a:cubicBezTo>
                  <a:cubicBezTo>
                    <a:pt x="814" y="490"/>
                    <a:pt x="812" y="490"/>
                    <a:pt x="809" y="490"/>
                  </a:cubicBezTo>
                  <a:moveTo>
                    <a:pt x="800" y="487"/>
                  </a:moveTo>
                  <a:cubicBezTo>
                    <a:pt x="800" y="486"/>
                    <a:pt x="800" y="486"/>
                    <a:pt x="800" y="485"/>
                  </a:cubicBezTo>
                  <a:cubicBezTo>
                    <a:pt x="802" y="485"/>
                    <a:pt x="804" y="485"/>
                    <a:pt x="807" y="485"/>
                  </a:cubicBezTo>
                  <a:cubicBezTo>
                    <a:pt x="804" y="486"/>
                    <a:pt x="802" y="486"/>
                    <a:pt x="800" y="487"/>
                  </a:cubicBezTo>
                  <a:moveTo>
                    <a:pt x="991" y="486"/>
                  </a:moveTo>
                  <a:cubicBezTo>
                    <a:pt x="989" y="483"/>
                    <a:pt x="987" y="483"/>
                    <a:pt x="987" y="481"/>
                  </a:cubicBezTo>
                  <a:cubicBezTo>
                    <a:pt x="986" y="481"/>
                    <a:pt x="986" y="481"/>
                    <a:pt x="985" y="481"/>
                  </a:cubicBezTo>
                  <a:cubicBezTo>
                    <a:pt x="984" y="480"/>
                    <a:pt x="984" y="478"/>
                    <a:pt x="983" y="477"/>
                  </a:cubicBezTo>
                  <a:cubicBezTo>
                    <a:pt x="982" y="477"/>
                    <a:pt x="982" y="477"/>
                    <a:pt x="981" y="477"/>
                  </a:cubicBezTo>
                  <a:cubicBezTo>
                    <a:pt x="983" y="479"/>
                    <a:pt x="984" y="481"/>
                    <a:pt x="986" y="484"/>
                  </a:cubicBezTo>
                  <a:cubicBezTo>
                    <a:pt x="985" y="484"/>
                    <a:pt x="985" y="485"/>
                    <a:pt x="984" y="485"/>
                  </a:cubicBezTo>
                  <a:cubicBezTo>
                    <a:pt x="983" y="478"/>
                    <a:pt x="970" y="472"/>
                    <a:pt x="970" y="472"/>
                  </a:cubicBezTo>
                  <a:cubicBezTo>
                    <a:pt x="970" y="473"/>
                    <a:pt x="970" y="474"/>
                    <a:pt x="971" y="475"/>
                  </a:cubicBezTo>
                  <a:cubicBezTo>
                    <a:pt x="970" y="476"/>
                    <a:pt x="969" y="476"/>
                    <a:pt x="968" y="477"/>
                  </a:cubicBezTo>
                  <a:cubicBezTo>
                    <a:pt x="968" y="472"/>
                    <a:pt x="956" y="471"/>
                    <a:pt x="955" y="470"/>
                  </a:cubicBezTo>
                  <a:cubicBezTo>
                    <a:pt x="955" y="469"/>
                    <a:pt x="955" y="468"/>
                    <a:pt x="955" y="468"/>
                  </a:cubicBezTo>
                  <a:cubicBezTo>
                    <a:pt x="958" y="468"/>
                    <a:pt x="962" y="469"/>
                    <a:pt x="965" y="467"/>
                  </a:cubicBezTo>
                  <a:cubicBezTo>
                    <a:pt x="967" y="467"/>
                    <a:pt x="968" y="467"/>
                    <a:pt x="970" y="467"/>
                  </a:cubicBezTo>
                  <a:cubicBezTo>
                    <a:pt x="970" y="467"/>
                    <a:pt x="969" y="466"/>
                    <a:pt x="969" y="465"/>
                  </a:cubicBezTo>
                  <a:cubicBezTo>
                    <a:pt x="960" y="462"/>
                    <a:pt x="951" y="460"/>
                    <a:pt x="943" y="457"/>
                  </a:cubicBezTo>
                  <a:cubicBezTo>
                    <a:pt x="943" y="456"/>
                    <a:pt x="943" y="455"/>
                    <a:pt x="943" y="455"/>
                  </a:cubicBezTo>
                  <a:cubicBezTo>
                    <a:pt x="951" y="455"/>
                    <a:pt x="957" y="457"/>
                    <a:pt x="970" y="461"/>
                  </a:cubicBezTo>
                  <a:cubicBezTo>
                    <a:pt x="970" y="462"/>
                    <a:pt x="970" y="462"/>
                    <a:pt x="970" y="463"/>
                  </a:cubicBezTo>
                  <a:cubicBezTo>
                    <a:pt x="973" y="465"/>
                    <a:pt x="991" y="476"/>
                    <a:pt x="991" y="486"/>
                  </a:cubicBezTo>
                  <a:moveTo>
                    <a:pt x="973" y="485"/>
                  </a:moveTo>
                  <a:cubicBezTo>
                    <a:pt x="970" y="480"/>
                    <a:pt x="967" y="481"/>
                    <a:pt x="964" y="481"/>
                  </a:cubicBezTo>
                  <a:cubicBezTo>
                    <a:pt x="964" y="480"/>
                    <a:pt x="964" y="479"/>
                    <a:pt x="964" y="479"/>
                  </a:cubicBezTo>
                  <a:cubicBezTo>
                    <a:pt x="963" y="479"/>
                    <a:pt x="962" y="479"/>
                    <a:pt x="961" y="479"/>
                  </a:cubicBezTo>
                  <a:cubicBezTo>
                    <a:pt x="961" y="478"/>
                    <a:pt x="961" y="477"/>
                    <a:pt x="961" y="477"/>
                  </a:cubicBezTo>
                  <a:cubicBezTo>
                    <a:pt x="965" y="477"/>
                    <a:pt x="966" y="477"/>
                    <a:pt x="973" y="480"/>
                  </a:cubicBezTo>
                  <a:cubicBezTo>
                    <a:pt x="974" y="483"/>
                    <a:pt x="974" y="483"/>
                    <a:pt x="976" y="484"/>
                  </a:cubicBezTo>
                  <a:cubicBezTo>
                    <a:pt x="975" y="484"/>
                    <a:pt x="974" y="485"/>
                    <a:pt x="973" y="485"/>
                  </a:cubicBezTo>
                  <a:moveTo>
                    <a:pt x="953" y="480"/>
                  </a:moveTo>
                  <a:cubicBezTo>
                    <a:pt x="950" y="477"/>
                    <a:pt x="951" y="477"/>
                    <a:pt x="951" y="476"/>
                  </a:cubicBezTo>
                  <a:cubicBezTo>
                    <a:pt x="952" y="477"/>
                    <a:pt x="953" y="477"/>
                    <a:pt x="954" y="479"/>
                  </a:cubicBezTo>
                  <a:cubicBezTo>
                    <a:pt x="954" y="479"/>
                    <a:pt x="953" y="479"/>
                    <a:pt x="953" y="480"/>
                  </a:cubicBezTo>
                  <a:moveTo>
                    <a:pt x="974" y="472"/>
                  </a:moveTo>
                  <a:cubicBezTo>
                    <a:pt x="973" y="471"/>
                    <a:pt x="972" y="470"/>
                    <a:pt x="972" y="469"/>
                  </a:cubicBezTo>
                  <a:cubicBezTo>
                    <a:pt x="972" y="468"/>
                    <a:pt x="973" y="468"/>
                    <a:pt x="974" y="468"/>
                  </a:cubicBezTo>
                  <a:cubicBezTo>
                    <a:pt x="975" y="470"/>
                    <a:pt x="976" y="471"/>
                    <a:pt x="977" y="472"/>
                  </a:cubicBezTo>
                  <a:cubicBezTo>
                    <a:pt x="976" y="472"/>
                    <a:pt x="975" y="472"/>
                    <a:pt x="974" y="472"/>
                  </a:cubicBezTo>
                  <a:moveTo>
                    <a:pt x="940" y="468"/>
                  </a:moveTo>
                  <a:cubicBezTo>
                    <a:pt x="937" y="465"/>
                    <a:pt x="933" y="462"/>
                    <a:pt x="930" y="460"/>
                  </a:cubicBezTo>
                  <a:cubicBezTo>
                    <a:pt x="931" y="460"/>
                    <a:pt x="940" y="460"/>
                    <a:pt x="940" y="468"/>
                  </a:cubicBezTo>
                  <a:moveTo>
                    <a:pt x="926" y="466"/>
                  </a:moveTo>
                  <a:cubicBezTo>
                    <a:pt x="926" y="465"/>
                    <a:pt x="926" y="464"/>
                    <a:pt x="926" y="464"/>
                  </a:cubicBezTo>
                  <a:cubicBezTo>
                    <a:pt x="923" y="463"/>
                    <a:pt x="921" y="462"/>
                    <a:pt x="919" y="461"/>
                  </a:cubicBezTo>
                  <a:cubicBezTo>
                    <a:pt x="919" y="461"/>
                    <a:pt x="919" y="460"/>
                    <a:pt x="919" y="459"/>
                  </a:cubicBezTo>
                  <a:cubicBezTo>
                    <a:pt x="921" y="460"/>
                    <a:pt x="924" y="461"/>
                    <a:pt x="927" y="461"/>
                  </a:cubicBezTo>
                  <a:cubicBezTo>
                    <a:pt x="927" y="462"/>
                    <a:pt x="927" y="462"/>
                    <a:pt x="927" y="463"/>
                  </a:cubicBezTo>
                  <a:cubicBezTo>
                    <a:pt x="929" y="464"/>
                    <a:pt x="930" y="464"/>
                    <a:pt x="931" y="464"/>
                  </a:cubicBezTo>
                  <a:cubicBezTo>
                    <a:pt x="929" y="465"/>
                    <a:pt x="928" y="465"/>
                    <a:pt x="926" y="466"/>
                  </a:cubicBezTo>
                  <a:moveTo>
                    <a:pt x="981" y="464"/>
                  </a:moveTo>
                  <a:cubicBezTo>
                    <a:pt x="980" y="464"/>
                    <a:pt x="979" y="463"/>
                    <a:pt x="978" y="462"/>
                  </a:cubicBezTo>
                  <a:cubicBezTo>
                    <a:pt x="979" y="461"/>
                    <a:pt x="980" y="461"/>
                    <a:pt x="981" y="461"/>
                  </a:cubicBezTo>
                  <a:cubicBezTo>
                    <a:pt x="981" y="462"/>
                    <a:pt x="981" y="463"/>
                    <a:pt x="981" y="464"/>
                  </a:cubicBezTo>
                  <a:moveTo>
                    <a:pt x="912" y="464"/>
                  </a:moveTo>
                  <a:cubicBezTo>
                    <a:pt x="906" y="459"/>
                    <a:pt x="900" y="459"/>
                    <a:pt x="901" y="456"/>
                  </a:cubicBezTo>
                  <a:cubicBezTo>
                    <a:pt x="902" y="456"/>
                    <a:pt x="904" y="457"/>
                    <a:pt x="905" y="457"/>
                  </a:cubicBezTo>
                  <a:cubicBezTo>
                    <a:pt x="905" y="460"/>
                    <a:pt x="913" y="461"/>
                    <a:pt x="915" y="461"/>
                  </a:cubicBezTo>
                  <a:cubicBezTo>
                    <a:pt x="915" y="462"/>
                    <a:pt x="915" y="463"/>
                    <a:pt x="915" y="464"/>
                  </a:cubicBezTo>
                  <a:cubicBezTo>
                    <a:pt x="914" y="464"/>
                    <a:pt x="913" y="464"/>
                    <a:pt x="912" y="464"/>
                  </a:cubicBezTo>
                  <a:moveTo>
                    <a:pt x="948" y="464"/>
                  </a:moveTo>
                  <a:cubicBezTo>
                    <a:pt x="948" y="462"/>
                    <a:pt x="947" y="461"/>
                    <a:pt x="947" y="461"/>
                  </a:cubicBezTo>
                  <a:cubicBezTo>
                    <a:pt x="949" y="461"/>
                    <a:pt x="951" y="461"/>
                    <a:pt x="954" y="461"/>
                  </a:cubicBezTo>
                  <a:cubicBezTo>
                    <a:pt x="954" y="462"/>
                    <a:pt x="954" y="463"/>
                    <a:pt x="954" y="464"/>
                  </a:cubicBezTo>
                  <a:cubicBezTo>
                    <a:pt x="952" y="464"/>
                    <a:pt x="950" y="464"/>
                    <a:pt x="948" y="464"/>
                  </a:cubicBezTo>
                  <a:moveTo>
                    <a:pt x="976" y="460"/>
                  </a:moveTo>
                  <a:cubicBezTo>
                    <a:pt x="975" y="460"/>
                    <a:pt x="973" y="459"/>
                    <a:pt x="973" y="459"/>
                  </a:cubicBezTo>
                  <a:cubicBezTo>
                    <a:pt x="973" y="457"/>
                    <a:pt x="970" y="457"/>
                    <a:pt x="968" y="455"/>
                  </a:cubicBezTo>
                  <a:cubicBezTo>
                    <a:pt x="969" y="455"/>
                    <a:pt x="970" y="455"/>
                    <a:pt x="972" y="455"/>
                  </a:cubicBezTo>
                  <a:cubicBezTo>
                    <a:pt x="976" y="458"/>
                    <a:pt x="976" y="458"/>
                    <a:pt x="976" y="460"/>
                  </a:cubicBezTo>
                  <a:moveTo>
                    <a:pt x="912" y="458"/>
                  </a:moveTo>
                  <a:cubicBezTo>
                    <a:pt x="907" y="455"/>
                    <a:pt x="907" y="455"/>
                    <a:pt x="908" y="454"/>
                  </a:cubicBezTo>
                  <a:cubicBezTo>
                    <a:pt x="909" y="455"/>
                    <a:pt x="912" y="455"/>
                    <a:pt x="914" y="455"/>
                  </a:cubicBezTo>
                  <a:cubicBezTo>
                    <a:pt x="914" y="456"/>
                    <a:pt x="914" y="457"/>
                    <a:pt x="915" y="458"/>
                  </a:cubicBezTo>
                  <a:cubicBezTo>
                    <a:pt x="914" y="458"/>
                    <a:pt x="913" y="458"/>
                    <a:pt x="912" y="458"/>
                  </a:cubicBezTo>
                  <a:moveTo>
                    <a:pt x="923" y="457"/>
                  </a:moveTo>
                  <a:cubicBezTo>
                    <a:pt x="923" y="456"/>
                    <a:pt x="922" y="456"/>
                    <a:pt x="922" y="455"/>
                  </a:cubicBezTo>
                  <a:cubicBezTo>
                    <a:pt x="923" y="455"/>
                    <a:pt x="925" y="455"/>
                    <a:pt x="927" y="456"/>
                  </a:cubicBezTo>
                  <a:cubicBezTo>
                    <a:pt x="926" y="456"/>
                    <a:pt x="924" y="457"/>
                    <a:pt x="923" y="457"/>
                  </a:cubicBezTo>
                  <a:moveTo>
                    <a:pt x="375" y="932"/>
                  </a:moveTo>
                  <a:cubicBezTo>
                    <a:pt x="375" y="927"/>
                    <a:pt x="392" y="892"/>
                    <a:pt x="396" y="896"/>
                  </a:cubicBezTo>
                  <a:cubicBezTo>
                    <a:pt x="388" y="903"/>
                    <a:pt x="381" y="920"/>
                    <a:pt x="379" y="932"/>
                  </a:cubicBezTo>
                  <a:cubicBezTo>
                    <a:pt x="377" y="932"/>
                    <a:pt x="376" y="932"/>
                    <a:pt x="375" y="932"/>
                  </a:cubicBezTo>
                  <a:moveTo>
                    <a:pt x="381" y="932"/>
                  </a:moveTo>
                  <a:cubicBezTo>
                    <a:pt x="385" y="923"/>
                    <a:pt x="388" y="915"/>
                    <a:pt x="393" y="906"/>
                  </a:cubicBezTo>
                  <a:cubicBezTo>
                    <a:pt x="392" y="912"/>
                    <a:pt x="389" y="916"/>
                    <a:pt x="387" y="922"/>
                  </a:cubicBezTo>
                  <a:cubicBezTo>
                    <a:pt x="383" y="922"/>
                    <a:pt x="386" y="929"/>
                    <a:pt x="381" y="932"/>
                  </a:cubicBezTo>
                  <a:moveTo>
                    <a:pt x="449" y="923"/>
                  </a:moveTo>
                  <a:cubicBezTo>
                    <a:pt x="444" y="918"/>
                    <a:pt x="443" y="920"/>
                    <a:pt x="440" y="920"/>
                  </a:cubicBezTo>
                  <a:cubicBezTo>
                    <a:pt x="439" y="918"/>
                    <a:pt x="439" y="916"/>
                    <a:pt x="438" y="915"/>
                  </a:cubicBezTo>
                  <a:cubicBezTo>
                    <a:pt x="438" y="915"/>
                    <a:pt x="437" y="915"/>
                    <a:pt x="436" y="915"/>
                  </a:cubicBezTo>
                  <a:cubicBezTo>
                    <a:pt x="436" y="913"/>
                    <a:pt x="436" y="912"/>
                    <a:pt x="436" y="910"/>
                  </a:cubicBezTo>
                  <a:cubicBezTo>
                    <a:pt x="438" y="908"/>
                    <a:pt x="441" y="906"/>
                    <a:pt x="444" y="903"/>
                  </a:cubicBezTo>
                  <a:cubicBezTo>
                    <a:pt x="445" y="900"/>
                    <a:pt x="450" y="897"/>
                    <a:pt x="455" y="895"/>
                  </a:cubicBezTo>
                  <a:cubicBezTo>
                    <a:pt x="455" y="884"/>
                    <a:pt x="462" y="876"/>
                    <a:pt x="466" y="869"/>
                  </a:cubicBezTo>
                  <a:cubicBezTo>
                    <a:pt x="467" y="869"/>
                    <a:pt x="468" y="869"/>
                    <a:pt x="470" y="869"/>
                  </a:cubicBezTo>
                  <a:cubicBezTo>
                    <a:pt x="469" y="872"/>
                    <a:pt x="469" y="875"/>
                    <a:pt x="469" y="878"/>
                  </a:cubicBezTo>
                  <a:cubicBezTo>
                    <a:pt x="470" y="878"/>
                    <a:pt x="471" y="877"/>
                    <a:pt x="473" y="877"/>
                  </a:cubicBezTo>
                  <a:cubicBezTo>
                    <a:pt x="474" y="879"/>
                    <a:pt x="474" y="882"/>
                    <a:pt x="476" y="884"/>
                  </a:cubicBezTo>
                  <a:cubicBezTo>
                    <a:pt x="466" y="897"/>
                    <a:pt x="475" y="916"/>
                    <a:pt x="452" y="921"/>
                  </a:cubicBezTo>
                  <a:cubicBezTo>
                    <a:pt x="452" y="922"/>
                    <a:pt x="452" y="922"/>
                    <a:pt x="452" y="923"/>
                  </a:cubicBezTo>
                  <a:cubicBezTo>
                    <a:pt x="450" y="923"/>
                    <a:pt x="449" y="923"/>
                    <a:pt x="449" y="923"/>
                  </a:cubicBezTo>
                  <a:moveTo>
                    <a:pt x="565" y="893"/>
                  </a:moveTo>
                  <a:cubicBezTo>
                    <a:pt x="556" y="890"/>
                    <a:pt x="548" y="888"/>
                    <a:pt x="539" y="885"/>
                  </a:cubicBezTo>
                  <a:cubicBezTo>
                    <a:pt x="522" y="884"/>
                    <a:pt x="508" y="877"/>
                    <a:pt x="495" y="876"/>
                  </a:cubicBezTo>
                  <a:cubicBezTo>
                    <a:pt x="494" y="869"/>
                    <a:pt x="488" y="869"/>
                    <a:pt x="487" y="869"/>
                  </a:cubicBezTo>
                  <a:cubicBezTo>
                    <a:pt x="486" y="867"/>
                    <a:pt x="486" y="867"/>
                    <a:pt x="482" y="864"/>
                  </a:cubicBezTo>
                  <a:cubicBezTo>
                    <a:pt x="462" y="861"/>
                    <a:pt x="474" y="846"/>
                    <a:pt x="477" y="839"/>
                  </a:cubicBezTo>
                  <a:cubicBezTo>
                    <a:pt x="479" y="824"/>
                    <a:pt x="482" y="812"/>
                    <a:pt x="478" y="801"/>
                  </a:cubicBezTo>
                  <a:cubicBezTo>
                    <a:pt x="479" y="792"/>
                    <a:pt x="481" y="777"/>
                    <a:pt x="478" y="772"/>
                  </a:cubicBezTo>
                  <a:cubicBezTo>
                    <a:pt x="478" y="777"/>
                    <a:pt x="477" y="798"/>
                    <a:pt x="472" y="804"/>
                  </a:cubicBezTo>
                  <a:cubicBezTo>
                    <a:pt x="470" y="804"/>
                    <a:pt x="468" y="804"/>
                    <a:pt x="466" y="805"/>
                  </a:cubicBezTo>
                  <a:cubicBezTo>
                    <a:pt x="464" y="787"/>
                    <a:pt x="471" y="771"/>
                    <a:pt x="469" y="758"/>
                  </a:cubicBezTo>
                  <a:cubicBezTo>
                    <a:pt x="471" y="741"/>
                    <a:pt x="470" y="727"/>
                    <a:pt x="484" y="720"/>
                  </a:cubicBezTo>
                  <a:cubicBezTo>
                    <a:pt x="484" y="719"/>
                    <a:pt x="485" y="717"/>
                    <a:pt x="485" y="717"/>
                  </a:cubicBezTo>
                  <a:cubicBezTo>
                    <a:pt x="484" y="716"/>
                    <a:pt x="483" y="716"/>
                    <a:pt x="481" y="716"/>
                  </a:cubicBezTo>
                  <a:cubicBezTo>
                    <a:pt x="483" y="704"/>
                    <a:pt x="482" y="706"/>
                    <a:pt x="493" y="702"/>
                  </a:cubicBezTo>
                  <a:cubicBezTo>
                    <a:pt x="494" y="700"/>
                    <a:pt x="496" y="697"/>
                    <a:pt x="497" y="695"/>
                  </a:cubicBezTo>
                  <a:cubicBezTo>
                    <a:pt x="498" y="695"/>
                    <a:pt x="498" y="695"/>
                    <a:pt x="499" y="696"/>
                  </a:cubicBezTo>
                  <a:cubicBezTo>
                    <a:pt x="498" y="701"/>
                    <a:pt x="497" y="699"/>
                    <a:pt x="499" y="707"/>
                  </a:cubicBezTo>
                  <a:cubicBezTo>
                    <a:pt x="500" y="707"/>
                    <a:pt x="501" y="707"/>
                    <a:pt x="502" y="707"/>
                  </a:cubicBezTo>
                  <a:cubicBezTo>
                    <a:pt x="502" y="698"/>
                    <a:pt x="504" y="697"/>
                    <a:pt x="507" y="692"/>
                  </a:cubicBezTo>
                  <a:cubicBezTo>
                    <a:pt x="509" y="692"/>
                    <a:pt x="510" y="692"/>
                    <a:pt x="512" y="692"/>
                  </a:cubicBezTo>
                  <a:cubicBezTo>
                    <a:pt x="511" y="694"/>
                    <a:pt x="510" y="696"/>
                    <a:pt x="510" y="698"/>
                  </a:cubicBezTo>
                  <a:cubicBezTo>
                    <a:pt x="512" y="700"/>
                    <a:pt x="511" y="722"/>
                    <a:pt x="508" y="729"/>
                  </a:cubicBezTo>
                  <a:cubicBezTo>
                    <a:pt x="508" y="742"/>
                    <a:pt x="509" y="759"/>
                    <a:pt x="504" y="774"/>
                  </a:cubicBezTo>
                  <a:cubicBezTo>
                    <a:pt x="503" y="783"/>
                    <a:pt x="502" y="792"/>
                    <a:pt x="502" y="801"/>
                  </a:cubicBezTo>
                  <a:cubicBezTo>
                    <a:pt x="502" y="801"/>
                    <a:pt x="503" y="802"/>
                    <a:pt x="504" y="802"/>
                  </a:cubicBezTo>
                  <a:cubicBezTo>
                    <a:pt x="507" y="795"/>
                    <a:pt x="506" y="797"/>
                    <a:pt x="513" y="795"/>
                  </a:cubicBezTo>
                  <a:cubicBezTo>
                    <a:pt x="511" y="801"/>
                    <a:pt x="511" y="801"/>
                    <a:pt x="508" y="807"/>
                  </a:cubicBezTo>
                  <a:cubicBezTo>
                    <a:pt x="508" y="807"/>
                    <a:pt x="509" y="808"/>
                    <a:pt x="509" y="809"/>
                  </a:cubicBezTo>
                  <a:cubicBezTo>
                    <a:pt x="516" y="805"/>
                    <a:pt x="524" y="800"/>
                    <a:pt x="529" y="815"/>
                  </a:cubicBezTo>
                  <a:cubicBezTo>
                    <a:pt x="536" y="815"/>
                    <a:pt x="543" y="810"/>
                    <a:pt x="554" y="818"/>
                  </a:cubicBezTo>
                  <a:cubicBezTo>
                    <a:pt x="561" y="819"/>
                    <a:pt x="568" y="818"/>
                    <a:pt x="574" y="822"/>
                  </a:cubicBezTo>
                  <a:cubicBezTo>
                    <a:pt x="580" y="830"/>
                    <a:pt x="582" y="833"/>
                    <a:pt x="595" y="835"/>
                  </a:cubicBezTo>
                  <a:cubicBezTo>
                    <a:pt x="600" y="841"/>
                    <a:pt x="611" y="841"/>
                    <a:pt x="622" y="841"/>
                  </a:cubicBezTo>
                  <a:cubicBezTo>
                    <a:pt x="622" y="842"/>
                    <a:pt x="622" y="842"/>
                    <a:pt x="622" y="843"/>
                  </a:cubicBezTo>
                  <a:cubicBezTo>
                    <a:pt x="624" y="843"/>
                    <a:pt x="625" y="844"/>
                    <a:pt x="627" y="845"/>
                  </a:cubicBezTo>
                  <a:cubicBezTo>
                    <a:pt x="652" y="845"/>
                    <a:pt x="711" y="853"/>
                    <a:pt x="732" y="831"/>
                  </a:cubicBezTo>
                  <a:cubicBezTo>
                    <a:pt x="737" y="829"/>
                    <a:pt x="743" y="824"/>
                    <a:pt x="748" y="819"/>
                  </a:cubicBezTo>
                  <a:cubicBezTo>
                    <a:pt x="748" y="817"/>
                    <a:pt x="748" y="815"/>
                    <a:pt x="748" y="813"/>
                  </a:cubicBezTo>
                  <a:cubicBezTo>
                    <a:pt x="757" y="806"/>
                    <a:pt x="757" y="806"/>
                    <a:pt x="762" y="804"/>
                  </a:cubicBezTo>
                  <a:cubicBezTo>
                    <a:pt x="762" y="803"/>
                    <a:pt x="762" y="802"/>
                    <a:pt x="762" y="800"/>
                  </a:cubicBezTo>
                  <a:cubicBezTo>
                    <a:pt x="774" y="791"/>
                    <a:pt x="775" y="759"/>
                    <a:pt x="779" y="747"/>
                  </a:cubicBezTo>
                  <a:cubicBezTo>
                    <a:pt x="781" y="746"/>
                    <a:pt x="782" y="746"/>
                    <a:pt x="783" y="746"/>
                  </a:cubicBezTo>
                  <a:cubicBezTo>
                    <a:pt x="783" y="747"/>
                    <a:pt x="783" y="747"/>
                    <a:pt x="783" y="748"/>
                  </a:cubicBezTo>
                  <a:cubicBezTo>
                    <a:pt x="784" y="748"/>
                    <a:pt x="784" y="748"/>
                    <a:pt x="785" y="748"/>
                  </a:cubicBezTo>
                  <a:cubicBezTo>
                    <a:pt x="784" y="743"/>
                    <a:pt x="782" y="738"/>
                    <a:pt x="782" y="733"/>
                  </a:cubicBezTo>
                  <a:cubicBezTo>
                    <a:pt x="781" y="733"/>
                    <a:pt x="780" y="733"/>
                    <a:pt x="779" y="733"/>
                  </a:cubicBezTo>
                  <a:cubicBezTo>
                    <a:pt x="776" y="753"/>
                    <a:pt x="771" y="779"/>
                    <a:pt x="757" y="796"/>
                  </a:cubicBezTo>
                  <a:cubicBezTo>
                    <a:pt x="756" y="799"/>
                    <a:pt x="754" y="800"/>
                    <a:pt x="754" y="802"/>
                  </a:cubicBezTo>
                  <a:cubicBezTo>
                    <a:pt x="752" y="802"/>
                    <a:pt x="751" y="802"/>
                    <a:pt x="750" y="802"/>
                  </a:cubicBezTo>
                  <a:cubicBezTo>
                    <a:pt x="750" y="801"/>
                    <a:pt x="750" y="799"/>
                    <a:pt x="750" y="798"/>
                  </a:cubicBezTo>
                  <a:cubicBezTo>
                    <a:pt x="757" y="798"/>
                    <a:pt x="761" y="765"/>
                    <a:pt x="761" y="761"/>
                  </a:cubicBezTo>
                  <a:cubicBezTo>
                    <a:pt x="759" y="766"/>
                    <a:pt x="757" y="771"/>
                    <a:pt x="756" y="777"/>
                  </a:cubicBezTo>
                  <a:cubicBezTo>
                    <a:pt x="741" y="783"/>
                    <a:pt x="742" y="771"/>
                    <a:pt x="742" y="765"/>
                  </a:cubicBezTo>
                  <a:cubicBezTo>
                    <a:pt x="747" y="745"/>
                    <a:pt x="747" y="745"/>
                    <a:pt x="751" y="716"/>
                  </a:cubicBezTo>
                  <a:cubicBezTo>
                    <a:pt x="747" y="691"/>
                    <a:pt x="742" y="666"/>
                    <a:pt x="740" y="643"/>
                  </a:cubicBezTo>
                  <a:cubicBezTo>
                    <a:pt x="742" y="643"/>
                    <a:pt x="744" y="644"/>
                    <a:pt x="746" y="644"/>
                  </a:cubicBezTo>
                  <a:cubicBezTo>
                    <a:pt x="746" y="641"/>
                    <a:pt x="754" y="639"/>
                    <a:pt x="760" y="639"/>
                  </a:cubicBezTo>
                  <a:cubicBezTo>
                    <a:pt x="765" y="646"/>
                    <a:pt x="771" y="654"/>
                    <a:pt x="776" y="662"/>
                  </a:cubicBezTo>
                  <a:cubicBezTo>
                    <a:pt x="777" y="666"/>
                    <a:pt x="778" y="670"/>
                    <a:pt x="779" y="675"/>
                  </a:cubicBezTo>
                  <a:cubicBezTo>
                    <a:pt x="779" y="675"/>
                    <a:pt x="780" y="675"/>
                    <a:pt x="781" y="676"/>
                  </a:cubicBezTo>
                  <a:cubicBezTo>
                    <a:pt x="785" y="700"/>
                    <a:pt x="786" y="728"/>
                    <a:pt x="787" y="755"/>
                  </a:cubicBezTo>
                  <a:cubicBezTo>
                    <a:pt x="786" y="755"/>
                    <a:pt x="785" y="754"/>
                    <a:pt x="785" y="753"/>
                  </a:cubicBezTo>
                  <a:cubicBezTo>
                    <a:pt x="782" y="771"/>
                    <a:pt x="784" y="787"/>
                    <a:pt x="773" y="804"/>
                  </a:cubicBezTo>
                  <a:cubicBezTo>
                    <a:pt x="773" y="807"/>
                    <a:pt x="773" y="809"/>
                    <a:pt x="774" y="812"/>
                  </a:cubicBezTo>
                  <a:cubicBezTo>
                    <a:pt x="767" y="816"/>
                    <a:pt x="742" y="843"/>
                    <a:pt x="740" y="848"/>
                  </a:cubicBezTo>
                  <a:cubicBezTo>
                    <a:pt x="738" y="848"/>
                    <a:pt x="737" y="848"/>
                    <a:pt x="737" y="848"/>
                  </a:cubicBezTo>
                  <a:cubicBezTo>
                    <a:pt x="734" y="852"/>
                    <a:pt x="732" y="850"/>
                    <a:pt x="732" y="854"/>
                  </a:cubicBezTo>
                  <a:cubicBezTo>
                    <a:pt x="731" y="854"/>
                    <a:pt x="729" y="854"/>
                    <a:pt x="728" y="854"/>
                  </a:cubicBezTo>
                  <a:cubicBezTo>
                    <a:pt x="725" y="859"/>
                    <a:pt x="721" y="862"/>
                    <a:pt x="718" y="863"/>
                  </a:cubicBezTo>
                  <a:cubicBezTo>
                    <a:pt x="718" y="863"/>
                    <a:pt x="718" y="864"/>
                    <a:pt x="718" y="865"/>
                  </a:cubicBezTo>
                  <a:cubicBezTo>
                    <a:pt x="704" y="872"/>
                    <a:pt x="693" y="879"/>
                    <a:pt x="681" y="881"/>
                  </a:cubicBezTo>
                  <a:cubicBezTo>
                    <a:pt x="673" y="886"/>
                    <a:pt x="662" y="883"/>
                    <a:pt x="656" y="882"/>
                  </a:cubicBezTo>
                  <a:cubicBezTo>
                    <a:pt x="656" y="883"/>
                    <a:pt x="656" y="884"/>
                    <a:pt x="656" y="884"/>
                  </a:cubicBezTo>
                  <a:cubicBezTo>
                    <a:pt x="637" y="884"/>
                    <a:pt x="621" y="888"/>
                    <a:pt x="604" y="891"/>
                  </a:cubicBezTo>
                  <a:cubicBezTo>
                    <a:pt x="591" y="891"/>
                    <a:pt x="575" y="890"/>
                    <a:pt x="565" y="893"/>
                  </a:cubicBezTo>
                  <a:moveTo>
                    <a:pt x="464" y="846"/>
                  </a:moveTo>
                  <a:cubicBezTo>
                    <a:pt x="467" y="835"/>
                    <a:pt x="470" y="824"/>
                    <a:pt x="474" y="814"/>
                  </a:cubicBezTo>
                  <a:cubicBezTo>
                    <a:pt x="474" y="813"/>
                    <a:pt x="475" y="813"/>
                    <a:pt x="476" y="813"/>
                  </a:cubicBezTo>
                  <a:cubicBezTo>
                    <a:pt x="475" y="819"/>
                    <a:pt x="474" y="824"/>
                    <a:pt x="473" y="831"/>
                  </a:cubicBezTo>
                  <a:cubicBezTo>
                    <a:pt x="472" y="831"/>
                    <a:pt x="471" y="831"/>
                    <a:pt x="471" y="831"/>
                  </a:cubicBezTo>
                  <a:cubicBezTo>
                    <a:pt x="470" y="833"/>
                    <a:pt x="468" y="844"/>
                    <a:pt x="464" y="846"/>
                  </a:cubicBezTo>
                  <a:moveTo>
                    <a:pt x="460" y="840"/>
                  </a:moveTo>
                  <a:cubicBezTo>
                    <a:pt x="455" y="831"/>
                    <a:pt x="460" y="829"/>
                    <a:pt x="463" y="824"/>
                  </a:cubicBezTo>
                  <a:cubicBezTo>
                    <a:pt x="464" y="820"/>
                    <a:pt x="465" y="817"/>
                    <a:pt x="466" y="813"/>
                  </a:cubicBezTo>
                  <a:cubicBezTo>
                    <a:pt x="468" y="813"/>
                    <a:pt x="468" y="810"/>
                    <a:pt x="469" y="809"/>
                  </a:cubicBezTo>
                  <a:cubicBezTo>
                    <a:pt x="467" y="818"/>
                    <a:pt x="465" y="828"/>
                    <a:pt x="463" y="838"/>
                  </a:cubicBezTo>
                  <a:cubicBezTo>
                    <a:pt x="462" y="839"/>
                    <a:pt x="461" y="839"/>
                    <a:pt x="460" y="840"/>
                  </a:cubicBezTo>
                  <a:moveTo>
                    <a:pt x="333" y="839"/>
                  </a:moveTo>
                  <a:cubicBezTo>
                    <a:pt x="330" y="828"/>
                    <a:pt x="327" y="821"/>
                    <a:pt x="329" y="814"/>
                  </a:cubicBezTo>
                  <a:cubicBezTo>
                    <a:pt x="333" y="834"/>
                    <a:pt x="333" y="834"/>
                    <a:pt x="333" y="839"/>
                  </a:cubicBezTo>
                  <a:moveTo>
                    <a:pt x="294" y="837"/>
                  </a:moveTo>
                  <a:cubicBezTo>
                    <a:pt x="289" y="826"/>
                    <a:pt x="293" y="813"/>
                    <a:pt x="302" y="810"/>
                  </a:cubicBezTo>
                  <a:cubicBezTo>
                    <a:pt x="302" y="815"/>
                    <a:pt x="302" y="821"/>
                    <a:pt x="302" y="826"/>
                  </a:cubicBezTo>
                  <a:cubicBezTo>
                    <a:pt x="300" y="829"/>
                    <a:pt x="300" y="828"/>
                    <a:pt x="300" y="835"/>
                  </a:cubicBezTo>
                  <a:cubicBezTo>
                    <a:pt x="298" y="835"/>
                    <a:pt x="296" y="836"/>
                    <a:pt x="294" y="837"/>
                  </a:cubicBezTo>
                  <a:moveTo>
                    <a:pt x="544" y="837"/>
                  </a:moveTo>
                  <a:cubicBezTo>
                    <a:pt x="541" y="835"/>
                    <a:pt x="538" y="835"/>
                    <a:pt x="533" y="833"/>
                  </a:cubicBezTo>
                  <a:cubicBezTo>
                    <a:pt x="533" y="832"/>
                    <a:pt x="533" y="831"/>
                    <a:pt x="533" y="831"/>
                  </a:cubicBezTo>
                  <a:cubicBezTo>
                    <a:pt x="537" y="831"/>
                    <a:pt x="542" y="834"/>
                    <a:pt x="549" y="835"/>
                  </a:cubicBezTo>
                  <a:cubicBezTo>
                    <a:pt x="549" y="835"/>
                    <a:pt x="549" y="836"/>
                    <a:pt x="549" y="837"/>
                  </a:cubicBezTo>
                  <a:cubicBezTo>
                    <a:pt x="547" y="837"/>
                    <a:pt x="546" y="837"/>
                    <a:pt x="544" y="837"/>
                  </a:cubicBezTo>
                  <a:moveTo>
                    <a:pt x="614" y="835"/>
                  </a:moveTo>
                  <a:cubicBezTo>
                    <a:pt x="615" y="833"/>
                    <a:pt x="616" y="831"/>
                    <a:pt x="616" y="828"/>
                  </a:cubicBezTo>
                  <a:cubicBezTo>
                    <a:pt x="605" y="824"/>
                    <a:pt x="597" y="828"/>
                    <a:pt x="590" y="825"/>
                  </a:cubicBezTo>
                  <a:cubicBezTo>
                    <a:pt x="588" y="823"/>
                    <a:pt x="585" y="821"/>
                    <a:pt x="583" y="820"/>
                  </a:cubicBezTo>
                  <a:cubicBezTo>
                    <a:pt x="584" y="809"/>
                    <a:pt x="584" y="809"/>
                    <a:pt x="586" y="804"/>
                  </a:cubicBezTo>
                  <a:cubicBezTo>
                    <a:pt x="575" y="802"/>
                    <a:pt x="574" y="793"/>
                    <a:pt x="571" y="790"/>
                  </a:cubicBezTo>
                  <a:cubicBezTo>
                    <a:pt x="571" y="782"/>
                    <a:pt x="571" y="773"/>
                    <a:pt x="571" y="765"/>
                  </a:cubicBezTo>
                  <a:cubicBezTo>
                    <a:pt x="579" y="764"/>
                    <a:pt x="593" y="762"/>
                    <a:pt x="603" y="756"/>
                  </a:cubicBezTo>
                  <a:cubicBezTo>
                    <a:pt x="603" y="751"/>
                    <a:pt x="604" y="746"/>
                    <a:pt x="604" y="741"/>
                  </a:cubicBezTo>
                  <a:cubicBezTo>
                    <a:pt x="603" y="740"/>
                    <a:pt x="602" y="740"/>
                    <a:pt x="601" y="740"/>
                  </a:cubicBezTo>
                  <a:cubicBezTo>
                    <a:pt x="599" y="749"/>
                    <a:pt x="597" y="751"/>
                    <a:pt x="597" y="757"/>
                  </a:cubicBezTo>
                  <a:cubicBezTo>
                    <a:pt x="582" y="757"/>
                    <a:pt x="572" y="749"/>
                    <a:pt x="574" y="737"/>
                  </a:cubicBezTo>
                  <a:cubicBezTo>
                    <a:pt x="570" y="733"/>
                    <a:pt x="571" y="732"/>
                    <a:pt x="574" y="731"/>
                  </a:cubicBezTo>
                  <a:cubicBezTo>
                    <a:pt x="574" y="724"/>
                    <a:pt x="575" y="718"/>
                    <a:pt x="576" y="712"/>
                  </a:cubicBezTo>
                  <a:cubicBezTo>
                    <a:pt x="579" y="705"/>
                    <a:pt x="579" y="705"/>
                    <a:pt x="580" y="699"/>
                  </a:cubicBezTo>
                  <a:cubicBezTo>
                    <a:pt x="582" y="699"/>
                    <a:pt x="584" y="700"/>
                    <a:pt x="586" y="701"/>
                  </a:cubicBezTo>
                  <a:cubicBezTo>
                    <a:pt x="586" y="692"/>
                    <a:pt x="583" y="689"/>
                    <a:pt x="581" y="685"/>
                  </a:cubicBezTo>
                  <a:cubicBezTo>
                    <a:pt x="584" y="681"/>
                    <a:pt x="594" y="673"/>
                    <a:pt x="600" y="673"/>
                  </a:cubicBezTo>
                  <a:cubicBezTo>
                    <a:pt x="601" y="676"/>
                    <a:pt x="602" y="678"/>
                    <a:pt x="603" y="681"/>
                  </a:cubicBezTo>
                  <a:cubicBezTo>
                    <a:pt x="604" y="681"/>
                    <a:pt x="606" y="682"/>
                    <a:pt x="607" y="682"/>
                  </a:cubicBezTo>
                  <a:cubicBezTo>
                    <a:pt x="610" y="689"/>
                    <a:pt x="610" y="691"/>
                    <a:pt x="621" y="695"/>
                  </a:cubicBezTo>
                  <a:cubicBezTo>
                    <a:pt x="623" y="700"/>
                    <a:pt x="625" y="705"/>
                    <a:pt x="627" y="710"/>
                  </a:cubicBezTo>
                  <a:cubicBezTo>
                    <a:pt x="626" y="717"/>
                    <a:pt x="625" y="723"/>
                    <a:pt x="624" y="730"/>
                  </a:cubicBezTo>
                  <a:cubicBezTo>
                    <a:pt x="624" y="730"/>
                    <a:pt x="625" y="730"/>
                    <a:pt x="626" y="731"/>
                  </a:cubicBezTo>
                  <a:cubicBezTo>
                    <a:pt x="632" y="718"/>
                    <a:pt x="641" y="715"/>
                    <a:pt x="655" y="720"/>
                  </a:cubicBezTo>
                  <a:cubicBezTo>
                    <a:pt x="655" y="722"/>
                    <a:pt x="656" y="724"/>
                    <a:pt x="656" y="727"/>
                  </a:cubicBezTo>
                  <a:cubicBezTo>
                    <a:pt x="657" y="727"/>
                    <a:pt x="657" y="727"/>
                    <a:pt x="658" y="727"/>
                  </a:cubicBezTo>
                  <a:cubicBezTo>
                    <a:pt x="657" y="730"/>
                    <a:pt x="654" y="732"/>
                    <a:pt x="656" y="737"/>
                  </a:cubicBezTo>
                  <a:cubicBezTo>
                    <a:pt x="663" y="723"/>
                    <a:pt x="683" y="717"/>
                    <a:pt x="698" y="729"/>
                  </a:cubicBezTo>
                  <a:cubicBezTo>
                    <a:pt x="699" y="741"/>
                    <a:pt x="696" y="752"/>
                    <a:pt x="696" y="766"/>
                  </a:cubicBezTo>
                  <a:cubicBezTo>
                    <a:pt x="692" y="774"/>
                    <a:pt x="692" y="774"/>
                    <a:pt x="690" y="783"/>
                  </a:cubicBezTo>
                  <a:cubicBezTo>
                    <a:pt x="669" y="783"/>
                    <a:pt x="676" y="801"/>
                    <a:pt x="664" y="813"/>
                  </a:cubicBezTo>
                  <a:cubicBezTo>
                    <a:pt x="663" y="812"/>
                    <a:pt x="662" y="812"/>
                    <a:pt x="661" y="811"/>
                  </a:cubicBezTo>
                  <a:cubicBezTo>
                    <a:pt x="659" y="813"/>
                    <a:pt x="659" y="813"/>
                    <a:pt x="657" y="818"/>
                  </a:cubicBezTo>
                  <a:cubicBezTo>
                    <a:pt x="651" y="817"/>
                    <a:pt x="647" y="815"/>
                    <a:pt x="643" y="817"/>
                  </a:cubicBezTo>
                  <a:cubicBezTo>
                    <a:pt x="642" y="815"/>
                    <a:pt x="642" y="815"/>
                    <a:pt x="639" y="815"/>
                  </a:cubicBezTo>
                  <a:cubicBezTo>
                    <a:pt x="637" y="806"/>
                    <a:pt x="631" y="809"/>
                    <a:pt x="627" y="809"/>
                  </a:cubicBezTo>
                  <a:cubicBezTo>
                    <a:pt x="626" y="807"/>
                    <a:pt x="625" y="806"/>
                    <a:pt x="625" y="805"/>
                  </a:cubicBezTo>
                  <a:cubicBezTo>
                    <a:pt x="624" y="805"/>
                    <a:pt x="624" y="805"/>
                    <a:pt x="623" y="805"/>
                  </a:cubicBezTo>
                  <a:cubicBezTo>
                    <a:pt x="622" y="803"/>
                    <a:pt x="622" y="801"/>
                    <a:pt x="621" y="800"/>
                  </a:cubicBezTo>
                  <a:cubicBezTo>
                    <a:pt x="619" y="799"/>
                    <a:pt x="617" y="799"/>
                    <a:pt x="615" y="798"/>
                  </a:cubicBezTo>
                  <a:cubicBezTo>
                    <a:pt x="613" y="792"/>
                    <a:pt x="612" y="792"/>
                    <a:pt x="609" y="790"/>
                  </a:cubicBezTo>
                  <a:cubicBezTo>
                    <a:pt x="607" y="794"/>
                    <a:pt x="605" y="799"/>
                    <a:pt x="603" y="805"/>
                  </a:cubicBezTo>
                  <a:cubicBezTo>
                    <a:pt x="611" y="809"/>
                    <a:pt x="630" y="816"/>
                    <a:pt x="624" y="834"/>
                  </a:cubicBezTo>
                  <a:cubicBezTo>
                    <a:pt x="621" y="834"/>
                    <a:pt x="617" y="834"/>
                    <a:pt x="614" y="835"/>
                  </a:cubicBezTo>
                  <a:moveTo>
                    <a:pt x="75" y="768"/>
                  </a:moveTo>
                  <a:cubicBezTo>
                    <a:pt x="76" y="766"/>
                    <a:pt x="78" y="764"/>
                    <a:pt x="80" y="761"/>
                  </a:cubicBezTo>
                  <a:cubicBezTo>
                    <a:pt x="81" y="761"/>
                    <a:pt x="83" y="761"/>
                    <a:pt x="84" y="761"/>
                  </a:cubicBezTo>
                  <a:cubicBezTo>
                    <a:pt x="84" y="762"/>
                    <a:pt x="84" y="763"/>
                    <a:pt x="84" y="764"/>
                  </a:cubicBezTo>
                  <a:cubicBezTo>
                    <a:pt x="77" y="764"/>
                    <a:pt x="80" y="765"/>
                    <a:pt x="79" y="768"/>
                  </a:cubicBezTo>
                  <a:cubicBezTo>
                    <a:pt x="77" y="768"/>
                    <a:pt x="76" y="768"/>
                    <a:pt x="75" y="768"/>
                  </a:cubicBezTo>
                  <a:moveTo>
                    <a:pt x="42" y="767"/>
                  </a:moveTo>
                  <a:cubicBezTo>
                    <a:pt x="42" y="765"/>
                    <a:pt x="41" y="763"/>
                    <a:pt x="41" y="762"/>
                  </a:cubicBezTo>
                  <a:cubicBezTo>
                    <a:pt x="43" y="762"/>
                    <a:pt x="45" y="762"/>
                    <a:pt x="47" y="762"/>
                  </a:cubicBezTo>
                  <a:cubicBezTo>
                    <a:pt x="47" y="761"/>
                    <a:pt x="47" y="760"/>
                    <a:pt x="47" y="759"/>
                  </a:cubicBezTo>
                  <a:cubicBezTo>
                    <a:pt x="48" y="759"/>
                    <a:pt x="49" y="759"/>
                    <a:pt x="50" y="760"/>
                  </a:cubicBezTo>
                  <a:cubicBezTo>
                    <a:pt x="50" y="761"/>
                    <a:pt x="49" y="762"/>
                    <a:pt x="49" y="764"/>
                  </a:cubicBezTo>
                  <a:cubicBezTo>
                    <a:pt x="47" y="764"/>
                    <a:pt x="44" y="765"/>
                    <a:pt x="42" y="767"/>
                  </a:cubicBezTo>
                  <a:moveTo>
                    <a:pt x="89" y="759"/>
                  </a:moveTo>
                  <a:cubicBezTo>
                    <a:pt x="89" y="758"/>
                    <a:pt x="89" y="757"/>
                    <a:pt x="89" y="756"/>
                  </a:cubicBezTo>
                  <a:cubicBezTo>
                    <a:pt x="94" y="755"/>
                    <a:pt x="99" y="754"/>
                    <a:pt x="104" y="753"/>
                  </a:cubicBezTo>
                  <a:cubicBezTo>
                    <a:pt x="104" y="753"/>
                    <a:pt x="104" y="754"/>
                    <a:pt x="104" y="755"/>
                  </a:cubicBezTo>
                  <a:cubicBezTo>
                    <a:pt x="103" y="755"/>
                    <a:pt x="101" y="755"/>
                    <a:pt x="100" y="755"/>
                  </a:cubicBezTo>
                  <a:cubicBezTo>
                    <a:pt x="100" y="755"/>
                    <a:pt x="100" y="756"/>
                    <a:pt x="100" y="757"/>
                  </a:cubicBezTo>
                  <a:cubicBezTo>
                    <a:pt x="97" y="757"/>
                    <a:pt x="95" y="756"/>
                    <a:pt x="93" y="756"/>
                  </a:cubicBezTo>
                  <a:cubicBezTo>
                    <a:pt x="93" y="757"/>
                    <a:pt x="93" y="758"/>
                    <a:pt x="93" y="759"/>
                  </a:cubicBezTo>
                  <a:cubicBezTo>
                    <a:pt x="92" y="759"/>
                    <a:pt x="90" y="759"/>
                    <a:pt x="89" y="759"/>
                  </a:cubicBezTo>
                  <a:moveTo>
                    <a:pt x="27" y="753"/>
                  </a:moveTo>
                  <a:cubicBezTo>
                    <a:pt x="27" y="752"/>
                    <a:pt x="27" y="752"/>
                    <a:pt x="28" y="751"/>
                  </a:cubicBezTo>
                  <a:cubicBezTo>
                    <a:pt x="31" y="751"/>
                    <a:pt x="34" y="751"/>
                    <a:pt x="37" y="751"/>
                  </a:cubicBezTo>
                  <a:cubicBezTo>
                    <a:pt x="37" y="751"/>
                    <a:pt x="37" y="752"/>
                    <a:pt x="37" y="753"/>
                  </a:cubicBezTo>
                  <a:cubicBezTo>
                    <a:pt x="33" y="753"/>
                    <a:pt x="30" y="753"/>
                    <a:pt x="27" y="753"/>
                  </a:cubicBezTo>
                  <a:moveTo>
                    <a:pt x="53" y="753"/>
                  </a:moveTo>
                  <a:cubicBezTo>
                    <a:pt x="53" y="752"/>
                    <a:pt x="53" y="751"/>
                    <a:pt x="53" y="751"/>
                  </a:cubicBezTo>
                  <a:cubicBezTo>
                    <a:pt x="55" y="750"/>
                    <a:pt x="57" y="750"/>
                    <a:pt x="59" y="749"/>
                  </a:cubicBezTo>
                  <a:cubicBezTo>
                    <a:pt x="59" y="750"/>
                    <a:pt x="59" y="751"/>
                    <a:pt x="59" y="752"/>
                  </a:cubicBezTo>
                  <a:cubicBezTo>
                    <a:pt x="57" y="752"/>
                    <a:pt x="55" y="752"/>
                    <a:pt x="53" y="753"/>
                  </a:cubicBezTo>
                  <a:moveTo>
                    <a:pt x="41" y="744"/>
                  </a:moveTo>
                  <a:cubicBezTo>
                    <a:pt x="40" y="742"/>
                    <a:pt x="40" y="742"/>
                    <a:pt x="22" y="733"/>
                  </a:cubicBezTo>
                  <a:cubicBezTo>
                    <a:pt x="22" y="733"/>
                    <a:pt x="22" y="732"/>
                    <a:pt x="22" y="731"/>
                  </a:cubicBezTo>
                  <a:cubicBezTo>
                    <a:pt x="24" y="732"/>
                    <a:pt x="26" y="733"/>
                    <a:pt x="28" y="733"/>
                  </a:cubicBezTo>
                  <a:cubicBezTo>
                    <a:pt x="28" y="737"/>
                    <a:pt x="39" y="740"/>
                    <a:pt x="41" y="742"/>
                  </a:cubicBezTo>
                  <a:cubicBezTo>
                    <a:pt x="41" y="742"/>
                    <a:pt x="41" y="743"/>
                    <a:pt x="41" y="744"/>
                  </a:cubicBezTo>
                  <a:moveTo>
                    <a:pt x="97" y="744"/>
                  </a:moveTo>
                  <a:cubicBezTo>
                    <a:pt x="100" y="743"/>
                    <a:pt x="103" y="743"/>
                    <a:pt x="106" y="742"/>
                  </a:cubicBezTo>
                  <a:cubicBezTo>
                    <a:pt x="103" y="743"/>
                    <a:pt x="100" y="743"/>
                    <a:pt x="97" y="744"/>
                  </a:cubicBezTo>
                  <a:moveTo>
                    <a:pt x="108" y="742"/>
                  </a:moveTo>
                  <a:cubicBezTo>
                    <a:pt x="111" y="740"/>
                    <a:pt x="114" y="739"/>
                    <a:pt x="118" y="738"/>
                  </a:cubicBezTo>
                  <a:cubicBezTo>
                    <a:pt x="118" y="738"/>
                    <a:pt x="118" y="739"/>
                    <a:pt x="118" y="740"/>
                  </a:cubicBezTo>
                  <a:cubicBezTo>
                    <a:pt x="114" y="740"/>
                    <a:pt x="111" y="741"/>
                    <a:pt x="108" y="742"/>
                  </a:cubicBezTo>
                  <a:moveTo>
                    <a:pt x="41" y="739"/>
                  </a:moveTo>
                  <a:cubicBezTo>
                    <a:pt x="38" y="737"/>
                    <a:pt x="35" y="736"/>
                    <a:pt x="32" y="736"/>
                  </a:cubicBezTo>
                  <a:cubicBezTo>
                    <a:pt x="32" y="735"/>
                    <a:pt x="32" y="734"/>
                    <a:pt x="32" y="733"/>
                  </a:cubicBezTo>
                  <a:cubicBezTo>
                    <a:pt x="31" y="733"/>
                    <a:pt x="30" y="733"/>
                    <a:pt x="29" y="733"/>
                  </a:cubicBezTo>
                  <a:cubicBezTo>
                    <a:pt x="29" y="730"/>
                    <a:pt x="25" y="729"/>
                    <a:pt x="23" y="727"/>
                  </a:cubicBezTo>
                  <a:cubicBezTo>
                    <a:pt x="25" y="727"/>
                    <a:pt x="28" y="729"/>
                    <a:pt x="32" y="729"/>
                  </a:cubicBezTo>
                  <a:cubicBezTo>
                    <a:pt x="31" y="727"/>
                    <a:pt x="31" y="727"/>
                    <a:pt x="29" y="727"/>
                  </a:cubicBezTo>
                  <a:cubicBezTo>
                    <a:pt x="29" y="726"/>
                    <a:pt x="30" y="725"/>
                    <a:pt x="30" y="725"/>
                  </a:cubicBezTo>
                  <a:cubicBezTo>
                    <a:pt x="33" y="727"/>
                    <a:pt x="36" y="729"/>
                    <a:pt x="39" y="731"/>
                  </a:cubicBezTo>
                  <a:cubicBezTo>
                    <a:pt x="39" y="730"/>
                    <a:pt x="39" y="730"/>
                    <a:pt x="39" y="729"/>
                  </a:cubicBezTo>
                  <a:cubicBezTo>
                    <a:pt x="33" y="724"/>
                    <a:pt x="29" y="722"/>
                    <a:pt x="28" y="718"/>
                  </a:cubicBezTo>
                  <a:cubicBezTo>
                    <a:pt x="32" y="721"/>
                    <a:pt x="36" y="723"/>
                    <a:pt x="39" y="727"/>
                  </a:cubicBezTo>
                  <a:cubicBezTo>
                    <a:pt x="39" y="726"/>
                    <a:pt x="40" y="725"/>
                    <a:pt x="40" y="725"/>
                  </a:cubicBezTo>
                  <a:cubicBezTo>
                    <a:pt x="38" y="723"/>
                    <a:pt x="36" y="720"/>
                    <a:pt x="34" y="719"/>
                  </a:cubicBezTo>
                  <a:cubicBezTo>
                    <a:pt x="37" y="719"/>
                    <a:pt x="45" y="724"/>
                    <a:pt x="51" y="730"/>
                  </a:cubicBezTo>
                  <a:cubicBezTo>
                    <a:pt x="48" y="730"/>
                    <a:pt x="45" y="730"/>
                    <a:pt x="43" y="730"/>
                  </a:cubicBezTo>
                  <a:cubicBezTo>
                    <a:pt x="41" y="733"/>
                    <a:pt x="37" y="732"/>
                    <a:pt x="35" y="732"/>
                  </a:cubicBezTo>
                  <a:cubicBezTo>
                    <a:pt x="36" y="733"/>
                    <a:pt x="42" y="737"/>
                    <a:pt x="41" y="739"/>
                  </a:cubicBezTo>
                  <a:moveTo>
                    <a:pt x="87" y="736"/>
                  </a:moveTo>
                  <a:cubicBezTo>
                    <a:pt x="87" y="735"/>
                    <a:pt x="88" y="734"/>
                    <a:pt x="88" y="734"/>
                  </a:cubicBezTo>
                  <a:cubicBezTo>
                    <a:pt x="89" y="734"/>
                    <a:pt x="91" y="734"/>
                    <a:pt x="93" y="735"/>
                  </a:cubicBezTo>
                  <a:cubicBezTo>
                    <a:pt x="91" y="735"/>
                    <a:pt x="89" y="735"/>
                    <a:pt x="87" y="736"/>
                  </a:cubicBezTo>
                  <a:moveTo>
                    <a:pt x="147" y="725"/>
                  </a:moveTo>
                  <a:cubicBezTo>
                    <a:pt x="147" y="724"/>
                    <a:pt x="147" y="723"/>
                    <a:pt x="147" y="722"/>
                  </a:cubicBezTo>
                  <a:cubicBezTo>
                    <a:pt x="157" y="710"/>
                    <a:pt x="168" y="694"/>
                    <a:pt x="175" y="679"/>
                  </a:cubicBezTo>
                  <a:cubicBezTo>
                    <a:pt x="176" y="679"/>
                    <a:pt x="178" y="679"/>
                    <a:pt x="179" y="680"/>
                  </a:cubicBezTo>
                  <a:cubicBezTo>
                    <a:pt x="175" y="695"/>
                    <a:pt x="159" y="714"/>
                    <a:pt x="147" y="725"/>
                  </a:cubicBezTo>
                  <a:moveTo>
                    <a:pt x="118" y="721"/>
                  </a:moveTo>
                  <a:cubicBezTo>
                    <a:pt x="118" y="720"/>
                    <a:pt x="118" y="719"/>
                    <a:pt x="118" y="718"/>
                  </a:cubicBezTo>
                  <a:cubicBezTo>
                    <a:pt x="119" y="718"/>
                    <a:pt x="120" y="718"/>
                    <a:pt x="121" y="718"/>
                  </a:cubicBezTo>
                  <a:cubicBezTo>
                    <a:pt x="122" y="717"/>
                    <a:pt x="122" y="715"/>
                    <a:pt x="123" y="714"/>
                  </a:cubicBezTo>
                  <a:cubicBezTo>
                    <a:pt x="122" y="716"/>
                    <a:pt x="122" y="717"/>
                    <a:pt x="122" y="720"/>
                  </a:cubicBezTo>
                  <a:cubicBezTo>
                    <a:pt x="120" y="720"/>
                    <a:pt x="119" y="720"/>
                    <a:pt x="118" y="721"/>
                  </a:cubicBezTo>
                  <a:moveTo>
                    <a:pt x="75" y="716"/>
                  </a:moveTo>
                  <a:cubicBezTo>
                    <a:pt x="72" y="715"/>
                    <a:pt x="70" y="714"/>
                    <a:pt x="67" y="713"/>
                  </a:cubicBezTo>
                  <a:cubicBezTo>
                    <a:pt x="67" y="712"/>
                    <a:pt x="67" y="711"/>
                    <a:pt x="67" y="711"/>
                  </a:cubicBezTo>
                  <a:cubicBezTo>
                    <a:pt x="74" y="711"/>
                    <a:pt x="80" y="710"/>
                    <a:pt x="89" y="714"/>
                  </a:cubicBezTo>
                  <a:cubicBezTo>
                    <a:pt x="84" y="714"/>
                    <a:pt x="79" y="715"/>
                    <a:pt x="75" y="716"/>
                  </a:cubicBezTo>
                  <a:moveTo>
                    <a:pt x="123" y="713"/>
                  </a:moveTo>
                  <a:cubicBezTo>
                    <a:pt x="128" y="710"/>
                    <a:pt x="131" y="699"/>
                    <a:pt x="133" y="697"/>
                  </a:cubicBezTo>
                  <a:cubicBezTo>
                    <a:pt x="133" y="701"/>
                    <a:pt x="127" y="711"/>
                    <a:pt x="123" y="713"/>
                  </a:cubicBezTo>
                  <a:moveTo>
                    <a:pt x="65" y="704"/>
                  </a:moveTo>
                  <a:cubicBezTo>
                    <a:pt x="59" y="701"/>
                    <a:pt x="59" y="701"/>
                    <a:pt x="56" y="701"/>
                  </a:cubicBezTo>
                  <a:cubicBezTo>
                    <a:pt x="56" y="696"/>
                    <a:pt x="52" y="695"/>
                    <a:pt x="49" y="693"/>
                  </a:cubicBezTo>
                  <a:cubicBezTo>
                    <a:pt x="53" y="692"/>
                    <a:pt x="53" y="692"/>
                    <a:pt x="61" y="695"/>
                  </a:cubicBezTo>
                  <a:cubicBezTo>
                    <a:pt x="61" y="696"/>
                    <a:pt x="61" y="697"/>
                    <a:pt x="62" y="698"/>
                  </a:cubicBezTo>
                  <a:cubicBezTo>
                    <a:pt x="61" y="698"/>
                    <a:pt x="60" y="698"/>
                    <a:pt x="59" y="698"/>
                  </a:cubicBezTo>
                  <a:cubicBezTo>
                    <a:pt x="59" y="699"/>
                    <a:pt x="59" y="700"/>
                    <a:pt x="59" y="701"/>
                  </a:cubicBezTo>
                  <a:cubicBezTo>
                    <a:pt x="61" y="700"/>
                    <a:pt x="64" y="700"/>
                    <a:pt x="67" y="700"/>
                  </a:cubicBezTo>
                  <a:cubicBezTo>
                    <a:pt x="65" y="699"/>
                    <a:pt x="64" y="698"/>
                    <a:pt x="63" y="697"/>
                  </a:cubicBezTo>
                  <a:cubicBezTo>
                    <a:pt x="69" y="697"/>
                    <a:pt x="73" y="695"/>
                    <a:pt x="79" y="702"/>
                  </a:cubicBezTo>
                  <a:cubicBezTo>
                    <a:pt x="75" y="701"/>
                    <a:pt x="71" y="701"/>
                    <a:pt x="67" y="701"/>
                  </a:cubicBezTo>
                  <a:cubicBezTo>
                    <a:pt x="67" y="702"/>
                    <a:pt x="66" y="703"/>
                    <a:pt x="65" y="704"/>
                  </a:cubicBezTo>
                  <a:moveTo>
                    <a:pt x="299" y="703"/>
                  </a:moveTo>
                  <a:cubicBezTo>
                    <a:pt x="294" y="692"/>
                    <a:pt x="284" y="700"/>
                    <a:pt x="279" y="697"/>
                  </a:cubicBezTo>
                  <a:cubicBezTo>
                    <a:pt x="280" y="692"/>
                    <a:pt x="281" y="690"/>
                    <a:pt x="281" y="682"/>
                  </a:cubicBezTo>
                  <a:cubicBezTo>
                    <a:pt x="289" y="682"/>
                    <a:pt x="301" y="689"/>
                    <a:pt x="299" y="703"/>
                  </a:cubicBezTo>
                  <a:moveTo>
                    <a:pt x="138" y="697"/>
                  </a:moveTo>
                  <a:cubicBezTo>
                    <a:pt x="140" y="693"/>
                    <a:pt x="142" y="689"/>
                    <a:pt x="144" y="686"/>
                  </a:cubicBezTo>
                  <a:cubicBezTo>
                    <a:pt x="144" y="688"/>
                    <a:pt x="139" y="697"/>
                    <a:pt x="138" y="697"/>
                  </a:cubicBezTo>
                  <a:moveTo>
                    <a:pt x="77" y="692"/>
                  </a:moveTo>
                  <a:cubicBezTo>
                    <a:pt x="74" y="690"/>
                    <a:pt x="74" y="690"/>
                    <a:pt x="74" y="689"/>
                  </a:cubicBezTo>
                  <a:cubicBezTo>
                    <a:pt x="78" y="689"/>
                    <a:pt x="81" y="689"/>
                    <a:pt x="85" y="689"/>
                  </a:cubicBezTo>
                  <a:cubicBezTo>
                    <a:pt x="82" y="690"/>
                    <a:pt x="79" y="691"/>
                    <a:pt x="77" y="692"/>
                  </a:cubicBezTo>
                  <a:moveTo>
                    <a:pt x="60" y="679"/>
                  </a:moveTo>
                  <a:cubicBezTo>
                    <a:pt x="60" y="679"/>
                    <a:pt x="60" y="678"/>
                    <a:pt x="60" y="677"/>
                  </a:cubicBezTo>
                  <a:cubicBezTo>
                    <a:pt x="61" y="677"/>
                    <a:pt x="62" y="676"/>
                    <a:pt x="64" y="676"/>
                  </a:cubicBezTo>
                  <a:cubicBezTo>
                    <a:pt x="62" y="675"/>
                    <a:pt x="60" y="675"/>
                    <a:pt x="59" y="674"/>
                  </a:cubicBezTo>
                  <a:cubicBezTo>
                    <a:pt x="61" y="673"/>
                    <a:pt x="63" y="673"/>
                    <a:pt x="65" y="672"/>
                  </a:cubicBezTo>
                  <a:cubicBezTo>
                    <a:pt x="69" y="673"/>
                    <a:pt x="69" y="673"/>
                    <a:pt x="71" y="673"/>
                  </a:cubicBezTo>
                  <a:cubicBezTo>
                    <a:pt x="70" y="672"/>
                    <a:pt x="69" y="672"/>
                    <a:pt x="68" y="671"/>
                  </a:cubicBezTo>
                  <a:cubicBezTo>
                    <a:pt x="71" y="669"/>
                    <a:pt x="73" y="666"/>
                    <a:pt x="76" y="664"/>
                  </a:cubicBezTo>
                  <a:cubicBezTo>
                    <a:pt x="76" y="665"/>
                    <a:pt x="76" y="665"/>
                    <a:pt x="76" y="666"/>
                  </a:cubicBezTo>
                  <a:cubicBezTo>
                    <a:pt x="81" y="666"/>
                    <a:pt x="86" y="667"/>
                    <a:pt x="92" y="668"/>
                  </a:cubicBezTo>
                  <a:cubicBezTo>
                    <a:pt x="97" y="668"/>
                    <a:pt x="100" y="666"/>
                    <a:pt x="102" y="667"/>
                  </a:cubicBezTo>
                  <a:cubicBezTo>
                    <a:pt x="92" y="675"/>
                    <a:pt x="84" y="671"/>
                    <a:pt x="75" y="671"/>
                  </a:cubicBezTo>
                  <a:cubicBezTo>
                    <a:pt x="75" y="672"/>
                    <a:pt x="75" y="673"/>
                    <a:pt x="76" y="675"/>
                  </a:cubicBezTo>
                  <a:cubicBezTo>
                    <a:pt x="72" y="675"/>
                    <a:pt x="72" y="675"/>
                    <a:pt x="60" y="679"/>
                  </a:cubicBezTo>
                  <a:moveTo>
                    <a:pt x="47" y="678"/>
                  </a:moveTo>
                  <a:cubicBezTo>
                    <a:pt x="46" y="677"/>
                    <a:pt x="45" y="677"/>
                    <a:pt x="45" y="676"/>
                  </a:cubicBezTo>
                  <a:cubicBezTo>
                    <a:pt x="48" y="675"/>
                    <a:pt x="48" y="675"/>
                    <a:pt x="58" y="676"/>
                  </a:cubicBezTo>
                  <a:cubicBezTo>
                    <a:pt x="54" y="676"/>
                    <a:pt x="50" y="677"/>
                    <a:pt x="47" y="678"/>
                  </a:cubicBezTo>
                  <a:moveTo>
                    <a:pt x="183" y="672"/>
                  </a:moveTo>
                  <a:cubicBezTo>
                    <a:pt x="186" y="664"/>
                    <a:pt x="185" y="665"/>
                    <a:pt x="191" y="662"/>
                  </a:cubicBezTo>
                  <a:cubicBezTo>
                    <a:pt x="189" y="666"/>
                    <a:pt x="185" y="670"/>
                    <a:pt x="183" y="672"/>
                  </a:cubicBezTo>
                  <a:moveTo>
                    <a:pt x="118" y="671"/>
                  </a:moveTo>
                  <a:cubicBezTo>
                    <a:pt x="118" y="670"/>
                    <a:pt x="118" y="669"/>
                    <a:pt x="118" y="669"/>
                  </a:cubicBezTo>
                  <a:cubicBezTo>
                    <a:pt x="120" y="669"/>
                    <a:pt x="122" y="666"/>
                    <a:pt x="123" y="664"/>
                  </a:cubicBezTo>
                  <a:cubicBezTo>
                    <a:pt x="124" y="664"/>
                    <a:pt x="125" y="664"/>
                    <a:pt x="125" y="664"/>
                  </a:cubicBezTo>
                  <a:cubicBezTo>
                    <a:pt x="124" y="666"/>
                    <a:pt x="122" y="669"/>
                    <a:pt x="121" y="671"/>
                  </a:cubicBezTo>
                  <a:cubicBezTo>
                    <a:pt x="120" y="671"/>
                    <a:pt x="119" y="671"/>
                    <a:pt x="118" y="671"/>
                  </a:cubicBezTo>
                  <a:moveTo>
                    <a:pt x="427" y="665"/>
                  </a:moveTo>
                  <a:cubicBezTo>
                    <a:pt x="427" y="661"/>
                    <a:pt x="426" y="658"/>
                    <a:pt x="425" y="654"/>
                  </a:cubicBezTo>
                  <a:cubicBezTo>
                    <a:pt x="425" y="631"/>
                    <a:pt x="430" y="616"/>
                    <a:pt x="436" y="597"/>
                  </a:cubicBezTo>
                  <a:cubicBezTo>
                    <a:pt x="439" y="597"/>
                    <a:pt x="437" y="585"/>
                    <a:pt x="451" y="585"/>
                  </a:cubicBezTo>
                  <a:cubicBezTo>
                    <a:pt x="453" y="596"/>
                    <a:pt x="459" y="616"/>
                    <a:pt x="444" y="625"/>
                  </a:cubicBezTo>
                  <a:cubicBezTo>
                    <a:pt x="443" y="637"/>
                    <a:pt x="438" y="648"/>
                    <a:pt x="435" y="662"/>
                  </a:cubicBezTo>
                  <a:cubicBezTo>
                    <a:pt x="433" y="662"/>
                    <a:pt x="433" y="662"/>
                    <a:pt x="432" y="662"/>
                  </a:cubicBezTo>
                  <a:cubicBezTo>
                    <a:pt x="431" y="663"/>
                    <a:pt x="431" y="663"/>
                    <a:pt x="431" y="664"/>
                  </a:cubicBezTo>
                  <a:cubicBezTo>
                    <a:pt x="430" y="664"/>
                    <a:pt x="428" y="665"/>
                    <a:pt x="427" y="665"/>
                  </a:cubicBezTo>
                  <a:moveTo>
                    <a:pt x="129" y="663"/>
                  </a:moveTo>
                  <a:cubicBezTo>
                    <a:pt x="129" y="662"/>
                    <a:pt x="130" y="660"/>
                    <a:pt x="130" y="660"/>
                  </a:cubicBezTo>
                  <a:cubicBezTo>
                    <a:pt x="129" y="659"/>
                    <a:pt x="128" y="659"/>
                    <a:pt x="127" y="659"/>
                  </a:cubicBezTo>
                  <a:cubicBezTo>
                    <a:pt x="126" y="660"/>
                    <a:pt x="126" y="660"/>
                    <a:pt x="126" y="661"/>
                  </a:cubicBezTo>
                  <a:cubicBezTo>
                    <a:pt x="125" y="661"/>
                    <a:pt x="123" y="661"/>
                    <a:pt x="122" y="661"/>
                  </a:cubicBezTo>
                  <a:cubicBezTo>
                    <a:pt x="127" y="659"/>
                    <a:pt x="132" y="656"/>
                    <a:pt x="135" y="651"/>
                  </a:cubicBezTo>
                  <a:cubicBezTo>
                    <a:pt x="133" y="652"/>
                    <a:pt x="131" y="653"/>
                    <a:pt x="130" y="654"/>
                  </a:cubicBezTo>
                  <a:cubicBezTo>
                    <a:pt x="129" y="653"/>
                    <a:pt x="129" y="652"/>
                    <a:pt x="129" y="651"/>
                  </a:cubicBezTo>
                  <a:cubicBezTo>
                    <a:pt x="137" y="647"/>
                    <a:pt x="146" y="642"/>
                    <a:pt x="155" y="638"/>
                  </a:cubicBezTo>
                  <a:cubicBezTo>
                    <a:pt x="155" y="631"/>
                    <a:pt x="153" y="633"/>
                    <a:pt x="159" y="631"/>
                  </a:cubicBezTo>
                  <a:cubicBezTo>
                    <a:pt x="162" y="627"/>
                    <a:pt x="174" y="615"/>
                    <a:pt x="179" y="614"/>
                  </a:cubicBezTo>
                  <a:cubicBezTo>
                    <a:pt x="179" y="616"/>
                    <a:pt x="179" y="619"/>
                    <a:pt x="180" y="621"/>
                  </a:cubicBezTo>
                  <a:cubicBezTo>
                    <a:pt x="179" y="621"/>
                    <a:pt x="178" y="621"/>
                    <a:pt x="178" y="621"/>
                  </a:cubicBezTo>
                  <a:cubicBezTo>
                    <a:pt x="175" y="626"/>
                    <a:pt x="173" y="632"/>
                    <a:pt x="168" y="634"/>
                  </a:cubicBezTo>
                  <a:cubicBezTo>
                    <a:pt x="167" y="632"/>
                    <a:pt x="167" y="631"/>
                    <a:pt x="167" y="630"/>
                  </a:cubicBezTo>
                  <a:cubicBezTo>
                    <a:pt x="161" y="630"/>
                    <a:pt x="152" y="639"/>
                    <a:pt x="152" y="645"/>
                  </a:cubicBezTo>
                  <a:cubicBezTo>
                    <a:pt x="151" y="645"/>
                    <a:pt x="150" y="645"/>
                    <a:pt x="150" y="645"/>
                  </a:cubicBezTo>
                  <a:cubicBezTo>
                    <a:pt x="150" y="645"/>
                    <a:pt x="150" y="646"/>
                    <a:pt x="150" y="647"/>
                  </a:cubicBezTo>
                  <a:cubicBezTo>
                    <a:pt x="149" y="647"/>
                    <a:pt x="148" y="647"/>
                    <a:pt x="148" y="647"/>
                  </a:cubicBezTo>
                  <a:cubicBezTo>
                    <a:pt x="145" y="654"/>
                    <a:pt x="134" y="660"/>
                    <a:pt x="129" y="663"/>
                  </a:cubicBezTo>
                  <a:moveTo>
                    <a:pt x="64" y="658"/>
                  </a:moveTo>
                  <a:cubicBezTo>
                    <a:pt x="64" y="657"/>
                    <a:pt x="63" y="657"/>
                    <a:pt x="63" y="656"/>
                  </a:cubicBezTo>
                  <a:cubicBezTo>
                    <a:pt x="79" y="651"/>
                    <a:pt x="79" y="651"/>
                    <a:pt x="79" y="651"/>
                  </a:cubicBezTo>
                  <a:cubicBezTo>
                    <a:pt x="74" y="654"/>
                    <a:pt x="69" y="656"/>
                    <a:pt x="64" y="658"/>
                  </a:cubicBezTo>
                  <a:moveTo>
                    <a:pt x="282" y="651"/>
                  </a:moveTo>
                  <a:cubicBezTo>
                    <a:pt x="280" y="650"/>
                    <a:pt x="279" y="648"/>
                    <a:pt x="278" y="646"/>
                  </a:cubicBezTo>
                  <a:cubicBezTo>
                    <a:pt x="276" y="638"/>
                    <a:pt x="269" y="622"/>
                    <a:pt x="271" y="617"/>
                  </a:cubicBezTo>
                  <a:cubicBezTo>
                    <a:pt x="272" y="616"/>
                    <a:pt x="273" y="616"/>
                    <a:pt x="275" y="616"/>
                  </a:cubicBezTo>
                  <a:cubicBezTo>
                    <a:pt x="284" y="622"/>
                    <a:pt x="287" y="636"/>
                    <a:pt x="286" y="651"/>
                  </a:cubicBezTo>
                  <a:cubicBezTo>
                    <a:pt x="285" y="651"/>
                    <a:pt x="283" y="651"/>
                    <a:pt x="282" y="651"/>
                  </a:cubicBezTo>
                  <a:moveTo>
                    <a:pt x="32" y="650"/>
                  </a:moveTo>
                  <a:cubicBezTo>
                    <a:pt x="30" y="649"/>
                    <a:pt x="28" y="647"/>
                    <a:pt x="26" y="647"/>
                  </a:cubicBezTo>
                  <a:cubicBezTo>
                    <a:pt x="29" y="647"/>
                    <a:pt x="32" y="646"/>
                    <a:pt x="36" y="649"/>
                  </a:cubicBezTo>
                  <a:cubicBezTo>
                    <a:pt x="34" y="649"/>
                    <a:pt x="33" y="650"/>
                    <a:pt x="32" y="650"/>
                  </a:cubicBezTo>
                  <a:moveTo>
                    <a:pt x="81" y="650"/>
                  </a:moveTo>
                  <a:cubicBezTo>
                    <a:pt x="85" y="648"/>
                    <a:pt x="92" y="645"/>
                    <a:pt x="93" y="641"/>
                  </a:cubicBezTo>
                  <a:cubicBezTo>
                    <a:pt x="91" y="641"/>
                    <a:pt x="89" y="642"/>
                    <a:pt x="88" y="643"/>
                  </a:cubicBezTo>
                  <a:cubicBezTo>
                    <a:pt x="87" y="643"/>
                    <a:pt x="87" y="644"/>
                    <a:pt x="87" y="645"/>
                  </a:cubicBezTo>
                  <a:cubicBezTo>
                    <a:pt x="81" y="645"/>
                    <a:pt x="79" y="647"/>
                    <a:pt x="75" y="649"/>
                  </a:cubicBezTo>
                  <a:cubicBezTo>
                    <a:pt x="75" y="648"/>
                    <a:pt x="75" y="647"/>
                    <a:pt x="75" y="647"/>
                  </a:cubicBezTo>
                  <a:cubicBezTo>
                    <a:pt x="86" y="642"/>
                    <a:pt x="87" y="637"/>
                    <a:pt x="99" y="641"/>
                  </a:cubicBezTo>
                  <a:cubicBezTo>
                    <a:pt x="99" y="641"/>
                    <a:pt x="99" y="642"/>
                    <a:pt x="99" y="643"/>
                  </a:cubicBezTo>
                  <a:cubicBezTo>
                    <a:pt x="98" y="643"/>
                    <a:pt x="97" y="643"/>
                    <a:pt x="97" y="643"/>
                  </a:cubicBezTo>
                  <a:cubicBezTo>
                    <a:pt x="97" y="643"/>
                    <a:pt x="96" y="644"/>
                    <a:pt x="96" y="645"/>
                  </a:cubicBezTo>
                  <a:cubicBezTo>
                    <a:pt x="91" y="647"/>
                    <a:pt x="86" y="648"/>
                    <a:pt x="81" y="650"/>
                  </a:cubicBezTo>
                  <a:moveTo>
                    <a:pt x="159" y="645"/>
                  </a:moveTo>
                  <a:cubicBezTo>
                    <a:pt x="160" y="641"/>
                    <a:pt x="160" y="638"/>
                    <a:pt x="164" y="640"/>
                  </a:cubicBezTo>
                  <a:cubicBezTo>
                    <a:pt x="164" y="641"/>
                    <a:pt x="164" y="642"/>
                    <a:pt x="164" y="643"/>
                  </a:cubicBezTo>
                  <a:cubicBezTo>
                    <a:pt x="162" y="643"/>
                    <a:pt x="161" y="643"/>
                    <a:pt x="161" y="643"/>
                  </a:cubicBezTo>
                  <a:cubicBezTo>
                    <a:pt x="161" y="645"/>
                    <a:pt x="161" y="645"/>
                    <a:pt x="159" y="645"/>
                  </a:cubicBezTo>
                  <a:moveTo>
                    <a:pt x="121" y="644"/>
                  </a:moveTo>
                  <a:cubicBezTo>
                    <a:pt x="122" y="642"/>
                    <a:pt x="122" y="641"/>
                    <a:pt x="122" y="641"/>
                  </a:cubicBezTo>
                  <a:cubicBezTo>
                    <a:pt x="125" y="640"/>
                    <a:pt x="127" y="639"/>
                    <a:pt x="129" y="638"/>
                  </a:cubicBezTo>
                  <a:cubicBezTo>
                    <a:pt x="129" y="639"/>
                    <a:pt x="129" y="640"/>
                    <a:pt x="129" y="641"/>
                  </a:cubicBezTo>
                  <a:cubicBezTo>
                    <a:pt x="128" y="641"/>
                    <a:pt x="127" y="641"/>
                    <a:pt x="127" y="641"/>
                  </a:cubicBezTo>
                  <a:cubicBezTo>
                    <a:pt x="127" y="641"/>
                    <a:pt x="127" y="642"/>
                    <a:pt x="127" y="643"/>
                  </a:cubicBezTo>
                  <a:cubicBezTo>
                    <a:pt x="125" y="643"/>
                    <a:pt x="123" y="643"/>
                    <a:pt x="121" y="644"/>
                  </a:cubicBezTo>
                  <a:moveTo>
                    <a:pt x="136" y="638"/>
                  </a:moveTo>
                  <a:cubicBezTo>
                    <a:pt x="140" y="631"/>
                    <a:pt x="149" y="628"/>
                    <a:pt x="153" y="621"/>
                  </a:cubicBezTo>
                  <a:cubicBezTo>
                    <a:pt x="155" y="621"/>
                    <a:pt x="155" y="621"/>
                    <a:pt x="156" y="618"/>
                  </a:cubicBezTo>
                  <a:cubicBezTo>
                    <a:pt x="156" y="618"/>
                    <a:pt x="155" y="617"/>
                    <a:pt x="155" y="617"/>
                  </a:cubicBezTo>
                  <a:cubicBezTo>
                    <a:pt x="151" y="619"/>
                    <a:pt x="148" y="622"/>
                    <a:pt x="145" y="625"/>
                  </a:cubicBezTo>
                  <a:cubicBezTo>
                    <a:pt x="144" y="624"/>
                    <a:pt x="144" y="623"/>
                    <a:pt x="143" y="623"/>
                  </a:cubicBezTo>
                  <a:cubicBezTo>
                    <a:pt x="141" y="623"/>
                    <a:pt x="141" y="623"/>
                    <a:pt x="138" y="626"/>
                  </a:cubicBezTo>
                  <a:cubicBezTo>
                    <a:pt x="126" y="629"/>
                    <a:pt x="126" y="629"/>
                    <a:pt x="118" y="632"/>
                  </a:cubicBezTo>
                  <a:cubicBezTo>
                    <a:pt x="118" y="631"/>
                    <a:pt x="117" y="630"/>
                    <a:pt x="117" y="629"/>
                  </a:cubicBezTo>
                  <a:cubicBezTo>
                    <a:pt x="113" y="629"/>
                    <a:pt x="109" y="629"/>
                    <a:pt x="106" y="630"/>
                  </a:cubicBezTo>
                  <a:cubicBezTo>
                    <a:pt x="106" y="629"/>
                    <a:pt x="106" y="629"/>
                    <a:pt x="106" y="629"/>
                  </a:cubicBezTo>
                  <a:cubicBezTo>
                    <a:pt x="123" y="626"/>
                    <a:pt x="139" y="621"/>
                    <a:pt x="156" y="615"/>
                  </a:cubicBezTo>
                  <a:cubicBezTo>
                    <a:pt x="156" y="615"/>
                    <a:pt x="156" y="616"/>
                    <a:pt x="156" y="616"/>
                  </a:cubicBezTo>
                  <a:cubicBezTo>
                    <a:pt x="157" y="616"/>
                    <a:pt x="157" y="616"/>
                    <a:pt x="158" y="616"/>
                  </a:cubicBezTo>
                  <a:cubicBezTo>
                    <a:pt x="158" y="615"/>
                    <a:pt x="158" y="614"/>
                    <a:pt x="158" y="613"/>
                  </a:cubicBezTo>
                  <a:cubicBezTo>
                    <a:pt x="161" y="610"/>
                    <a:pt x="170" y="602"/>
                    <a:pt x="175" y="603"/>
                  </a:cubicBezTo>
                  <a:cubicBezTo>
                    <a:pt x="171" y="607"/>
                    <a:pt x="161" y="619"/>
                    <a:pt x="156" y="621"/>
                  </a:cubicBezTo>
                  <a:cubicBezTo>
                    <a:pt x="156" y="622"/>
                    <a:pt x="156" y="622"/>
                    <a:pt x="156" y="623"/>
                  </a:cubicBezTo>
                  <a:cubicBezTo>
                    <a:pt x="150" y="623"/>
                    <a:pt x="147" y="629"/>
                    <a:pt x="147" y="632"/>
                  </a:cubicBezTo>
                  <a:cubicBezTo>
                    <a:pt x="145" y="632"/>
                    <a:pt x="145" y="632"/>
                    <a:pt x="144" y="632"/>
                  </a:cubicBezTo>
                  <a:cubicBezTo>
                    <a:pt x="143" y="633"/>
                    <a:pt x="143" y="634"/>
                    <a:pt x="143" y="635"/>
                  </a:cubicBezTo>
                  <a:cubicBezTo>
                    <a:pt x="140" y="636"/>
                    <a:pt x="138" y="637"/>
                    <a:pt x="136" y="638"/>
                  </a:cubicBezTo>
                  <a:moveTo>
                    <a:pt x="337" y="637"/>
                  </a:moveTo>
                  <a:cubicBezTo>
                    <a:pt x="334" y="636"/>
                    <a:pt x="331" y="635"/>
                    <a:pt x="329" y="634"/>
                  </a:cubicBezTo>
                  <a:cubicBezTo>
                    <a:pt x="329" y="633"/>
                    <a:pt x="329" y="632"/>
                    <a:pt x="329" y="632"/>
                  </a:cubicBezTo>
                  <a:cubicBezTo>
                    <a:pt x="327" y="632"/>
                    <a:pt x="327" y="632"/>
                    <a:pt x="326" y="632"/>
                  </a:cubicBezTo>
                  <a:cubicBezTo>
                    <a:pt x="325" y="627"/>
                    <a:pt x="323" y="626"/>
                    <a:pt x="321" y="625"/>
                  </a:cubicBezTo>
                  <a:cubicBezTo>
                    <a:pt x="305" y="598"/>
                    <a:pt x="299" y="572"/>
                    <a:pt x="294" y="548"/>
                  </a:cubicBezTo>
                  <a:cubicBezTo>
                    <a:pt x="291" y="544"/>
                    <a:pt x="291" y="544"/>
                    <a:pt x="289" y="539"/>
                  </a:cubicBezTo>
                  <a:cubicBezTo>
                    <a:pt x="286" y="512"/>
                    <a:pt x="291" y="480"/>
                    <a:pt x="287" y="457"/>
                  </a:cubicBezTo>
                  <a:cubicBezTo>
                    <a:pt x="288" y="445"/>
                    <a:pt x="290" y="438"/>
                    <a:pt x="289" y="430"/>
                  </a:cubicBezTo>
                  <a:cubicBezTo>
                    <a:pt x="297" y="406"/>
                    <a:pt x="305" y="383"/>
                    <a:pt x="314" y="360"/>
                  </a:cubicBezTo>
                  <a:cubicBezTo>
                    <a:pt x="314" y="360"/>
                    <a:pt x="315" y="360"/>
                    <a:pt x="316" y="360"/>
                  </a:cubicBezTo>
                  <a:cubicBezTo>
                    <a:pt x="316" y="356"/>
                    <a:pt x="322" y="344"/>
                    <a:pt x="322" y="341"/>
                  </a:cubicBezTo>
                  <a:cubicBezTo>
                    <a:pt x="323" y="341"/>
                    <a:pt x="324" y="341"/>
                    <a:pt x="325" y="341"/>
                  </a:cubicBezTo>
                  <a:cubicBezTo>
                    <a:pt x="325" y="338"/>
                    <a:pt x="325" y="336"/>
                    <a:pt x="326" y="334"/>
                  </a:cubicBezTo>
                  <a:cubicBezTo>
                    <a:pt x="326" y="334"/>
                    <a:pt x="327" y="334"/>
                    <a:pt x="328" y="334"/>
                  </a:cubicBezTo>
                  <a:cubicBezTo>
                    <a:pt x="330" y="325"/>
                    <a:pt x="341" y="314"/>
                    <a:pt x="343" y="306"/>
                  </a:cubicBezTo>
                  <a:cubicBezTo>
                    <a:pt x="343" y="306"/>
                    <a:pt x="344" y="306"/>
                    <a:pt x="345" y="306"/>
                  </a:cubicBezTo>
                  <a:cubicBezTo>
                    <a:pt x="347" y="293"/>
                    <a:pt x="356" y="284"/>
                    <a:pt x="367" y="281"/>
                  </a:cubicBezTo>
                  <a:cubicBezTo>
                    <a:pt x="374" y="281"/>
                    <a:pt x="381" y="281"/>
                    <a:pt x="388" y="282"/>
                  </a:cubicBezTo>
                  <a:cubicBezTo>
                    <a:pt x="388" y="291"/>
                    <a:pt x="380" y="304"/>
                    <a:pt x="378" y="317"/>
                  </a:cubicBezTo>
                  <a:cubicBezTo>
                    <a:pt x="375" y="321"/>
                    <a:pt x="373" y="325"/>
                    <a:pt x="371" y="330"/>
                  </a:cubicBezTo>
                  <a:cubicBezTo>
                    <a:pt x="368" y="341"/>
                    <a:pt x="365" y="353"/>
                    <a:pt x="363" y="364"/>
                  </a:cubicBezTo>
                  <a:cubicBezTo>
                    <a:pt x="362" y="364"/>
                    <a:pt x="361" y="364"/>
                    <a:pt x="361" y="364"/>
                  </a:cubicBezTo>
                  <a:cubicBezTo>
                    <a:pt x="356" y="382"/>
                    <a:pt x="355" y="401"/>
                    <a:pt x="349" y="421"/>
                  </a:cubicBezTo>
                  <a:cubicBezTo>
                    <a:pt x="344" y="427"/>
                    <a:pt x="348" y="435"/>
                    <a:pt x="343" y="444"/>
                  </a:cubicBezTo>
                  <a:cubicBezTo>
                    <a:pt x="339" y="485"/>
                    <a:pt x="331" y="533"/>
                    <a:pt x="345" y="576"/>
                  </a:cubicBezTo>
                  <a:cubicBezTo>
                    <a:pt x="346" y="581"/>
                    <a:pt x="347" y="586"/>
                    <a:pt x="347" y="592"/>
                  </a:cubicBezTo>
                  <a:cubicBezTo>
                    <a:pt x="357" y="608"/>
                    <a:pt x="353" y="615"/>
                    <a:pt x="349" y="633"/>
                  </a:cubicBezTo>
                  <a:cubicBezTo>
                    <a:pt x="345" y="635"/>
                    <a:pt x="345" y="635"/>
                    <a:pt x="337" y="637"/>
                  </a:cubicBezTo>
                  <a:moveTo>
                    <a:pt x="41" y="630"/>
                  </a:moveTo>
                  <a:cubicBezTo>
                    <a:pt x="42" y="627"/>
                    <a:pt x="45" y="625"/>
                    <a:pt x="48" y="625"/>
                  </a:cubicBezTo>
                  <a:cubicBezTo>
                    <a:pt x="48" y="626"/>
                    <a:pt x="48" y="627"/>
                    <a:pt x="48" y="628"/>
                  </a:cubicBezTo>
                  <a:cubicBezTo>
                    <a:pt x="46" y="628"/>
                    <a:pt x="43" y="629"/>
                    <a:pt x="41" y="630"/>
                  </a:cubicBezTo>
                  <a:moveTo>
                    <a:pt x="154" y="629"/>
                  </a:moveTo>
                  <a:cubicBezTo>
                    <a:pt x="159" y="618"/>
                    <a:pt x="172" y="613"/>
                    <a:pt x="178" y="601"/>
                  </a:cubicBezTo>
                  <a:cubicBezTo>
                    <a:pt x="178" y="600"/>
                    <a:pt x="177" y="600"/>
                    <a:pt x="177" y="599"/>
                  </a:cubicBezTo>
                  <a:cubicBezTo>
                    <a:pt x="178" y="597"/>
                    <a:pt x="180" y="595"/>
                    <a:pt x="181" y="594"/>
                  </a:cubicBezTo>
                  <a:cubicBezTo>
                    <a:pt x="183" y="594"/>
                    <a:pt x="185" y="594"/>
                    <a:pt x="187" y="594"/>
                  </a:cubicBezTo>
                  <a:cubicBezTo>
                    <a:pt x="187" y="595"/>
                    <a:pt x="186" y="597"/>
                    <a:pt x="186" y="600"/>
                  </a:cubicBezTo>
                  <a:cubicBezTo>
                    <a:pt x="185" y="600"/>
                    <a:pt x="184" y="600"/>
                    <a:pt x="184" y="600"/>
                  </a:cubicBezTo>
                  <a:cubicBezTo>
                    <a:pt x="184" y="600"/>
                    <a:pt x="184" y="601"/>
                    <a:pt x="184" y="602"/>
                  </a:cubicBezTo>
                  <a:cubicBezTo>
                    <a:pt x="183" y="602"/>
                    <a:pt x="182" y="602"/>
                    <a:pt x="181" y="603"/>
                  </a:cubicBezTo>
                  <a:cubicBezTo>
                    <a:pt x="179" y="608"/>
                    <a:pt x="175" y="610"/>
                    <a:pt x="173" y="615"/>
                  </a:cubicBezTo>
                  <a:cubicBezTo>
                    <a:pt x="166" y="615"/>
                    <a:pt x="165" y="619"/>
                    <a:pt x="164" y="623"/>
                  </a:cubicBezTo>
                  <a:cubicBezTo>
                    <a:pt x="162" y="623"/>
                    <a:pt x="161" y="623"/>
                    <a:pt x="161" y="623"/>
                  </a:cubicBezTo>
                  <a:cubicBezTo>
                    <a:pt x="159" y="627"/>
                    <a:pt x="156" y="628"/>
                    <a:pt x="154" y="629"/>
                  </a:cubicBezTo>
                  <a:moveTo>
                    <a:pt x="169" y="628"/>
                  </a:moveTo>
                  <a:cubicBezTo>
                    <a:pt x="169" y="625"/>
                    <a:pt x="170" y="624"/>
                    <a:pt x="170" y="622"/>
                  </a:cubicBezTo>
                  <a:cubicBezTo>
                    <a:pt x="172" y="622"/>
                    <a:pt x="173" y="621"/>
                    <a:pt x="175" y="621"/>
                  </a:cubicBezTo>
                  <a:cubicBezTo>
                    <a:pt x="174" y="623"/>
                    <a:pt x="173" y="625"/>
                    <a:pt x="172" y="628"/>
                  </a:cubicBezTo>
                  <a:cubicBezTo>
                    <a:pt x="171" y="628"/>
                    <a:pt x="170" y="628"/>
                    <a:pt x="169" y="628"/>
                  </a:cubicBezTo>
                  <a:moveTo>
                    <a:pt x="14" y="623"/>
                  </a:moveTo>
                  <a:cubicBezTo>
                    <a:pt x="14" y="622"/>
                    <a:pt x="14" y="622"/>
                    <a:pt x="14" y="621"/>
                  </a:cubicBezTo>
                  <a:cubicBezTo>
                    <a:pt x="22" y="621"/>
                    <a:pt x="26" y="619"/>
                    <a:pt x="37" y="622"/>
                  </a:cubicBezTo>
                  <a:cubicBezTo>
                    <a:pt x="29" y="622"/>
                    <a:pt x="22" y="622"/>
                    <a:pt x="14" y="623"/>
                  </a:cubicBezTo>
                  <a:moveTo>
                    <a:pt x="38" y="617"/>
                  </a:moveTo>
                  <a:cubicBezTo>
                    <a:pt x="37" y="616"/>
                    <a:pt x="37" y="615"/>
                    <a:pt x="37" y="614"/>
                  </a:cubicBezTo>
                  <a:cubicBezTo>
                    <a:pt x="39" y="614"/>
                    <a:pt x="40" y="614"/>
                    <a:pt x="42" y="615"/>
                  </a:cubicBezTo>
                  <a:cubicBezTo>
                    <a:pt x="42" y="615"/>
                    <a:pt x="42" y="616"/>
                    <a:pt x="42" y="617"/>
                  </a:cubicBezTo>
                  <a:cubicBezTo>
                    <a:pt x="40" y="617"/>
                    <a:pt x="39" y="617"/>
                    <a:pt x="38" y="617"/>
                  </a:cubicBezTo>
                  <a:moveTo>
                    <a:pt x="26" y="615"/>
                  </a:moveTo>
                  <a:cubicBezTo>
                    <a:pt x="25" y="614"/>
                    <a:pt x="25" y="613"/>
                    <a:pt x="25" y="613"/>
                  </a:cubicBezTo>
                  <a:cubicBezTo>
                    <a:pt x="28" y="613"/>
                    <a:pt x="32" y="613"/>
                    <a:pt x="36" y="613"/>
                  </a:cubicBezTo>
                  <a:cubicBezTo>
                    <a:pt x="36" y="614"/>
                    <a:pt x="36" y="614"/>
                    <a:pt x="36" y="615"/>
                  </a:cubicBezTo>
                  <a:cubicBezTo>
                    <a:pt x="32" y="615"/>
                    <a:pt x="29" y="615"/>
                    <a:pt x="26" y="615"/>
                  </a:cubicBezTo>
                  <a:moveTo>
                    <a:pt x="70" y="609"/>
                  </a:moveTo>
                  <a:cubicBezTo>
                    <a:pt x="70" y="604"/>
                    <a:pt x="80" y="602"/>
                    <a:pt x="86" y="603"/>
                  </a:cubicBezTo>
                  <a:cubicBezTo>
                    <a:pt x="84" y="605"/>
                    <a:pt x="84" y="605"/>
                    <a:pt x="80" y="606"/>
                  </a:cubicBezTo>
                  <a:cubicBezTo>
                    <a:pt x="80" y="606"/>
                    <a:pt x="80" y="607"/>
                    <a:pt x="80" y="608"/>
                  </a:cubicBezTo>
                  <a:cubicBezTo>
                    <a:pt x="77" y="608"/>
                    <a:pt x="73" y="609"/>
                    <a:pt x="70" y="609"/>
                  </a:cubicBezTo>
                  <a:moveTo>
                    <a:pt x="94" y="600"/>
                  </a:moveTo>
                  <a:cubicBezTo>
                    <a:pt x="94" y="599"/>
                    <a:pt x="94" y="598"/>
                    <a:pt x="94" y="597"/>
                  </a:cubicBezTo>
                  <a:cubicBezTo>
                    <a:pt x="97" y="595"/>
                    <a:pt x="97" y="595"/>
                    <a:pt x="101" y="595"/>
                  </a:cubicBezTo>
                  <a:cubicBezTo>
                    <a:pt x="101" y="596"/>
                    <a:pt x="101" y="597"/>
                    <a:pt x="101" y="597"/>
                  </a:cubicBezTo>
                  <a:cubicBezTo>
                    <a:pt x="99" y="598"/>
                    <a:pt x="96" y="599"/>
                    <a:pt x="94" y="600"/>
                  </a:cubicBezTo>
                  <a:moveTo>
                    <a:pt x="103" y="595"/>
                  </a:moveTo>
                  <a:cubicBezTo>
                    <a:pt x="101" y="593"/>
                    <a:pt x="101" y="593"/>
                    <a:pt x="101" y="591"/>
                  </a:cubicBezTo>
                  <a:cubicBezTo>
                    <a:pt x="104" y="591"/>
                    <a:pt x="104" y="589"/>
                    <a:pt x="108" y="588"/>
                  </a:cubicBezTo>
                  <a:cubicBezTo>
                    <a:pt x="109" y="587"/>
                    <a:pt x="109" y="586"/>
                    <a:pt x="109" y="585"/>
                  </a:cubicBezTo>
                  <a:cubicBezTo>
                    <a:pt x="114" y="584"/>
                    <a:pt x="114" y="584"/>
                    <a:pt x="120" y="584"/>
                  </a:cubicBezTo>
                  <a:cubicBezTo>
                    <a:pt x="117" y="593"/>
                    <a:pt x="110" y="593"/>
                    <a:pt x="103" y="595"/>
                  </a:cubicBezTo>
                  <a:moveTo>
                    <a:pt x="49" y="594"/>
                  </a:moveTo>
                  <a:cubicBezTo>
                    <a:pt x="45" y="589"/>
                    <a:pt x="39" y="572"/>
                    <a:pt x="39" y="572"/>
                  </a:cubicBezTo>
                  <a:cubicBezTo>
                    <a:pt x="40" y="572"/>
                    <a:pt x="41" y="572"/>
                    <a:pt x="42" y="572"/>
                  </a:cubicBezTo>
                  <a:cubicBezTo>
                    <a:pt x="43" y="577"/>
                    <a:pt x="45" y="584"/>
                    <a:pt x="50" y="591"/>
                  </a:cubicBezTo>
                  <a:cubicBezTo>
                    <a:pt x="49" y="592"/>
                    <a:pt x="49" y="593"/>
                    <a:pt x="49" y="594"/>
                  </a:cubicBezTo>
                  <a:moveTo>
                    <a:pt x="89" y="589"/>
                  </a:moveTo>
                  <a:cubicBezTo>
                    <a:pt x="89" y="585"/>
                    <a:pt x="97" y="582"/>
                    <a:pt x="99" y="580"/>
                  </a:cubicBezTo>
                  <a:cubicBezTo>
                    <a:pt x="97" y="584"/>
                    <a:pt x="97" y="584"/>
                    <a:pt x="96" y="589"/>
                  </a:cubicBezTo>
                  <a:cubicBezTo>
                    <a:pt x="94" y="589"/>
                    <a:pt x="92" y="589"/>
                    <a:pt x="89" y="589"/>
                  </a:cubicBezTo>
                  <a:moveTo>
                    <a:pt x="28" y="585"/>
                  </a:moveTo>
                  <a:cubicBezTo>
                    <a:pt x="26" y="584"/>
                    <a:pt x="25" y="584"/>
                    <a:pt x="24" y="583"/>
                  </a:cubicBezTo>
                  <a:cubicBezTo>
                    <a:pt x="27" y="583"/>
                    <a:pt x="31" y="584"/>
                    <a:pt x="31" y="585"/>
                  </a:cubicBezTo>
                  <a:cubicBezTo>
                    <a:pt x="30" y="585"/>
                    <a:pt x="29" y="585"/>
                    <a:pt x="28" y="585"/>
                  </a:cubicBezTo>
                  <a:moveTo>
                    <a:pt x="36" y="584"/>
                  </a:moveTo>
                  <a:cubicBezTo>
                    <a:pt x="29" y="581"/>
                    <a:pt x="23" y="578"/>
                    <a:pt x="17" y="576"/>
                  </a:cubicBezTo>
                  <a:cubicBezTo>
                    <a:pt x="19" y="576"/>
                    <a:pt x="21" y="576"/>
                    <a:pt x="24" y="576"/>
                  </a:cubicBezTo>
                  <a:cubicBezTo>
                    <a:pt x="24" y="580"/>
                    <a:pt x="31" y="579"/>
                    <a:pt x="37" y="583"/>
                  </a:cubicBezTo>
                  <a:cubicBezTo>
                    <a:pt x="37" y="583"/>
                    <a:pt x="36" y="584"/>
                    <a:pt x="36" y="584"/>
                  </a:cubicBezTo>
                  <a:moveTo>
                    <a:pt x="106" y="582"/>
                  </a:moveTo>
                  <a:cubicBezTo>
                    <a:pt x="106" y="580"/>
                    <a:pt x="107" y="578"/>
                    <a:pt x="109" y="577"/>
                  </a:cubicBezTo>
                  <a:cubicBezTo>
                    <a:pt x="109" y="577"/>
                    <a:pt x="109" y="577"/>
                    <a:pt x="110" y="577"/>
                  </a:cubicBezTo>
                  <a:cubicBezTo>
                    <a:pt x="110" y="578"/>
                    <a:pt x="110" y="580"/>
                    <a:pt x="110" y="582"/>
                  </a:cubicBezTo>
                  <a:cubicBezTo>
                    <a:pt x="108" y="582"/>
                    <a:pt x="107" y="582"/>
                    <a:pt x="106" y="582"/>
                  </a:cubicBezTo>
                  <a:moveTo>
                    <a:pt x="111" y="581"/>
                  </a:moveTo>
                  <a:cubicBezTo>
                    <a:pt x="112" y="579"/>
                    <a:pt x="113" y="578"/>
                    <a:pt x="114" y="576"/>
                  </a:cubicBezTo>
                  <a:cubicBezTo>
                    <a:pt x="118" y="576"/>
                    <a:pt x="122" y="576"/>
                    <a:pt x="126" y="577"/>
                  </a:cubicBezTo>
                  <a:cubicBezTo>
                    <a:pt x="123" y="578"/>
                    <a:pt x="122" y="578"/>
                    <a:pt x="111" y="581"/>
                  </a:cubicBezTo>
                  <a:moveTo>
                    <a:pt x="60" y="580"/>
                  </a:moveTo>
                  <a:cubicBezTo>
                    <a:pt x="59" y="579"/>
                    <a:pt x="59" y="578"/>
                    <a:pt x="59" y="577"/>
                  </a:cubicBezTo>
                  <a:cubicBezTo>
                    <a:pt x="69" y="576"/>
                    <a:pt x="80" y="574"/>
                    <a:pt x="92" y="569"/>
                  </a:cubicBezTo>
                  <a:cubicBezTo>
                    <a:pt x="94" y="569"/>
                    <a:pt x="95" y="570"/>
                    <a:pt x="97" y="570"/>
                  </a:cubicBezTo>
                  <a:cubicBezTo>
                    <a:pt x="82" y="575"/>
                    <a:pt x="71" y="579"/>
                    <a:pt x="60" y="580"/>
                  </a:cubicBezTo>
                  <a:moveTo>
                    <a:pt x="34" y="578"/>
                  </a:moveTo>
                  <a:cubicBezTo>
                    <a:pt x="30" y="574"/>
                    <a:pt x="17" y="574"/>
                    <a:pt x="17" y="572"/>
                  </a:cubicBezTo>
                  <a:cubicBezTo>
                    <a:pt x="23" y="572"/>
                    <a:pt x="29" y="575"/>
                    <a:pt x="37" y="577"/>
                  </a:cubicBezTo>
                  <a:cubicBezTo>
                    <a:pt x="36" y="577"/>
                    <a:pt x="35" y="578"/>
                    <a:pt x="34" y="578"/>
                  </a:cubicBezTo>
                  <a:moveTo>
                    <a:pt x="49" y="576"/>
                  </a:moveTo>
                  <a:cubicBezTo>
                    <a:pt x="49" y="575"/>
                    <a:pt x="48" y="573"/>
                    <a:pt x="48" y="572"/>
                  </a:cubicBezTo>
                  <a:cubicBezTo>
                    <a:pt x="50" y="572"/>
                    <a:pt x="50" y="572"/>
                    <a:pt x="53" y="575"/>
                  </a:cubicBezTo>
                  <a:cubicBezTo>
                    <a:pt x="52" y="575"/>
                    <a:pt x="50" y="575"/>
                    <a:pt x="49" y="576"/>
                  </a:cubicBezTo>
                  <a:moveTo>
                    <a:pt x="112" y="576"/>
                  </a:moveTo>
                  <a:cubicBezTo>
                    <a:pt x="111" y="575"/>
                    <a:pt x="111" y="575"/>
                    <a:pt x="111" y="574"/>
                  </a:cubicBezTo>
                  <a:cubicBezTo>
                    <a:pt x="112" y="573"/>
                    <a:pt x="112" y="573"/>
                    <a:pt x="114" y="569"/>
                  </a:cubicBezTo>
                  <a:cubicBezTo>
                    <a:pt x="115" y="569"/>
                    <a:pt x="116" y="569"/>
                    <a:pt x="117" y="569"/>
                  </a:cubicBezTo>
                  <a:cubicBezTo>
                    <a:pt x="117" y="570"/>
                    <a:pt x="117" y="571"/>
                    <a:pt x="117" y="572"/>
                  </a:cubicBezTo>
                  <a:cubicBezTo>
                    <a:pt x="116" y="572"/>
                    <a:pt x="115" y="572"/>
                    <a:pt x="114" y="572"/>
                  </a:cubicBezTo>
                  <a:cubicBezTo>
                    <a:pt x="113" y="573"/>
                    <a:pt x="112" y="574"/>
                    <a:pt x="112" y="576"/>
                  </a:cubicBezTo>
                  <a:moveTo>
                    <a:pt x="55" y="575"/>
                  </a:moveTo>
                  <a:cubicBezTo>
                    <a:pt x="54" y="573"/>
                    <a:pt x="54" y="572"/>
                    <a:pt x="53" y="570"/>
                  </a:cubicBezTo>
                  <a:cubicBezTo>
                    <a:pt x="61" y="570"/>
                    <a:pt x="70" y="570"/>
                    <a:pt x="78" y="570"/>
                  </a:cubicBezTo>
                  <a:cubicBezTo>
                    <a:pt x="70" y="572"/>
                    <a:pt x="62" y="573"/>
                    <a:pt x="55" y="575"/>
                  </a:cubicBezTo>
                  <a:moveTo>
                    <a:pt x="118" y="574"/>
                  </a:moveTo>
                  <a:cubicBezTo>
                    <a:pt x="119" y="572"/>
                    <a:pt x="119" y="571"/>
                    <a:pt x="120" y="570"/>
                  </a:cubicBezTo>
                  <a:cubicBezTo>
                    <a:pt x="120" y="570"/>
                    <a:pt x="121" y="570"/>
                    <a:pt x="122" y="570"/>
                  </a:cubicBezTo>
                  <a:cubicBezTo>
                    <a:pt x="121" y="571"/>
                    <a:pt x="120" y="572"/>
                    <a:pt x="118" y="574"/>
                  </a:cubicBezTo>
                  <a:moveTo>
                    <a:pt x="135" y="574"/>
                  </a:moveTo>
                  <a:cubicBezTo>
                    <a:pt x="135" y="573"/>
                    <a:pt x="135" y="572"/>
                    <a:pt x="135" y="572"/>
                  </a:cubicBezTo>
                  <a:cubicBezTo>
                    <a:pt x="136" y="571"/>
                    <a:pt x="138" y="570"/>
                    <a:pt x="140" y="569"/>
                  </a:cubicBezTo>
                  <a:cubicBezTo>
                    <a:pt x="138" y="571"/>
                    <a:pt x="136" y="572"/>
                    <a:pt x="135" y="574"/>
                  </a:cubicBezTo>
                  <a:moveTo>
                    <a:pt x="41" y="567"/>
                  </a:moveTo>
                  <a:cubicBezTo>
                    <a:pt x="38" y="565"/>
                    <a:pt x="38" y="565"/>
                    <a:pt x="38" y="564"/>
                  </a:cubicBezTo>
                  <a:cubicBezTo>
                    <a:pt x="40" y="564"/>
                    <a:pt x="43" y="564"/>
                    <a:pt x="45" y="565"/>
                  </a:cubicBezTo>
                  <a:cubicBezTo>
                    <a:pt x="45" y="565"/>
                    <a:pt x="45" y="565"/>
                    <a:pt x="45" y="566"/>
                  </a:cubicBezTo>
                  <a:cubicBezTo>
                    <a:pt x="44" y="566"/>
                    <a:pt x="42" y="567"/>
                    <a:pt x="41" y="567"/>
                  </a:cubicBezTo>
                  <a:moveTo>
                    <a:pt x="118" y="567"/>
                  </a:moveTo>
                  <a:cubicBezTo>
                    <a:pt x="119" y="565"/>
                    <a:pt x="120" y="564"/>
                    <a:pt x="121" y="562"/>
                  </a:cubicBezTo>
                  <a:cubicBezTo>
                    <a:pt x="122" y="565"/>
                    <a:pt x="120" y="566"/>
                    <a:pt x="118" y="567"/>
                  </a:cubicBezTo>
                  <a:moveTo>
                    <a:pt x="130" y="567"/>
                  </a:moveTo>
                  <a:cubicBezTo>
                    <a:pt x="132" y="558"/>
                    <a:pt x="145" y="548"/>
                    <a:pt x="148" y="540"/>
                  </a:cubicBezTo>
                  <a:cubicBezTo>
                    <a:pt x="147" y="549"/>
                    <a:pt x="140" y="564"/>
                    <a:pt x="130" y="567"/>
                  </a:cubicBezTo>
                  <a:moveTo>
                    <a:pt x="144" y="567"/>
                  </a:moveTo>
                  <a:cubicBezTo>
                    <a:pt x="144" y="566"/>
                    <a:pt x="144" y="565"/>
                    <a:pt x="144" y="565"/>
                  </a:cubicBezTo>
                  <a:cubicBezTo>
                    <a:pt x="147" y="562"/>
                    <a:pt x="151" y="559"/>
                    <a:pt x="151" y="556"/>
                  </a:cubicBezTo>
                  <a:cubicBezTo>
                    <a:pt x="148" y="558"/>
                    <a:pt x="145" y="561"/>
                    <a:pt x="142" y="563"/>
                  </a:cubicBezTo>
                  <a:cubicBezTo>
                    <a:pt x="146" y="556"/>
                    <a:pt x="150" y="555"/>
                    <a:pt x="154" y="550"/>
                  </a:cubicBezTo>
                  <a:cubicBezTo>
                    <a:pt x="153" y="550"/>
                    <a:pt x="152" y="549"/>
                    <a:pt x="152" y="549"/>
                  </a:cubicBezTo>
                  <a:cubicBezTo>
                    <a:pt x="152" y="542"/>
                    <a:pt x="154" y="541"/>
                    <a:pt x="155" y="537"/>
                  </a:cubicBezTo>
                  <a:cubicBezTo>
                    <a:pt x="156" y="537"/>
                    <a:pt x="156" y="537"/>
                    <a:pt x="157" y="537"/>
                  </a:cubicBezTo>
                  <a:cubicBezTo>
                    <a:pt x="158" y="542"/>
                    <a:pt x="158" y="546"/>
                    <a:pt x="158" y="551"/>
                  </a:cubicBezTo>
                  <a:cubicBezTo>
                    <a:pt x="156" y="554"/>
                    <a:pt x="156" y="554"/>
                    <a:pt x="155" y="559"/>
                  </a:cubicBezTo>
                  <a:cubicBezTo>
                    <a:pt x="154" y="559"/>
                    <a:pt x="153" y="559"/>
                    <a:pt x="152" y="559"/>
                  </a:cubicBezTo>
                  <a:cubicBezTo>
                    <a:pt x="150" y="561"/>
                    <a:pt x="148" y="564"/>
                    <a:pt x="147" y="567"/>
                  </a:cubicBezTo>
                  <a:cubicBezTo>
                    <a:pt x="145" y="567"/>
                    <a:pt x="145" y="567"/>
                    <a:pt x="144" y="567"/>
                  </a:cubicBezTo>
                  <a:moveTo>
                    <a:pt x="108" y="559"/>
                  </a:moveTo>
                  <a:cubicBezTo>
                    <a:pt x="108" y="558"/>
                    <a:pt x="109" y="556"/>
                    <a:pt x="110" y="554"/>
                  </a:cubicBezTo>
                  <a:cubicBezTo>
                    <a:pt x="113" y="554"/>
                    <a:pt x="114" y="552"/>
                    <a:pt x="117" y="551"/>
                  </a:cubicBezTo>
                  <a:cubicBezTo>
                    <a:pt x="117" y="552"/>
                    <a:pt x="117" y="553"/>
                    <a:pt x="117" y="553"/>
                  </a:cubicBezTo>
                  <a:cubicBezTo>
                    <a:pt x="114" y="555"/>
                    <a:pt x="111" y="557"/>
                    <a:pt x="108" y="559"/>
                  </a:cubicBezTo>
                  <a:moveTo>
                    <a:pt x="38" y="559"/>
                  </a:moveTo>
                  <a:cubicBezTo>
                    <a:pt x="37" y="558"/>
                    <a:pt x="37" y="557"/>
                    <a:pt x="37" y="556"/>
                  </a:cubicBezTo>
                  <a:cubicBezTo>
                    <a:pt x="39" y="556"/>
                    <a:pt x="40" y="555"/>
                    <a:pt x="42" y="555"/>
                  </a:cubicBezTo>
                  <a:cubicBezTo>
                    <a:pt x="42" y="556"/>
                    <a:pt x="41" y="557"/>
                    <a:pt x="41" y="558"/>
                  </a:cubicBezTo>
                  <a:cubicBezTo>
                    <a:pt x="40" y="558"/>
                    <a:pt x="39" y="558"/>
                    <a:pt x="38" y="559"/>
                  </a:cubicBezTo>
                  <a:moveTo>
                    <a:pt x="127" y="555"/>
                  </a:moveTo>
                  <a:cubicBezTo>
                    <a:pt x="127" y="554"/>
                    <a:pt x="127" y="553"/>
                    <a:pt x="127" y="552"/>
                  </a:cubicBezTo>
                  <a:cubicBezTo>
                    <a:pt x="130" y="550"/>
                    <a:pt x="136" y="541"/>
                    <a:pt x="139" y="538"/>
                  </a:cubicBezTo>
                  <a:cubicBezTo>
                    <a:pt x="138" y="540"/>
                    <a:pt x="138" y="541"/>
                    <a:pt x="138" y="543"/>
                  </a:cubicBezTo>
                  <a:cubicBezTo>
                    <a:pt x="137" y="543"/>
                    <a:pt x="136" y="543"/>
                    <a:pt x="135" y="543"/>
                  </a:cubicBezTo>
                  <a:cubicBezTo>
                    <a:pt x="135" y="547"/>
                    <a:pt x="130" y="552"/>
                    <a:pt x="127" y="555"/>
                  </a:cubicBezTo>
                  <a:moveTo>
                    <a:pt x="134" y="554"/>
                  </a:moveTo>
                  <a:cubicBezTo>
                    <a:pt x="135" y="552"/>
                    <a:pt x="136" y="549"/>
                    <a:pt x="138" y="546"/>
                  </a:cubicBezTo>
                  <a:cubicBezTo>
                    <a:pt x="138" y="547"/>
                    <a:pt x="138" y="548"/>
                    <a:pt x="139" y="549"/>
                  </a:cubicBezTo>
                  <a:cubicBezTo>
                    <a:pt x="136" y="552"/>
                    <a:pt x="135" y="554"/>
                    <a:pt x="134" y="554"/>
                  </a:cubicBezTo>
                  <a:moveTo>
                    <a:pt x="47" y="549"/>
                  </a:moveTo>
                  <a:cubicBezTo>
                    <a:pt x="47" y="547"/>
                    <a:pt x="46" y="546"/>
                    <a:pt x="46" y="545"/>
                  </a:cubicBezTo>
                  <a:cubicBezTo>
                    <a:pt x="48" y="544"/>
                    <a:pt x="49" y="543"/>
                    <a:pt x="50" y="542"/>
                  </a:cubicBezTo>
                  <a:cubicBezTo>
                    <a:pt x="49" y="544"/>
                    <a:pt x="48" y="546"/>
                    <a:pt x="47" y="549"/>
                  </a:cubicBezTo>
                  <a:moveTo>
                    <a:pt x="42" y="536"/>
                  </a:moveTo>
                  <a:cubicBezTo>
                    <a:pt x="47" y="531"/>
                    <a:pt x="54" y="529"/>
                    <a:pt x="61" y="526"/>
                  </a:cubicBezTo>
                  <a:cubicBezTo>
                    <a:pt x="62" y="527"/>
                    <a:pt x="62" y="527"/>
                    <a:pt x="63" y="527"/>
                  </a:cubicBezTo>
                  <a:cubicBezTo>
                    <a:pt x="55" y="532"/>
                    <a:pt x="55" y="532"/>
                    <a:pt x="42" y="536"/>
                  </a:cubicBezTo>
                  <a:moveTo>
                    <a:pt x="119" y="535"/>
                  </a:moveTo>
                  <a:cubicBezTo>
                    <a:pt x="119" y="533"/>
                    <a:pt x="118" y="532"/>
                    <a:pt x="118" y="531"/>
                  </a:cubicBezTo>
                  <a:cubicBezTo>
                    <a:pt x="119" y="531"/>
                    <a:pt x="120" y="531"/>
                    <a:pt x="120" y="531"/>
                  </a:cubicBezTo>
                  <a:cubicBezTo>
                    <a:pt x="120" y="532"/>
                    <a:pt x="121" y="534"/>
                    <a:pt x="121" y="535"/>
                  </a:cubicBezTo>
                  <a:cubicBezTo>
                    <a:pt x="120" y="535"/>
                    <a:pt x="120" y="535"/>
                    <a:pt x="119" y="535"/>
                  </a:cubicBezTo>
                  <a:moveTo>
                    <a:pt x="158" y="535"/>
                  </a:moveTo>
                  <a:cubicBezTo>
                    <a:pt x="157" y="533"/>
                    <a:pt x="157" y="533"/>
                    <a:pt x="153" y="533"/>
                  </a:cubicBezTo>
                  <a:cubicBezTo>
                    <a:pt x="153" y="532"/>
                    <a:pt x="153" y="531"/>
                    <a:pt x="153" y="531"/>
                  </a:cubicBezTo>
                  <a:cubicBezTo>
                    <a:pt x="155" y="530"/>
                    <a:pt x="158" y="526"/>
                    <a:pt x="163" y="526"/>
                  </a:cubicBezTo>
                  <a:cubicBezTo>
                    <a:pt x="161" y="529"/>
                    <a:pt x="160" y="532"/>
                    <a:pt x="158" y="535"/>
                  </a:cubicBezTo>
                  <a:moveTo>
                    <a:pt x="41" y="529"/>
                  </a:moveTo>
                  <a:cubicBezTo>
                    <a:pt x="45" y="524"/>
                    <a:pt x="47" y="525"/>
                    <a:pt x="53" y="524"/>
                  </a:cubicBezTo>
                  <a:cubicBezTo>
                    <a:pt x="53" y="524"/>
                    <a:pt x="53" y="525"/>
                    <a:pt x="53" y="526"/>
                  </a:cubicBezTo>
                  <a:cubicBezTo>
                    <a:pt x="49" y="527"/>
                    <a:pt x="45" y="528"/>
                    <a:pt x="41" y="529"/>
                  </a:cubicBezTo>
                  <a:moveTo>
                    <a:pt x="67" y="521"/>
                  </a:moveTo>
                  <a:cubicBezTo>
                    <a:pt x="73" y="517"/>
                    <a:pt x="76" y="515"/>
                    <a:pt x="84" y="515"/>
                  </a:cubicBezTo>
                  <a:cubicBezTo>
                    <a:pt x="84" y="516"/>
                    <a:pt x="84" y="517"/>
                    <a:pt x="84" y="518"/>
                  </a:cubicBezTo>
                  <a:cubicBezTo>
                    <a:pt x="77" y="518"/>
                    <a:pt x="77" y="518"/>
                    <a:pt x="67" y="521"/>
                  </a:cubicBezTo>
                  <a:moveTo>
                    <a:pt x="55" y="516"/>
                  </a:moveTo>
                  <a:cubicBezTo>
                    <a:pt x="48" y="515"/>
                    <a:pt x="41" y="510"/>
                    <a:pt x="40" y="508"/>
                  </a:cubicBezTo>
                  <a:cubicBezTo>
                    <a:pt x="42" y="505"/>
                    <a:pt x="43" y="502"/>
                    <a:pt x="45" y="500"/>
                  </a:cubicBezTo>
                  <a:cubicBezTo>
                    <a:pt x="50" y="501"/>
                    <a:pt x="50" y="499"/>
                    <a:pt x="55" y="508"/>
                  </a:cubicBezTo>
                  <a:cubicBezTo>
                    <a:pt x="61" y="509"/>
                    <a:pt x="68" y="511"/>
                    <a:pt x="75" y="512"/>
                  </a:cubicBezTo>
                  <a:cubicBezTo>
                    <a:pt x="75" y="512"/>
                    <a:pt x="75" y="513"/>
                    <a:pt x="75" y="513"/>
                  </a:cubicBezTo>
                  <a:cubicBezTo>
                    <a:pt x="67" y="513"/>
                    <a:pt x="61" y="516"/>
                    <a:pt x="55" y="516"/>
                  </a:cubicBezTo>
                  <a:moveTo>
                    <a:pt x="117" y="515"/>
                  </a:moveTo>
                  <a:cubicBezTo>
                    <a:pt x="117" y="514"/>
                    <a:pt x="117" y="513"/>
                    <a:pt x="118" y="512"/>
                  </a:cubicBezTo>
                  <a:cubicBezTo>
                    <a:pt x="119" y="511"/>
                    <a:pt x="120" y="511"/>
                    <a:pt x="121" y="511"/>
                  </a:cubicBezTo>
                  <a:cubicBezTo>
                    <a:pt x="120" y="512"/>
                    <a:pt x="118" y="514"/>
                    <a:pt x="117" y="515"/>
                  </a:cubicBezTo>
                  <a:moveTo>
                    <a:pt x="93" y="505"/>
                  </a:moveTo>
                  <a:cubicBezTo>
                    <a:pt x="91" y="503"/>
                    <a:pt x="89" y="502"/>
                    <a:pt x="87" y="501"/>
                  </a:cubicBezTo>
                  <a:cubicBezTo>
                    <a:pt x="92" y="501"/>
                    <a:pt x="92" y="502"/>
                    <a:pt x="99" y="503"/>
                  </a:cubicBezTo>
                  <a:cubicBezTo>
                    <a:pt x="97" y="504"/>
                    <a:pt x="95" y="504"/>
                    <a:pt x="93" y="505"/>
                  </a:cubicBezTo>
                  <a:moveTo>
                    <a:pt x="125" y="502"/>
                  </a:moveTo>
                  <a:cubicBezTo>
                    <a:pt x="125" y="501"/>
                    <a:pt x="125" y="500"/>
                    <a:pt x="126" y="499"/>
                  </a:cubicBezTo>
                  <a:cubicBezTo>
                    <a:pt x="128" y="499"/>
                    <a:pt x="129" y="499"/>
                    <a:pt x="131" y="499"/>
                  </a:cubicBezTo>
                  <a:cubicBezTo>
                    <a:pt x="128" y="500"/>
                    <a:pt x="126" y="501"/>
                    <a:pt x="125" y="502"/>
                  </a:cubicBezTo>
                  <a:moveTo>
                    <a:pt x="45" y="495"/>
                  </a:moveTo>
                  <a:cubicBezTo>
                    <a:pt x="45" y="494"/>
                    <a:pt x="45" y="493"/>
                    <a:pt x="45" y="492"/>
                  </a:cubicBezTo>
                  <a:cubicBezTo>
                    <a:pt x="47" y="492"/>
                    <a:pt x="50" y="493"/>
                    <a:pt x="53" y="493"/>
                  </a:cubicBezTo>
                  <a:cubicBezTo>
                    <a:pt x="50" y="493"/>
                    <a:pt x="48" y="494"/>
                    <a:pt x="45" y="495"/>
                  </a:cubicBezTo>
                  <a:moveTo>
                    <a:pt x="117" y="495"/>
                  </a:moveTo>
                  <a:cubicBezTo>
                    <a:pt x="117" y="493"/>
                    <a:pt x="118" y="492"/>
                    <a:pt x="118" y="490"/>
                  </a:cubicBezTo>
                  <a:cubicBezTo>
                    <a:pt x="121" y="490"/>
                    <a:pt x="124" y="490"/>
                    <a:pt x="127" y="490"/>
                  </a:cubicBezTo>
                  <a:cubicBezTo>
                    <a:pt x="123" y="493"/>
                    <a:pt x="123" y="493"/>
                    <a:pt x="117" y="495"/>
                  </a:cubicBezTo>
                  <a:moveTo>
                    <a:pt x="137" y="494"/>
                  </a:moveTo>
                  <a:cubicBezTo>
                    <a:pt x="136" y="493"/>
                    <a:pt x="135" y="492"/>
                    <a:pt x="134" y="492"/>
                  </a:cubicBezTo>
                  <a:cubicBezTo>
                    <a:pt x="142" y="488"/>
                    <a:pt x="140" y="481"/>
                    <a:pt x="150" y="481"/>
                  </a:cubicBezTo>
                  <a:cubicBezTo>
                    <a:pt x="150" y="481"/>
                    <a:pt x="150" y="482"/>
                    <a:pt x="150" y="483"/>
                  </a:cubicBezTo>
                  <a:cubicBezTo>
                    <a:pt x="149" y="483"/>
                    <a:pt x="148" y="483"/>
                    <a:pt x="148" y="483"/>
                  </a:cubicBezTo>
                  <a:cubicBezTo>
                    <a:pt x="147" y="486"/>
                    <a:pt x="145" y="487"/>
                    <a:pt x="143" y="487"/>
                  </a:cubicBezTo>
                  <a:cubicBezTo>
                    <a:pt x="142" y="489"/>
                    <a:pt x="142" y="490"/>
                    <a:pt x="142" y="492"/>
                  </a:cubicBezTo>
                  <a:cubicBezTo>
                    <a:pt x="140" y="492"/>
                    <a:pt x="139" y="493"/>
                    <a:pt x="137" y="494"/>
                  </a:cubicBezTo>
                  <a:moveTo>
                    <a:pt x="86" y="490"/>
                  </a:moveTo>
                  <a:cubicBezTo>
                    <a:pt x="87" y="488"/>
                    <a:pt x="87" y="488"/>
                    <a:pt x="92" y="485"/>
                  </a:cubicBezTo>
                  <a:cubicBezTo>
                    <a:pt x="93" y="486"/>
                    <a:pt x="94" y="486"/>
                    <a:pt x="95" y="486"/>
                  </a:cubicBezTo>
                  <a:cubicBezTo>
                    <a:pt x="92" y="489"/>
                    <a:pt x="92" y="489"/>
                    <a:pt x="86" y="490"/>
                  </a:cubicBezTo>
                  <a:moveTo>
                    <a:pt x="127" y="485"/>
                  </a:moveTo>
                  <a:cubicBezTo>
                    <a:pt x="127" y="484"/>
                    <a:pt x="127" y="483"/>
                    <a:pt x="127" y="483"/>
                  </a:cubicBezTo>
                  <a:cubicBezTo>
                    <a:pt x="128" y="483"/>
                    <a:pt x="129" y="483"/>
                    <a:pt x="131" y="483"/>
                  </a:cubicBezTo>
                  <a:cubicBezTo>
                    <a:pt x="131" y="482"/>
                    <a:pt x="131" y="481"/>
                    <a:pt x="131" y="481"/>
                  </a:cubicBezTo>
                  <a:cubicBezTo>
                    <a:pt x="133" y="480"/>
                    <a:pt x="136" y="480"/>
                    <a:pt x="139" y="480"/>
                  </a:cubicBezTo>
                  <a:cubicBezTo>
                    <a:pt x="137" y="482"/>
                    <a:pt x="137" y="482"/>
                    <a:pt x="127" y="485"/>
                  </a:cubicBezTo>
                  <a:moveTo>
                    <a:pt x="112" y="471"/>
                  </a:moveTo>
                  <a:cubicBezTo>
                    <a:pt x="109" y="469"/>
                    <a:pt x="107" y="467"/>
                    <a:pt x="104" y="466"/>
                  </a:cubicBezTo>
                  <a:cubicBezTo>
                    <a:pt x="105" y="466"/>
                    <a:pt x="114" y="466"/>
                    <a:pt x="117" y="470"/>
                  </a:cubicBezTo>
                  <a:cubicBezTo>
                    <a:pt x="115" y="470"/>
                    <a:pt x="113" y="471"/>
                    <a:pt x="112" y="471"/>
                  </a:cubicBezTo>
                  <a:moveTo>
                    <a:pt x="61" y="462"/>
                  </a:moveTo>
                  <a:cubicBezTo>
                    <a:pt x="53" y="457"/>
                    <a:pt x="45" y="452"/>
                    <a:pt x="37" y="446"/>
                  </a:cubicBezTo>
                  <a:cubicBezTo>
                    <a:pt x="37" y="442"/>
                    <a:pt x="31" y="442"/>
                    <a:pt x="29" y="442"/>
                  </a:cubicBezTo>
                  <a:cubicBezTo>
                    <a:pt x="28" y="435"/>
                    <a:pt x="23" y="431"/>
                    <a:pt x="21" y="431"/>
                  </a:cubicBezTo>
                  <a:cubicBezTo>
                    <a:pt x="21" y="430"/>
                    <a:pt x="21" y="430"/>
                    <a:pt x="21" y="429"/>
                  </a:cubicBezTo>
                  <a:cubicBezTo>
                    <a:pt x="32" y="429"/>
                    <a:pt x="31" y="419"/>
                    <a:pt x="43" y="420"/>
                  </a:cubicBezTo>
                  <a:cubicBezTo>
                    <a:pt x="43" y="425"/>
                    <a:pt x="42" y="428"/>
                    <a:pt x="38" y="431"/>
                  </a:cubicBezTo>
                  <a:cubicBezTo>
                    <a:pt x="38" y="433"/>
                    <a:pt x="38" y="434"/>
                    <a:pt x="38" y="435"/>
                  </a:cubicBezTo>
                  <a:cubicBezTo>
                    <a:pt x="45" y="436"/>
                    <a:pt x="52" y="437"/>
                    <a:pt x="59" y="438"/>
                  </a:cubicBezTo>
                  <a:cubicBezTo>
                    <a:pt x="59" y="438"/>
                    <a:pt x="59" y="439"/>
                    <a:pt x="59" y="439"/>
                  </a:cubicBezTo>
                  <a:cubicBezTo>
                    <a:pt x="71" y="439"/>
                    <a:pt x="77" y="437"/>
                    <a:pt x="92" y="440"/>
                  </a:cubicBezTo>
                  <a:cubicBezTo>
                    <a:pt x="97" y="442"/>
                    <a:pt x="103" y="445"/>
                    <a:pt x="109" y="447"/>
                  </a:cubicBezTo>
                  <a:cubicBezTo>
                    <a:pt x="109" y="448"/>
                    <a:pt x="109" y="449"/>
                    <a:pt x="110" y="451"/>
                  </a:cubicBezTo>
                  <a:cubicBezTo>
                    <a:pt x="92" y="456"/>
                    <a:pt x="77" y="457"/>
                    <a:pt x="61" y="457"/>
                  </a:cubicBezTo>
                  <a:cubicBezTo>
                    <a:pt x="61" y="459"/>
                    <a:pt x="62" y="461"/>
                    <a:pt x="63" y="462"/>
                  </a:cubicBezTo>
                  <a:cubicBezTo>
                    <a:pt x="62" y="462"/>
                    <a:pt x="61" y="462"/>
                    <a:pt x="61" y="462"/>
                  </a:cubicBezTo>
                  <a:moveTo>
                    <a:pt x="122" y="461"/>
                  </a:moveTo>
                  <a:cubicBezTo>
                    <a:pt x="122" y="460"/>
                    <a:pt x="124" y="454"/>
                    <a:pt x="128" y="456"/>
                  </a:cubicBezTo>
                  <a:cubicBezTo>
                    <a:pt x="127" y="457"/>
                    <a:pt x="125" y="458"/>
                    <a:pt x="125" y="461"/>
                  </a:cubicBezTo>
                  <a:cubicBezTo>
                    <a:pt x="124" y="461"/>
                    <a:pt x="123" y="461"/>
                    <a:pt x="122" y="461"/>
                  </a:cubicBezTo>
                  <a:moveTo>
                    <a:pt x="388" y="455"/>
                  </a:moveTo>
                  <a:cubicBezTo>
                    <a:pt x="385" y="450"/>
                    <a:pt x="385" y="448"/>
                    <a:pt x="386" y="445"/>
                  </a:cubicBezTo>
                  <a:cubicBezTo>
                    <a:pt x="387" y="444"/>
                    <a:pt x="388" y="444"/>
                    <a:pt x="389" y="444"/>
                  </a:cubicBezTo>
                  <a:cubicBezTo>
                    <a:pt x="390" y="445"/>
                    <a:pt x="391" y="453"/>
                    <a:pt x="388" y="455"/>
                  </a:cubicBezTo>
                  <a:moveTo>
                    <a:pt x="171" y="442"/>
                  </a:moveTo>
                  <a:cubicBezTo>
                    <a:pt x="172" y="439"/>
                    <a:pt x="172" y="439"/>
                    <a:pt x="177" y="439"/>
                  </a:cubicBezTo>
                  <a:cubicBezTo>
                    <a:pt x="175" y="440"/>
                    <a:pt x="173" y="441"/>
                    <a:pt x="171" y="442"/>
                  </a:cubicBezTo>
                  <a:moveTo>
                    <a:pt x="176" y="434"/>
                  </a:moveTo>
                  <a:cubicBezTo>
                    <a:pt x="176" y="429"/>
                    <a:pt x="185" y="428"/>
                    <a:pt x="190" y="427"/>
                  </a:cubicBezTo>
                  <a:cubicBezTo>
                    <a:pt x="188" y="429"/>
                    <a:pt x="186" y="431"/>
                    <a:pt x="185" y="433"/>
                  </a:cubicBezTo>
                  <a:cubicBezTo>
                    <a:pt x="184" y="433"/>
                    <a:pt x="184" y="432"/>
                    <a:pt x="184" y="431"/>
                  </a:cubicBezTo>
                  <a:cubicBezTo>
                    <a:pt x="183" y="431"/>
                    <a:pt x="182" y="431"/>
                    <a:pt x="181" y="431"/>
                  </a:cubicBezTo>
                  <a:cubicBezTo>
                    <a:pt x="181" y="432"/>
                    <a:pt x="181" y="433"/>
                    <a:pt x="181" y="433"/>
                  </a:cubicBezTo>
                  <a:cubicBezTo>
                    <a:pt x="179" y="433"/>
                    <a:pt x="178" y="434"/>
                    <a:pt x="176" y="434"/>
                  </a:cubicBezTo>
                  <a:moveTo>
                    <a:pt x="110" y="433"/>
                  </a:moveTo>
                  <a:cubicBezTo>
                    <a:pt x="110" y="433"/>
                    <a:pt x="110" y="432"/>
                    <a:pt x="110" y="431"/>
                  </a:cubicBezTo>
                  <a:cubicBezTo>
                    <a:pt x="114" y="430"/>
                    <a:pt x="116" y="427"/>
                    <a:pt x="122" y="429"/>
                  </a:cubicBezTo>
                  <a:cubicBezTo>
                    <a:pt x="118" y="433"/>
                    <a:pt x="114" y="433"/>
                    <a:pt x="110" y="433"/>
                  </a:cubicBezTo>
                  <a:moveTo>
                    <a:pt x="130" y="430"/>
                  </a:moveTo>
                  <a:cubicBezTo>
                    <a:pt x="137" y="427"/>
                    <a:pt x="145" y="425"/>
                    <a:pt x="152" y="423"/>
                  </a:cubicBezTo>
                  <a:cubicBezTo>
                    <a:pt x="152" y="423"/>
                    <a:pt x="152" y="424"/>
                    <a:pt x="152" y="425"/>
                  </a:cubicBezTo>
                  <a:cubicBezTo>
                    <a:pt x="149" y="425"/>
                    <a:pt x="145" y="426"/>
                    <a:pt x="142" y="427"/>
                  </a:cubicBezTo>
                  <a:cubicBezTo>
                    <a:pt x="142" y="427"/>
                    <a:pt x="142" y="428"/>
                    <a:pt x="142" y="429"/>
                  </a:cubicBezTo>
                  <a:cubicBezTo>
                    <a:pt x="138" y="429"/>
                    <a:pt x="134" y="430"/>
                    <a:pt x="130" y="430"/>
                  </a:cubicBezTo>
                  <a:moveTo>
                    <a:pt x="189" y="420"/>
                  </a:moveTo>
                  <a:cubicBezTo>
                    <a:pt x="189" y="420"/>
                    <a:pt x="189" y="419"/>
                    <a:pt x="189" y="418"/>
                  </a:cubicBezTo>
                  <a:cubicBezTo>
                    <a:pt x="190" y="418"/>
                    <a:pt x="192" y="418"/>
                    <a:pt x="193" y="418"/>
                  </a:cubicBezTo>
                  <a:cubicBezTo>
                    <a:pt x="192" y="419"/>
                    <a:pt x="190" y="420"/>
                    <a:pt x="189" y="420"/>
                  </a:cubicBezTo>
                  <a:moveTo>
                    <a:pt x="194" y="416"/>
                  </a:moveTo>
                  <a:cubicBezTo>
                    <a:pt x="194" y="414"/>
                    <a:pt x="194" y="412"/>
                    <a:pt x="194" y="410"/>
                  </a:cubicBezTo>
                  <a:cubicBezTo>
                    <a:pt x="195" y="410"/>
                    <a:pt x="197" y="410"/>
                    <a:pt x="199" y="410"/>
                  </a:cubicBezTo>
                  <a:cubicBezTo>
                    <a:pt x="197" y="412"/>
                    <a:pt x="196" y="414"/>
                    <a:pt x="194" y="416"/>
                  </a:cubicBezTo>
                  <a:moveTo>
                    <a:pt x="20" y="415"/>
                  </a:moveTo>
                  <a:cubicBezTo>
                    <a:pt x="16" y="407"/>
                    <a:pt x="16" y="405"/>
                    <a:pt x="18" y="401"/>
                  </a:cubicBezTo>
                  <a:cubicBezTo>
                    <a:pt x="25" y="403"/>
                    <a:pt x="32" y="404"/>
                    <a:pt x="39" y="405"/>
                  </a:cubicBezTo>
                  <a:cubicBezTo>
                    <a:pt x="38" y="406"/>
                    <a:pt x="38" y="407"/>
                    <a:pt x="38" y="407"/>
                  </a:cubicBezTo>
                  <a:cubicBezTo>
                    <a:pt x="32" y="406"/>
                    <a:pt x="26" y="405"/>
                    <a:pt x="20" y="404"/>
                  </a:cubicBezTo>
                  <a:cubicBezTo>
                    <a:pt x="20" y="408"/>
                    <a:pt x="20" y="411"/>
                    <a:pt x="20" y="415"/>
                  </a:cubicBezTo>
                  <a:moveTo>
                    <a:pt x="97" y="413"/>
                  </a:moveTo>
                  <a:cubicBezTo>
                    <a:pt x="94" y="412"/>
                    <a:pt x="91" y="411"/>
                    <a:pt x="88" y="411"/>
                  </a:cubicBezTo>
                  <a:cubicBezTo>
                    <a:pt x="88" y="407"/>
                    <a:pt x="99" y="406"/>
                    <a:pt x="104" y="404"/>
                  </a:cubicBezTo>
                  <a:cubicBezTo>
                    <a:pt x="104" y="405"/>
                    <a:pt x="104" y="405"/>
                    <a:pt x="105" y="406"/>
                  </a:cubicBezTo>
                  <a:cubicBezTo>
                    <a:pt x="101" y="409"/>
                    <a:pt x="101" y="408"/>
                    <a:pt x="100" y="413"/>
                  </a:cubicBezTo>
                  <a:cubicBezTo>
                    <a:pt x="99" y="413"/>
                    <a:pt x="98" y="413"/>
                    <a:pt x="97" y="413"/>
                  </a:cubicBezTo>
                  <a:moveTo>
                    <a:pt x="282" y="412"/>
                  </a:moveTo>
                  <a:cubicBezTo>
                    <a:pt x="266" y="387"/>
                    <a:pt x="278" y="344"/>
                    <a:pt x="283" y="322"/>
                  </a:cubicBezTo>
                  <a:cubicBezTo>
                    <a:pt x="289" y="306"/>
                    <a:pt x="294" y="291"/>
                    <a:pt x="300" y="276"/>
                  </a:cubicBezTo>
                  <a:cubicBezTo>
                    <a:pt x="302" y="276"/>
                    <a:pt x="305" y="267"/>
                    <a:pt x="305" y="265"/>
                  </a:cubicBezTo>
                  <a:cubicBezTo>
                    <a:pt x="307" y="265"/>
                    <a:pt x="309" y="259"/>
                    <a:pt x="309" y="258"/>
                  </a:cubicBezTo>
                  <a:cubicBezTo>
                    <a:pt x="322" y="245"/>
                    <a:pt x="327" y="215"/>
                    <a:pt x="350" y="215"/>
                  </a:cubicBezTo>
                  <a:cubicBezTo>
                    <a:pt x="351" y="218"/>
                    <a:pt x="352" y="221"/>
                    <a:pt x="358" y="224"/>
                  </a:cubicBezTo>
                  <a:cubicBezTo>
                    <a:pt x="358" y="228"/>
                    <a:pt x="357" y="234"/>
                    <a:pt x="354" y="240"/>
                  </a:cubicBezTo>
                  <a:cubicBezTo>
                    <a:pt x="364" y="242"/>
                    <a:pt x="363" y="241"/>
                    <a:pt x="363" y="255"/>
                  </a:cubicBezTo>
                  <a:cubicBezTo>
                    <a:pt x="359" y="261"/>
                    <a:pt x="353" y="265"/>
                    <a:pt x="347" y="269"/>
                  </a:cubicBezTo>
                  <a:cubicBezTo>
                    <a:pt x="346" y="270"/>
                    <a:pt x="346" y="272"/>
                    <a:pt x="346" y="274"/>
                  </a:cubicBezTo>
                  <a:cubicBezTo>
                    <a:pt x="344" y="274"/>
                    <a:pt x="344" y="274"/>
                    <a:pt x="343" y="274"/>
                  </a:cubicBezTo>
                  <a:cubicBezTo>
                    <a:pt x="342" y="275"/>
                    <a:pt x="342" y="276"/>
                    <a:pt x="341" y="278"/>
                  </a:cubicBezTo>
                  <a:cubicBezTo>
                    <a:pt x="335" y="279"/>
                    <a:pt x="332" y="279"/>
                    <a:pt x="332" y="287"/>
                  </a:cubicBezTo>
                  <a:cubicBezTo>
                    <a:pt x="331" y="287"/>
                    <a:pt x="330" y="287"/>
                    <a:pt x="330" y="287"/>
                  </a:cubicBezTo>
                  <a:cubicBezTo>
                    <a:pt x="329" y="294"/>
                    <a:pt x="321" y="302"/>
                    <a:pt x="319" y="313"/>
                  </a:cubicBezTo>
                  <a:cubicBezTo>
                    <a:pt x="319" y="313"/>
                    <a:pt x="318" y="313"/>
                    <a:pt x="317" y="313"/>
                  </a:cubicBezTo>
                  <a:cubicBezTo>
                    <a:pt x="316" y="316"/>
                    <a:pt x="316" y="319"/>
                    <a:pt x="315" y="323"/>
                  </a:cubicBezTo>
                  <a:cubicBezTo>
                    <a:pt x="314" y="323"/>
                    <a:pt x="314" y="323"/>
                    <a:pt x="313" y="323"/>
                  </a:cubicBezTo>
                  <a:cubicBezTo>
                    <a:pt x="309" y="331"/>
                    <a:pt x="306" y="338"/>
                    <a:pt x="302" y="346"/>
                  </a:cubicBezTo>
                  <a:cubicBezTo>
                    <a:pt x="297" y="346"/>
                    <a:pt x="293" y="381"/>
                    <a:pt x="287" y="390"/>
                  </a:cubicBezTo>
                  <a:cubicBezTo>
                    <a:pt x="287" y="390"/>
                    <a:pt x="286" y="412"/>
                    <a:pt x="282" y="412"/>
                  </a:cubicBezTo>
                  <a:moveTo>
                    <a:pt x="45" y="408"/>
                  </a:moveTo>
                  <a:cubicBezTo>
                    <a:pt x="43" y="408"/>
                    <a:pt x="42" y="407"/>
                    <a:pt x="41" y="407"/>
                  </a:cubicBezTo>
                  <a:cubicBezTo>
                    <a:pt x="41" y="407"/>
                    <a:pt x="41" y="406"/>
                    <a:pt x="41" y="405"/>
                  </a:cubicBezTo>
                  <a:cubicBezTo>
                    <a:pt x="48" y="405"/>
                    <a:pt x="55" y="405"/>
                    <a:pt x="62" y="405"/>
                  </a:cubicBezTo>
                  <a:cubicBezTo>
                    <a:pt x="62" y="406"/>
                    <a:pt x="62" y="407"/>
                    <a:pt x="62" y="407"/>
                  </a:cubicBezTo>
                  <a:cubicBezTo>
                    <a:pt x="56" y="407"/>
                    <a:pt x="50" y="408"/>
                    <a:pt x="45" y="408"/>
                  </a:cubicBezTo>
                  <a:moveTo>
                    <a:pt x="28" y="402"/>
                  </a:moveTo>
                  <a:cubicBezTo>
                    <a:pt x="18" y="398"/>
                    <a:pt x="18" y="398"/>
                    <a:pt x="16" y="396"/>
                  </a:cubicBezTo>
                  <a:cubicBezTo>
                    <a:pt x="16" y="389"/>
                    <a:pt x="15" y="391"/>
                    <a:pt x="21" y="393"/>
                  </a:cubicBezTo>
                  <a:cubicBezTo>
                    <a:pt x="21" y="394"/>
                    <a:pt x="21" y="395"/>
                    <a:pt x="21" y="396"/>
                  </a:cubicBezTo>
                  <a:cubicBezTo>
                    <a:pt x="23" y="397"/>
                    <a:pt x="26" y="398"/>
                    <a:pt x="28" y="399"/>
                  </a:cubicBezTo>
                  <a:cubicBezTo>
                    <a:pt x="28" y="400"/>
                    <a:pt x="28" y="401"/>
                    <a:pt x="28" y="402"/>
                  </a:cubicBezTo>
                  <a:moveTo>
                    <a:pt x="104" y="402"/>
                  </a:moveTo>
                  <a:cubicBezTo>
                    <a:pt x="103" y="400"/>
                    <a:pt x="103" y="400"/>
                    <a:pt x="105" y="398"/>
                  </a:cubicBezTo>
                  <a:cubicBezTo>
                    <a:pt x="108" y="398"/>
                    <a:pt x="111" y="399"/>
                    <a:pt x="114" y="399"/>
                  </a:cubicBezTo>
                  <a:cubicBezTo>
                    <a:pt x="111" y="400"/>
                    <a:pt x="107" y="401"/>
                    <a:pt x="104" y="402"/>
                  </a:cubicBezTo>
                  <a:moveTo>
                    <a:pt x="121" y="402"/>
                  </a:moveTo>
                  <a:cubicBezTo>
                    <a:pt x="121" y="401"/>
                    <a:pt x="121" y="400"/>
                    <a:pt x="121" y="399"/>
                  </a:cubicBezTo>
                  <a:cubicBezTo>
                    <a:pt x="120" y="399"/>
                    <a:pt x="119" y="399"/>
                    <a:pt x="118" y="399"/>
                  </a:cubicBezTo>
                  <a:cubicBezTo>
                    <a:pt x="118" y="398"/>
                    <a:pt x="118" y="397"/>
                    <a:pt x="118" y="397"/>
                  </a:cubicBezTo>
                  <a:cubicBezTo>
                    <a:pt x="125" y="395"/>
                    <a:pt x="125" y="395"/>
                    <a:pt x="139" y="389"/>
                  </a:cubicBezTo>
                  <a:cubicBezTo>
                    <a:pt x="129" y="383"/>
                    <a:pt x="120" y="388"/>
                    <a:pt x="113" y="390"/>
                  </a:cubicBezTo>
                  <a:cubicBezTo>
                    <a:pt x="113" y="389"/>
                    <a:pt x="113" y="389"/>
                    <a:pt x="113" y="388"/>
                  </a:cubicBezTo>
                  <a:cubicBezTo>
                    <a:pt x="111" y="388"/>
                    <a:pt x="111" y="388"/>
                    <a:pt x="111" y="387"/>
                  </a:cubicBezTo>
                  <a:cubicBezTo>
                    <a:pt x="121" y="386"/>
                    <a:pt x="131" y="383"/>
                    <a:pt x="142" y="380"/>
                  </a:cubicBezTo>
                  <a:cubicBezTo>
                    <a:pt x="142" y="379"/>
                    <a:pt x="142" y="379"/>
                    <a:pt x="142" y="378"/>
                  </a:cubicBezTo>
                  <a:cubicBezTo>
                    <a:pt x="117" y="378"/>
                    <a:pt x="117" y="377"/>
                    <a:pt x="119" y="377"/>
                  </a:cubicBezTo>
                  <a:cubicBezTo>
                    <a:pt x="119" y="376"/>
                    <a:pt x="118" y="376"/>
                    <a:pt x="118" y="376"/>
                  </a:cubicBezTo>
                  <a:cubicBezTo>
                    <a:pt x="111" y="376"/>
                    <a:pt x="103" y="376"/>
                    <a:pt x="96" y="376"/>
                  </a:cubicBezTo>
                  <a:cubicBezTo>
                    <a:pt x="97" y="377"/>
                    <a:pt x="99" y="378"/>
                    <a:pt x="100" y="379"/>
                  </a:cubicBezTo>
                  <a:cubicBezTo>
                    <a:pt x="96" y="378"/>
                    <a:pt x="92" y="378"/>
                    <a:pt x="88" y="378"/>
                  </a:cubicBezTo>
                  <a:cubicBezTo>
                    <a:pt x="88" y="377"/>
                    <a:pt x="89" y="376"/>
                    <a:pt x="89" y="376"/>
                  </a:cubicBezTo>
                  <a:cubicBezTo>
                    <a:pt x="78" y="376"/>
                    <a:pt x="70" y="374"/>
                    <a:pt x="63" y="373"/>
                  </a:cubicBezTo>
                  <a:cubicBezTo>
                    <a:pt x="63" y="372"/>
                    <a:pt x="63" y="371"/>
                    <a:pt x="63" y="371"/>
                  </a:cubicBezTo>
                  <a:cubicBezTo>
                    <a:pt x="60" y="370"/>
                    <a:pt x="57" y="368"/>
                    <a:pt x="54" y="367"/>
                  </a:cubicBezTo>
                  <a:cubicBezTo>
                    <a:pt x="54" y="368"/>
                    <a:pt x="54" y="369"/>
                    <a:pt x="54" y="370"/>
                  </a:cubicBezTo>
                  <a:cubicBezTo>
                    <a:pt x="57" y="372"/>
                    <a:pt x="60" y="374"/>
                    <a:pt x="63" y="376"/>
                  </a:cubicBezTo>
                  <a:cubicBezTo>
                    <a:pt x="53" y="376"/>
                    <a:pt x="45" y="362"/>
                    <a:pt x="40" y="359"/>
                  </a:cubicBezTo>
                  <a:cubicBezTo>
                    <a:pt x="42" y="359"/>
                    <a:pt x="45" y="360"/>
                    <a:pt x="48" y="362"/>
                  </a:cubicBezTo>
                  <a:cubicBezTo>
                    <a:pt x="48" y="361"/>
                    <a:pt x="48" y="360"/>
                    <a:pt x="48" y="358"/>
                  </a:cubicBezTo>
                  <a:cubicBezTo>
                    <a:pt x="51" y="358"/>
                    <a:pt x="55" y="358"/>
                    <a:pt x="59" y="358"/>
                  </a:cubicBezTo>
                  <a:cubicBezTo>
                    <a:pt x="59" y="357"/>
                    <a:pt x="59" y="356"/>
                    <a:pt x="59" y="356"/>
                  </a:cubicBezTo>
                  <a:cubicBezTo>
                    <a:pt x="63" y="355"/>
                    <a:pt x="67" y="354"/>
                    <a:pt x="70" y="354"/>
                  </a:cubicBezTo>
                  <a:cubicBezTo>
                    <a:pt x="71" y="355"/>
                    <a:pt x="71" y="357"/>
                    <a:pt x="72" y="358"/>
                  </a:cubicBezTo>
                  <a:cubicBezTo>
                    <a:pt x="72" y="358"/>
                    <a:pt x="73" y="358"/>
                    <a:pt x="74" y="358"/>
                  </a:cubicBezTo>
                  <a:cubicBezTo>
                    <a:pt x="74" y="358"/>
                    <a:pt x="74" y="359"/>
                    <a:pt x="74" y="360"/>
                  </a:cubicBezTo>
                  <a:cubicBezTo>
                    <a:pt x="71" y="359"/>
                    <a:pt x="69" y="359"/>
                    <a:pt x="67" y="358"/>
                  </a:cubicBezTo>
                  <a:cubicBezTo>
                    <a:pt x="70" y="361"/>
                    <a:pt x="70" y="361"/>
                    <a:pt x="75" y="362"/>
                  </a:cubicBezTo>
                  <a:cubicBezTo>
                    <a:pt x="75" y="363"/>
                    <a:pt x="75" y="363"/>
                    <a:pt x="75" y="364"/>
                  </a:cubicBezTo>
                  <a:cubicBezTo>
                    <a:pt x="88" y="367"/>
                    <a:pt x="101" y="370"/>
                    <a:pt x="114" y="372"/>
                  </a:cubicBezTo>
                  <a:cubicBezTo>
                    <a:pt x="117" y="372"/>
                    <a:pt x="147" y="372"/>
                    <a:pt x="153" y="378"/>
                  </a:cubicBezTo>
                  <a:cubicBezTo>
                    <a:pt x="150" y="385"/>
                    <a:pt x="144" y="389"/>
                    <a:pt x="138" y="390"/>
                  </a:cubicBezTo>
                  <a:cubicBezTo>
                    <a:pt x="138" y="391"/>
                    <a:pt x="138" y="392"/>
                    <a:pt x="138" y="392"/>
                  </a:cubicBezTo>
                  <a:cubicBezTo>
                    <a:pt x="131" y="392"/>
                    <a:pt x="125" y="397"/>
                    <a:pt x="121" y="402"/>
                  </a:cubicBezTo>
                  <a:moveTo>
                    <a:pt x="68" y="400"/>
                  </a:moveTo>
                  <a:cubicBezTo>
                    <a:pt x="61" y="397"/>
                    <a:pt x="56" y="390"/>
                    <a:pt x="55" y="389"/>
                  </a:cubicBezTo>
                  <a:cubicBezTo>
                    <a:pt x="57" y="389"/>
                    <a:pt x="68" y="393"/>
                    <a:pt x="71" y="399"/>
                  </a:cubicBezTo>
                  <a:cubicBezTo>
                    <a:pt x="70" y="399"/>
                    <a:pt x="69" y="399"/>
                    <a:pt x="68" y="400"/>
                  </a:cubicBezTo>
                  <a:moveTo>
                    <a:pt x="34" y="399"/>
                  </a:moveTo>
                  <a:cubicBezTo>
                    <a:pt x="33" y="398"/>
                    <a:pt x="33" y="398"/>
                    <a:pt x="32" y="397"/>
                  </a:cubicBezTo>
                  <a:cubicBezTo>
                    <a:pt x="29" y="397"/>
                    <a:pt x="26" y="397"/>
                    <a:pt x="24" y="397"/>
                  </a:cubicBezTo>
                  <a:cubicBezTo>
                    <a:pt x="24" y="396"/>
                    <a:pt x="24" y="395"/>
                    <a:pt x="24" y="395"/>
                  </a:cubicBezTo>
                  <a:cubicBezTo>
                    <a:pt x="25" y="394"/>
                    <a:pt x="27" y="394"/>
                    <a:pt x="29" y="394"/>
                  </a:cubicBezTo>
                  <a:cubicBezTo>
                    <a:pt x="21" y="391"/>
                    <a:pt x="21" y="390"/>
                    <a:pt x="17" y="390"/>
                  </a:cubicBezTo>
                  <a:cubicBezTo>
                    <a:pt x="17" y="389"/>
                    <a:pt x="17" y="389"/>
                    <a:pt x="17" y="388"/>
                  </a:cubicBezTo>
                  <a:cubicBezTo>
                    <a:pt x="23" y="389"/>
                    <a:pt x="30" y="391"/>
                    <a:pt x="37" y="392"/>
                  </a:cubicBezTo>
                  <a:cubicBezTo>
                    <a:pt x="37" y="393"/>
                    <a:pt x="37" y="394"/>
                    <a:pt x="37" y="395"/>
                  </a:cubicBezTo>
                  <a:cubicBezTo>
                    <a:pt x="34" y="395"/>
                    <a:pt x="33" y="395"/>
                    <a:pt x="31" y="395"/>
                  </a:cubicBezTo>
                  <a:cubicBezTo>
                    <a:pt x="33" y="395"/>
                    <a:pt x="35" y="396"/>
                    <a:pt x="38" y="397"/>
                  </a:cubicBezTo>
                  <a:cubicBezTo>
                    <a:pt x="38" y="397"/>
                    <a:pt x="38" y="398"/>
                    <a:pt x="38" y="399"/>
                  </a:cubicBezTo>
                  <a:cubicBezTo>
                    <a:pt x="36" y="399"/>
                    <a:pt x="35" y="399"/>
                    <a:pt x="34" y="399"/>
                  </a:cubicBezTo>
                  <a:moveTo>
                    <a:pt x="11" y="395"/>
                  </a:moveTo>
                  <a:cubicBezTo>
                    <a:pt x="10" y="393"/>
                    <a:pt x="10" y="393"/>
                    <a:pt x="8" y="392"/>
                  </a:cubicBezTo>
                  <a:cubicBezTo>
                    <a:pt x="8" y="392"/>
                    <a:pt x="8" y="391"/>
                    <a:pt x="8" y="390"/>
                  </a:cubicBezTo>
                  <a:cubicBezTo>
                    <a:pt x="9" y="390"/>
                    <a:pt x="10" y="390"/>
                    <a:pt x="11" y="390"/>
                  </a:cubicBezTo>
                  <a:cubicBezTo>
                    <a:pt x="12" y="392"/>
                    <a:pt x="13" y="393"/>
                    <a:pt x="14" y="395"/>
                  </a:cubicBezTo>
                  <a:cubicBezTo>
                    <a:pt x="13" y="395"/>
                    <a:pt x="12" y="395"/>
                    <a:pt x="11" y="395"/>
                  </a:cubicBezTo>
                  <a:moveTo>
                    <a:pt x="92" y="388"/>
                  </a:moveTo>
                  <a:cubicBezTo>
                    <a:pt x="92" y="387"/>
                    <a:pt x="92" y="386"/>
                    <a:pt x="92" y="386"/>
                  </a:cubicBezTo>
                  <a:cubicBezTo>
                    <a:pt x="94" y="386"/>
                    <a:pt x="96" y="386"/>
                    <a:pt x="98" y="387"/>
                  </a:cubicBezTo>
                  <a:cubicBezTo>
                    <a:pt x="98" y="387"/>
                    <a:pt x="98" y="388"/>
                    <a:pt x="98" y="388"/>
                  </a:cubicBezTo>
                  <a:cubicBezTo>
                    <a:pt x="96" y="388"/>
                    <a:pt x="94" y="388"/>
                    <a:pt x="92" y="388"/>
                  </a:cubicBezTo>
                  <a:moveTo>
                    <a:pt x="29" y="387"/>
                  </a:moveTo>
                  <a:cubicBezTo>
                    <a:pt x="25" y="385"/>
                    <a:pt x="21" y="383"/>
                    <a:pt x="17" y="382"/>
                  </a:cubicBezTo>
                  <a:cubicBezTo>
                    <a:pt x="16" y="381"/>
                    <a:pt x="16" y="380"/>
                    <a:pt x="16" y="379"/>
                  </a:cubicBezTo>
                  <a:cubicBezTo>
                    <a:pt x="25" y="383"/>
                    <a:pt x="29" y="384"/>
                    <a:pt x="32" y="386"/>
                  </a:cubicBezTo>
                  <a:cubicBezTo>
                    <a:pt x="31" y="386"/>
                    <a:pt x="30" y="386"/>
                    <a:pt x="29" y="387"/>
                  </a:cubicBezTo>
                  <a:moveTo>
                    <a:pt x="66" y="384"/>
                  </a:moveTo>
                  <a:cubicBezTo>
                    <a:pt x="64" y="379"/>
                    <a:pt x="42" y="372"/>
                    <a:pt x="67" y="380"/>
                  </a:cubicBezTo>
                  <a:cubicBezTo>
                    <a:pt x="67" y="381"/>
                    <a:pt x="68" y="382"/>
                    <a:pt x="69" y="382"/>
                  </a:cubicBezTo>
                  <a:cubicBezTo>
                    <a:pt x="68" y="383"/>
                    <a:pt x="67" y="383"/>
                    <a:pt x="66" y="384"/>
                  </a:cubicBezTo>
                  <a:moveTo>
                    <a:pt x="128" y="382"/>
                  </a:moveTo>
                  <a:cubicBezTo>
                    <a:pt x="128" y="379"/>
                    <a:pt x="129" y="379"/>
                    <a:pt x="133" y="381"/>
                  </a:cubicBezTo>
                  <a:cubicBezTo>
                    <a:pt x="131" y="381"/>
                    <a:pt x="129" y="381"/>
                    <a:pt x="128" y="382"/>
                  </a:cubicBezTo>
                  <a:moveTo>
                    <a:pt x="22" y="378"/>
                  </a:moveTo>
                  <a:cubicBezTo>
                    <a:pt x="20" y="378"/>
                    <a:pt x="18" y="377"/>
                    <a:pt x="17" y="377"/>
                  </a:cubicBezTo>
                  <a:cubicBezTo>
                    <a:pt x="17" y="376"/>
                    <a:pt x="17" y="376"/>
                    <a:pt x="17" y="375"/>
                  </a:cubicBezTo>
                  <a:cubicBezTo>
                    <a:pt x="14" y="374"/>
                    <a:pt x="12" y="373"/>
                    <a:pt x="10" y="373"/>
                  </a:cubicBezTo>
                  <a:cubicBezTo>
                    <a:pt x="10" y="372"/>
                    <a:pt x="10" y="371"/>
                    <a:pt x="10" y="371"/>
                  </a:cubicBezTo>
                  <a:cubicBezTo>
                    <a:pt x="12" y="370"/>
                    <a:pt x="13" y="370"/>
                    <a:pt x="14" y="370"/>
                  </a:cubicBezTo>
                  <a:cubicBezTo>
                    <a:pt x="12" y="367"/>
                    <a:pt x="11" y="366"/>
                    <a:pt x="8" y="366"/>
                  </a:cubicBezTo>
                  <a:cubicBezTo>
                    <a:pt x="6" y="363"/>
                    <a:pt x="0" y="360"/>
                    <a:pt x="0" y="360"/>
                  </a:cubicBezTo>
                  <a:cubicBezTo>
                    <a:pt x="9" y="364"/>
                    <a:pt x="19" y="369"/>
                    <a:pt x="28" y="373"/>
                  </a:cubicBezTo>
                  <a:cubicBezTo>
                    <a:pt x="28" y="373"/>
                    <a:pt x="28" y="374"/>
                    <a:pt x="28" y="375"/>
                  </a:cubicBezTo>
                  <a:cubicBezTo>
                    <a:pt x="25" y="374"/>
                    <a:pt x="22" y="373"/>
                    <a:pt x="20" y="373"/>
                  </a:cubicBezTo>
                  <a:cubicBezTo>
                    <a:pt x="19" y="372"/>
                    <a:pt x="19" y="371"/>
                    <a:pt x="19" y="371"/>
                  </a:cubicBezTo>
                  <a:cubicBezTo>
                    <a:pt x="17" y="371"/>
                    <a:pt x="16" y="371"/>
                    <a:pt x="14" y="371"/>
                  </a:cubicBezTo>
                  <a:cubicBezTo>
                    <a:pt x="22" y="376"/>
                    <a:pt x="22" y="376"/>
                    <a:pt x="24" y="378"/>
                  </a:cubicBezTo>
                  <a:cubicBezTo>
                    <a:pt x="23" y="378"/>
                    <a:pt x="22" y="378"/>
                    <a:pt x="22" y="378"/>
                  </a:cubicBezTo>
                  <a:moveTo>
                    <a:pt x="53" y="377"/>
                  </a:moveTo>
                  <a:cubicBezTo>
                    <a:pt x="49" y="373"/>
                    <a:pt x="48" y="373"/>
                    <a:pt x="45" y="373"/>
                  </a:cubicBezTo>
                  <a:cubicBezTo>
                    <a:pt x="45" y="371"/>
                    <a:pt x="45" y="371"/>
                    <a:pt x="41" y="368"/>
                  </a:cubicBezTo>
                  <a:cubicBezTo>
                    <a:pt x="43" y="368"/>
                    <a:pt x="45" y="368"/>
                    <a:pt x="46" y="369"/>
                  </a:cubicBezTo>
                  <a:cubicBezTo>
                    <a:pt x="46" y="369"/>
                    <a:pt x="46" y="370"/>
                    <a:pt x="46" y="370"/>
                  </a:cubicBezTo>
                  <a:cubicBezTo>
                    <a:pt x="50" y="370"/>
                    <a:pt x="50" y="373"/>
                    <a:pt x="53" y="377"/>
                  </a:cubicBezTo>
                  <a:moveTo>
                    <a:pt x="31" y="354"/>
                  </a:moveTo>
                  <a:cubicBezTo>
                    <a:pt x="31" y="352"/>
                    <a:pt x="31" y="351"/>
                    <a:pt x="30" y="349"/>
                  </a:cubicBezTo>
                  <a:cubicBezTo>
                    <a:pt x="32" y="349"/>
                    <a:pt x="35" y="348"/>
                    <a:pt x="38" y="354"/>
                  </a:cubicBezTo>
                  <a:cubicBezTo>
                    <a:pt x="36" y="354"/>
                    <a:pt x="34" y="354"/>
                    <a:pt x="31" y="354"/>
                  </a:cubicBezTo>
                  <a:moveTo>
                    <a:pt x="42" y="354"/>
                  </a:moveTo>
                  <a:cubicBezTo>
                    <a:pt x="42" y="353"/>
                    <a:pt x="41" y="352"/>
                    <a:pt x="41" y="352"/>
                  </a:cubicBezTo>
                  <a:cubicBezTo>
                    <a:pt x="43" y="352"/>
                    <a:pt x="45" y="352"/>
                    <a:pt x="47" y="353"/>
                  </a:cubicBezTo>
                  <a:cubicBezTo>
                    <a:pt x="45" y="353"/>
                    <a:pt x="44" y="353"/>
                    <a:pt x="42" y="354"/>
                  </a:cubicBezTo>
                  <a:moveTo>
                    <a:pt x="66" y="351"/>
                  </a:moveTo>
                  <a:cubicBezTo>
                    <a:pt x="65" y="351"/>
                    <a:pt x="64" y="350"/>
                    <a:pt x="63" y="349"/>
                  </a:cubicBezTo>
                  <a:cubicBezTo>
                    <a:pt x="67" y="350"/>
                    <a:pt x="70" y="350"/>
                    <a:pt x="74" y="351"/>
                  </a:cubicBezTo>
                  <a:cubicBezTo>
                    <a:pt x="71" y="351"/>
                    <a:pt x="69" y="351"/>
                    <a:pt x="66" y="351"/>
                  </a:cubicBezTo>
                  <a:moveTo>
                    <a:pt x="167" y="350"/>
                  </a:moveTo>
                  <a:cubicBezTo>
                    <a:pt x="167" y="344"/>
                    <a:pt x="173" y="343"/>
                    <a:pt x="178" y="343"/>
                  </a:cubicBezTo>
                  <a:cubicBezTo>
                    <a:pt x="178" y="343"/>
                    <a:pt x="178" y="344"/>
                    <a:pt x="178" y="345"/>
                  </a:cubicBezTo>
                  <a:cubicBezTo>
                    <a:pt x="174" y="347"/>
                    <a:pt x="170" y="348"/>
                    <a:pt x="167" y="350"/>
                  </a:cubicBezTo>
                  <a:moveTo>
                    <a:pt x="42" y="349"/>
                  </a:moveTo>
                  <a:cubicBezTo>
                    <a:pt x="40" y="347"/>
                    <a:pt x="38" y="346"/>
                    <a:pt x="36" y="344"/>
                  </a:cubicBezTo>
                  <a:cubicBezTo>
                    <a:pt x="36" y="344"/>
                    <a:pt x="36" y="343"/>
                    <a:pt x="37" y="343"/>
                  </a:cubicBezTo>
                  <a:cubicBezTo>
                    <a:pt x="42" y="344"/>
                    <a:pt x="48" y="346"/>
                    <a:pt x="53" y="348"/>
                  </a:cubicBezTo>
                  <a:cubicBezTo>
                    <a:pt x="50" y="348"/>
                    <a:pt x="46" y="349"/>
                    <a:pt x="42" y="349"/>
                  </a:cubicBezTo>
                  <a:moveTo>
                    <a:pt x="541" y="345"/>
                  </a:moveTo>
                  <a:cubicBezTo>
                    <a:pt x="540" y="341"/>
                    <a:pt x="540" y="338"/>
                    <a:pt x="540" y="334"/>
                  </a:cubicBezTo>
                  <a:cubicBezTo>
                    <a:pt x="543" y="336"/>
                    <a:pt x="544" y="337"/>
                    <a:pt x="550" y="337"/>
                  </a:cubicBezTo>
                  <a:cubicBezTo>
                    <a:pt x="549" y="339"/>
                    <a:pt x="549" y="341"/>
                    <a:pt x="548" y="343"/>
                  </a:cubicBezTo>
                  <a:cubicBezTo>
                    <a:pt x="545" y="344"/>
                    <a:pt x="543" y="344"/>
                    <a:pt x="541" y="345"/>
                  </a:cubicBezTo>
                  <a:moveTo>
                    <a:pt x="75" y="343"/>
                  </a:moveTo>
                  <a:cubicBezTo>
                    <a:pt x="73" y="342"/>
                    <a:pt x="73" y="342"/>
                    <a:pt x="72" y="341"/>
                  </a:cubicBezTo>
                  <a:cubicBezTo>
                    <a:pt x="72" y="341"/>
                    <a:pt x="72" y="340"/>
                    <a:pt x="72" y="339"/>
                  </a:cubicBezTo>
                  <a:cubicBezTo>
                    <a:pt x="75" y="339"/>
                    <a:pt x="79" y="339"/>
                    <a:pt x="83" y="340"/>
                  </a:cubicBezTo>
                  <a:cubicBezTo>
                    <a:pt x="80" y="341"/>
                    <a:pt x="77" y="341"/>
                    <a:pt x="75" y="343"/>
                  </a:cubicBezTo>
                  <a:moveTo>
                    <a:pt x="36" y="335"/>
                  </a:moveTo>
                  <a:cubicBezTo>
                    <a:pt x="35" y="335"/>
                    <a:pt x="34" y="334"/>
                    <a:pt x="34" y="334"/>
                  </a:cubicBezTo>
                  <a:cubicBezTo>
                    <a:pt x="34" y="333"/>
                    <a:pt x="34" y="332"/>
                    <a:pt x="34" y="332"/>
                  </a:cubicBezTo>
                  <a:cubicBezTo>
                    <a:pt x="35" y="332"/>
                    <a:pt x="36" y="333"/>
                    <a:pt x="37" y="334"/>
                  </a:cubicBezTo>
                  <a:cubicBezTo>
                    <a:pt x="37" y="334"/>
                    <a:pt x="36" y="335"/>
                    <a:pt x="36" y="335"/>
                  </a:cubicBezTo>
                  <a:moveTo>
                    <a:pt x="525" y="328"/>
                  </a:moveTo>
                  <a:cubicBezTo>
                    <a:pt x="522" y="318"/>
                    <a:pt x="522" y="318"/>
                    <a:pt x="522" y="313"/>
                  </a:cubicBezTo>
                  <a:cubicBezTo>
                    <a:pt x="522" y="312"/>
                    <a:pt x="523" y="312"/>
                    <a:pt x="524" y="312"/>
                  </a:cubicBezTo>
                  <a:cubicBezTo>
                    <a:pt x="525" y="314"/>
                    <a:pt x="529" y="318"/>
                    <a:pt x="528" y="325"/>
                  </a:cubicBezTo>
                  <a:cubicBezTo>
                    <a:pt x="527" y="326"/>
                    <a:pt x="526" y="327"/>
                    <a:pt x="525" y="328"/>
                  </a:cubicBezTo>
                  <a:moveTo>
                    <a:pt x="544" y="328"/>
                  </a:moveTo>
                  <a:cubicBezTo>
                    <a:pt x="543" y="326"/>
                    <a:pt x="543" y="325"/>
                    <a:pt x="543" y="324"/>
                  </a:cubicBezTo>
                  <a:cubicBezTo>
                    <a:pt x="537" y="324"/>
                    <a:pt x="538" y="310"/>
                    <a:pt x="538" y="308"/>
                  </a:cubicBezTo>
                  <a:cubicBezTo>
                    <a:pt x="538" y="309"/>
                    <a:pt x="550" y="321"/>
                    <a:pt x="544" y="328"/>
                  </a:cubicBezTo>
                  <a:moveTo>
                    <a:pt x="106" y="326"/>
                  </a:moveTo>
                  <a:cubicBezTo>
                    <a:pt x="106" y="325"/>
                    <a:pt x="105" y="325"/>
                    <a:pt x="105" y="324"/>
                  </a:cubicBezTo>
                  <a:cubicBezTo>
                    <a:pt x="107" y="324"/>
                    <a:pt x="107" y="324"/>
                    <a:pt x="109" y="325"/>
                  </a:cubicBezTo>
                  <a:cubicBezTo>
                    <a:pt x="108" y="325"/>
                    <a:pt x="107" y="326"/>
                    <a:pt x="106" y="326"/>
                  </a:cubicBezTo>
                  <a:moveTo>
                    <a:pt x="92" y="322"/>
                  </a:moveTo>
                  <a:cubicBezTo>
                    <a:pt x="90" y="320"/>
                    <a:pt x="89" y="319"/>
                    <a:pt x="88" y="318"/>
                  </a:cubicBezTo>
                  <a:cubicBezTo>
                    <a:pt x="88" y="317"/>
                    <a:pt x="89" y="316"/>
                    <a:pt x="89" y="316"/>
                  </a:cubicBezTo>
                  <a:cubicBezTo>
                    <a:pt x="92" y="317"/>
                    <a:pt x="94" y="318"/>
                    <a:pt x="96" y="319"/>
                  </a:cubicBezTo>
                  <a:cubicBezTo>
                    <a:pt x="94" y="320"/>
                    <a:pt x="93" y="321"/>
                    <a:pt x="92" y="322"/>
                  </a:cubicBezTo>
                  <a:moveTo>
                    <a:pt x="59" y="318"/>
                  </a:moveTo>
                  <a:cubicBezTo>
                    <a:pt x="53" y="316"/>
                    <a:pt x="48" y="315"/>
                    <a:pt x="42" y="313"/>
                  </a:cubicBezTo>
                  <a:cubicBezTo>
                    <a:pt x="42" y="309"/>
                    <a:pt x="56" y="316"/>
                    <a:pt x="63" y="317"/>
                  </a:cubicBezTo>
                  <a:cubicBezTo>
                    <a:pt x="61" y="317"/>
                    <a:pt x="60" y="317"/>
                    <a:pt x="59" y="318"/>
                  </a:cubicBezTo>
                  <a:moveTo>
                    <a:pt x="74" y="310"/>
                  </a:moveTo>
                  <a:cubicBezTo>
                    <a:pt x="72" y="308"/>
                    <a:pt x="71" y="306"/>
                    <a:pt x="72" y="305"/>
                  </a:cubicBezTo>
                  <a:cubicBezTo>
                    <a:pt x="73" y="306"/>
                    <a:pt x="74" y="308"/>
                    <a:pt x="75" y="309"/>
                  </a:cubicBezTo>
                  <a:cubicBezTo>
                    <a:pt x="75" y="310"/>
                    <a:pt x="74" y="310"/>
                    <a:pt x="74" y="310"/>
                  </a:cubicBezTo>
                  <a:moveTo>
                    <a:pt x="28" y="300"/>
                  </a:moveTo>
                  <a:cubicBezTo>
                    <a:pt x="28" y="299"/>
                    <a:pt x="28" y="298"/>
                    <a:pt x="28" y="297"/>
                  </a:cubicBezTo>
                  <a:cubicBezTo>
                    <a:pt x="27" y="297"/>
                    <a:pt x="26" y="297"/>
                    <a:pt x="25" y="297"/>
                  </a:cubicBezTo>
                  <a:cubicBezTo>
                    <a:pt x="24" y="295"/>
                    <a:pt x="23" y="293"/>
                    <a:pt x="23" y="291"/>
                  </a:cubicBezTo>
                  <a:cubicBezTo>
                    <a:pt x="25" y="294"/>
                    <a:pt x="29" y="297"/>
                    <a:pt x="28" y="300"/>
                  </a:cubicBezTo>
                  <a:moveTo>
                    <a:pt x="117" y="296"/>
                  </a:moveTo>
                  <a:cubicBezTo>
                    <a:pt x="118" y="295"/>
                    <a:pt x="118" y="295"/>
                    <a:pt x="122" y="294"/>
                  </a:cubicBezTo>
                  <a:cubicBezTo>
                    <a:pt x="122" y="294"/>
                    <a:pt x="122" y="295"/>
                    <a:pt x="122" y="295"/>
                  </a:cubicBezTo>
                  <a:cubicBezTo>
                    <a:pt x="120" y="295"/>
                    <a:pt x="119" y="296"/>
                    <a:pt x="117" y="296"/>
                  </a:cubicBezTo>
                  <a:moveTo>
                    <a:pt x="589" y="291"/>
                  </a:moveTo>
                  <a:cubicBezTo>
                    <a:pt x="587" y="280"/>
                    <a:pt x="578" y="272"/>
                    <a:pt x="571" y="272"/>
                  </a:cubicBezTo>
                  <a:cubicBezTo>
                    <a:pt x="571" y="271"/>
                    <a:pt x="571" y="270"/>
                    <a:pt x="571" y="269"/>
                  </a:cubicBezTo>
                  <a:cubicBezTo>
                    <a:pt x="582" y="269"/>
                    <a:pt x="590" y="275"/>
                    <a:pt x="593" y="291"/>
                  </a:cubicBezTo>
                  <a:cubicBezTo>
                    <a:pt x="591" y="291"/>
                    <a:pt x="590" y="291"/>
                    <a:pt x="589" y="291"/>
                  </a:cubicBezTo>
                  <a:moveTo>
                    <a:pt x="114" y="289"/>
                  </a:moveTo>
                  <a:cubicBezTo>
                    <a:pt x="118" y="287"/>
                    <a:pt x="118" y="287"/>
                    <a:pt x="121" y="287"/>
                  </a:cubicBezTo>
                  <a:cubicBezTo>
                    <a:pt x="121" y="287"/>
                    <a:pt x="121" y="288"/>
                    <a:pt x="121" y="289"/>
                  </a:cubicBezTo>
                  <a:cubicBezTo>
                    <a:pt x="119" y="289"/>
                    <a:pt x="117" y="289"/>
                    <a:pt x="114" y="289"/>
                  </a:cubicBezTo>
                  <a:moveTo>
                    <a:pt x="95" y="284"/>
                  </a:moveTo>
                  <a:cubicBezTo>
                    <a:pt x="95" y="284"/>
                    <a:pt x="94" y="283"/>
                    <a:pt x="94" y="283"/>
                  </a:cubicBezTo>
                  <a:cubicBezTo>
                    <a:pt x="100" y="283"/>
                    <a:pt x="106" y="283"/>
                    <a:pt x="112" y="283"/>
                  </a:cubicBezTo>
                  <a:cubicBezTo>
                    <a:pt x="112" y="284"/>
                    <a:pt x="112" y="284"/>
                    <a:pt x="112" y="284"/>
                  </a:cubicBezTo>
                  <a:cubicBezTo>
                    <a:pt x="106" y="284"/>
                    <a:pt x="100" y="284"/>
                    <a:pt x="95" y="284"/>
                  </a:cubicBezTo>
                  <a:moveTo>
                    <a:pt x="138" y="274"/>
                  </a:moveTo>
                  <a:cubicBezTo>
                    <a:pt x="138" y="273"/>
                    <a:pt x="138" y="272"/>
                    <a:pt x="138" y="272"/>
                  </a:cubicBezTo>
                  <a:cubicBezTo>
                    <a:pt x="140" y="272"/>
                    <a:pt x="142" y="272"/>
                    <a:pt x="144" y="272"/>
                  </a:cubicBezTo>
                  <a:cubicBezTo>
                    <a:pt x="144" y="272"/>
                    <a:pt x="144" y="273"/>
                    <a:pt x="144" y="274"/>
                  </a:cubicBezTo>
                  <a:cubicBezTo>
                    <a:pt x="142" y="274"/>
                    <a:pt x="140" y="274"/>
                    <a:pt x="138" y="274"/>
                  </a:cubicBezTo>
                  <a:moveTo>
                    <a:pt x="595" y="274"/>
                  </a:moveTo>
                  <a:cubicBezTo>
                    <a:pt x="593" y="272"/>
                    <a:pt x="593" y="272"/>
                    <a:pt x="593" y="269"/>
                  </a:cubicBezTo>
                  <a:cubicBezTo>
                    <a:pt x="593" y="269"/>
                    <a:pt x="594" y="269"/>
                    <a:pt x="595" y="269"/>
                  </a:cubicBezTo>
                  <a:cubicBezTo>
                    <a:pt x="595" y="271"/>
                    <a:pt x="595" y="272"/>
                    <a:pt x="595" y="274"/>
                  </a:cubicBezTo>
                  <a:moveTo>
                    <a:pt x="57" y="256"/>
                  </a:moveTo>
                  <a:cubicBezTo>
                    <a:pt x="55" y="255"/>
                    <a:pt x="53" y="254"/>
                    <a:pt x="50" y="253"/>
                  </a:cubicBezTo>
                  <a:cubicBezTo>
                    <a:pt x="51" y="251"/>
                    <a:pt x="52" y="250"/>
                    <a:pt x="53" y="249"/>
                  </a:cubicBezTo>
                  <a:cubicBezTo>
                    <a:pt x="62" y="250"/>
                    <a:pt x="71" y="253"/>
                    <a:pt x="80" y="255"/>
                  </a:cubicBezTo>
                  <a:cubicBezTo>
                    <a:pt x="74" y="254"/>
                    <a:pt x="67" y="253"/>
                    <a:pt x="61" y="252"/>
                  </a:cubicBezTo>
                  <a:cubicBezTo>
                    <a:pt x="61" y="253"/>
                    <a:pt x="61" y="255"/>
                    <a:pt x="61" y="256"/>
                  </a:cubicBezTo>
                  <a:cubicBezTo>
                    <a:pt x="59" y="256"/>
                    <a:pt x="58" y="256"/>
                    <a:pt x="57" y="256"/>
                  </a:cubicBezTo>
                  <a:moveTo>
                    <a:pt x="89" y="256"/>
                  </a:moveTo>
                  <a:cubicBezTo>
                    <a:pt x="89" y="256"/>
                    <a:pt x="89" y="255"/>
                    <a:pt x="89" y="254"/>
                  </a:cubicBezTo>
                  <a:cubicBezTo>
                    <a:pt x="100" y="250"/>
                    <a:pt x="111" y="246"/>
                    <a:pt x="122" y="243"/>
                  </a:cubicBezTo>
                  <a:cubicBezTo>
                    <a:pt x="121" y="245"/>
                    <a:pt x="121" y="245"/>
                    <a:pt x="117" y="247"/>
                  </a:cubicBezTo>
                  <a:cubicBezTo>
                    <a:pt x="117" y="248"/>
                    <a:pt x="117" y="249"/>
                    <a:pt x="117" y="249"/>
                  </a:cubicBezTo>
                  <a:cubicBezTo>
                    <a:pt x="117" y="249"/>
                    <a:pt x="118" y="248"/>
                    <a:pt x="118" y="248"/>
                  </a:cubicBezTo>
                  <a:cubicBezTo>
                    <a:pt x="123" y="248"/>
                    <a:pt x="131" y="249"/>
                    <a:pt x="137" y="247"/>
                  </a:cubicBezTo>
                  <a:cubicBezTo>
                    <a:pt x="138" y="248"/>
                    <a:pt x="139" y="249"/>
                    <a:pt x="141" y="249"/>
                  </a:cubicBezTo>
                  <a:cubicBezTo>
                    <a:pt x="143" y="247"/>
                    <a:pt x="144" y="246"/>
                    <a:pt x="148" y="247"/>
                  </a:cubicBezTo>
                  <a:cubicBezTo>
                    <a:pt x="150" y="246"/>
                    <a:pt x="151" y="243"/>
                    <a:pt x="154" y="243"/>
                  </a:cubicBezTo>
                  <a:cubicBezTo>
                    <a:pt x="153" y="245"/>
                    <a:pt x="153" y="246"/>
                    <a:pt x="152" y="247"/>
                  </a:cubicBezTo>
                  <a:cubicBezTo>
                    <a:pt x="153" y="248"/>
                    <a:pt x="153" y="249"/>
                    <a:pt x="153" y="249"/>
                  </a:cubicBezTo>
                  <a:cubicBezTo>
                    <a:pt x="156" y="248"/>
                    <a:pt x="158" y="246"/>
                    <a:pt x="160" y="245"/>
                  </a:cubicBezTo>
                  <a:cubicBezTo>
                    <a:pt x="160" y="244"/>
                    <a:pt x="160" y="243"/>
                    <a:pt x="160" y="243"/>
                  </a:cubicBezTo>
                  <a:cubicBezTo>
                    <a:pt x="159" y="242"/>
                    <a:pt x="158" y="242"/>
                    <a:pt x="156" y="242"/>
                  </a:cubicBezTo>
                  <a:cubicBezTo>
                    <a:pt x="156" y="238"/>
                    <a:pt x="159" y="238"/>
                    <a:pt x="163" y="237"/>
                  </a:cubicBezTo>
                  <a:cubicBezTo>
                    <a:pt x="163" y="238"/>
                    <a:pt x="164" y="240"/>
                    <a:pt x="164" y="241"/>
                  </a:cubicBezTo>
                  <a:cubicBezTo>
                    <a:pt x="165" y="240"/>
                    <a:pt x="167" y="240"/>
                    <a:pt x="169" y="240"/>
                  </a:cubicBezTo>
                  <a:cubicBezTo>
                    <a:pt x="169" y="239"/>
                    <a:pt x="169" y="238"/>
                    <a:pt x="169" y="237"/>
                  </a:cubicBezTo>
                  <a:cubicBezTo>
                    <a:pt x="167" y="237"/>
                    <a:pt x="165" y="237"/>
                    <a:pt x="164" y="237"/>
                  </a:cubicBezTo>
                  <a:cubicBezTo>
                    <a:pt x="164" y="236"/>
                    <a:pt x="164" y="235"/>
                    <a:pt x="164" y="235"/>
                  </a:cubicBezTo>
                  <a:cubicBezTo>
                    <a:pt x="167" y="233"/>
                    <a:pt x="168" y="231"/>
                    <a:pt x="175" y="231"/>
                  </a:cubicBezTo>
                  <a:cubicBezTo>
                    <a:pt x="175" y="235"/>
                    <a:pt x="174" y="234"/>
                    <a:pt x="178" y="241"/>
                  </a:cubicBezTo>
                  <a:cubicBezTo>
                    <a:pt x="173" y="243"/>
                    <a:pt x="153" y="249"/>
                    <a:pt x="163" y="254"/>
                  </a:cubicBezTo>
                  <a:cubicBezTo>
                    <a:pt x="163" y="253"/>
                    <a:pt x="163" y="253"/>
                    <a:pt x="164" y="252"/>
                  </a:cubicBezTo>
                  <a:cubicBezTo>
                    <a:pt x="168" y="252"/>
                    <a:pt x="173" y="252"/>
                    <a:pt x="178" y="252"/>
                  </a:cubicBezTo>
                  <a:cubicBezTo>
                    <a:pt x="177" y="253"/>
                    <a:pt x="177" y="253"/>
                    <a:pt x="177" y="254"/>
                  </a:cubicBezTo>
                  <a:cubicBezTo>
                    <a:pt x="170" y="254"/>
                    <a:pt x="162" y="255"/>
                    <a:pt x="156" y="255"/>
                  </a:cubicBezTo>
                  <a:cubicBezTo>
                    <a:pt x="155" y="254"/>
                    <a:pt x="155" y="253"/>
                    <a:pt x="155" y="252"/>
                  </a:cubicBezTo>
                  <a:cubicBezTo>
                    <a:pt x="142" y="252"/>
                    <a:pt x="139" y="253"/>
                    <a:pt x="119" y="255"/>
                  </a:cubicBezTo>
                  <a:cubicBezTo>
                    <a:pt x="120" y="254"/>
                    <a:pt x="120" y="254"/>
                    <a:pt x="121" y="253"/>
                  </a:cubicBezTo>
                  <a:cubicBezTo>
                    <a:pt x="113" y="251"/>
                    <a:pt x="101" y="254"/>
                    <a:pt x="100" y="256"/>
                  </a:cubicBezTo>
                  <a:cubicBezTo>
                    <a:pt x="99" y="254"/>
                    <a:pt x="99" y="254"/>
                    <a:pt x="96" y="254"/>
                  </a:cubicBezTo>
                  <a:cubicBezTo>
                    <a:pt x="96" y="255"/>
                    <a:pt x="96" y="256"/>
                    <a:pt x="96" y="256"/>
                  </a:cubicBezTo>
                  <a:cubicBezTo>
                    <a:pt x="94" y="256"/>
                    <a:pt x="92" y="256"/>
                    <a:pt x="89" y="256"/>
                  </a:cubicBezTo>
                  <a:moveTo>
                    <a:pt x="555" y="252"/>
                  </a:moveTo>
                  <a:cubicBezTo>
                    <a:pt x="549" y="246"/>
                    <a:pt x="546" y="237"/>
                    <a:pt x="544" y="233"/>
                  </a:cubicBezTo>
                  <a:cubicBezTo>
                    <a:pt x="543" y="233"/>
                    <a:pt x="543" y="233"/>
                    <a:pt x="543" y="233"/>
                  </a:cubicBezTo>
                  <a:cubicBezTo>
                    <a:pt x="540" y="224"/>
                    <a:pt x="535" y="221"/>
                    <a:pt x="535" y="220"/>
                  </a:cubicBezTo>
                  <a:cubicBezTo>
                    <a:pt x="534" y="220"/>
                    <a:pt x="534" y="220"/>
                    <a:pt x="533" y="220"/>
                  </a:cubicBezTo>
                  <a:cubicBezTo>
                    <a:pt x="531" y="213"/>
                    <a:pt x="523" y="207"/>
                    <a:pt x="521" y="205"/>
                  </a:cubicBezTo>
                  <a:cubicBezTo>
                    <a:pt x="520" y="205"/>
                    <a:pt x="520" y="205"/>
                    <a:pt x="519" y="205"/>
                  </a:cubicBezTo>
                  <a:cubicBezTo>
                    <a:pt x="519" y="204"/>
                    <a:pt x="519" y="203"/>
                    <a:pt x="519" y="202"/>
                  </a:cubicBezTo>
                  <a:cubicBezTo>
                    <a:pt x="518" y="202"/>
                    <a:pt x="517" y="202"/>
                    <a:pt x="516" y="202"/>
                  </a:cubicBezTo>
                  <a:cubicBezTo>
                    <a:pt x="514" y="196"/>
                    <a:pt x="501" y="188"/>
                    <a:pt x="499" y="187"/>
                  </a:cubicBezTo>
                  <a:cubicBezTo>
                    <a:pt x="498" y="184"/>
                    <a:pt x="496" y="184"/>
                    <a:pt x="494" y="183"/>
                  </a:cubicBezTo>
                  <a:cubicBezTo>
                    <a:pt x="494" y="182"/>
                    <a:pt x="494" y="181"/>
                    <a:pt x="494" y="181"/>
                  </a:cubicBezTo>
                  <a:cubicBezTo>
                    <a:pt x="488" y="178"/>
                    <a:pt x="441" y="151"/>
                    <a:pt x="443" y="148"/>
                  </a:cubicBezTo>
                  <a:cubicBezTo>
                    <a:pt x="451" y="149"/>
                    <a:pt x="462" y="152"/>
                    <a:pt x="473" y="155"/>
                  </a:cubicBezTo>
                  <a:cubicBezTo>
                    <a:pt x="473" y="155"/>
                    <a:pt x="473" y="156"/>
                    <a:pt x="473" y="157"/>
                  </a:cubicBezTo>
                  <a:cubicBezTo>
                    <a:pt x="477" y="158"/>
                    <a:pt x="481" y="158"/>
                    <a:pt x="485" y="159"/>
                  </a:cubicBezTo>
                  <a:cubicBezTo>
                    <a:pt x="485" y="162"/>
                    <a:pt x="505" y="166"/>
                    <a:pt x="508" y="183"/>
                  </a:cubicBezTo>
                  <a:cubicBezTo>
                    <a:pt x="524" y="194"/>
                    <a:pt x="559" y="224"/>
                    <a:pt x="559" y="250"/>
                  </a:cubicBezTo>
                  <a:cubicBezTo>
                    <a:pt x="557" y="250"/>
                    <a:pt x="556" y="251"/>
                    <a:pt x="555" y="252"/>
                  </a:cubicBezTo>
                  <a:moveTo>
                    <a:pt x="46" y="246"/>
                  </a:moveTo>
                  <a:cubicBezTo>
                    <a:pt x="45" y="246"/>
                    <a:pt x="44" y="246"/>
                    <a:pt x="43" y="246"/>
                  </a:cubicBezTo>
                  <a:cubicBezTo>
                    <a:pt x="43" y="245"/>
                    <a:pt x="43" y="244"/>
                    <a:pt x="43" y="243"/>
                  </a:cubicBezTo>
                  <a:cubicBezTo>
                    <a:pt x="45" y="244"/>
                    <a:pt x="46" y="245"/>
                    <a:pt x="48" y="246"/>
                  </a:cubicBezTo>
                  <a:cubicBezTo>
                    <a:pt x="48" y="246"/>
                    <a:pt x="47" y="246"/>
                    <a:pt x="46" y="246"/>
                  </a:cubicBezTo>
                  <a:moveTo>
                    <a:pt x="139" y="246"/>
                  </a:moveTo>
                  <a:cubicBezTo>
                    <a:pt x="134" y="238"/>
                    <a:pt x="128" y="243"/>
                    <a:pt x="125" y="242"/>
                  </a:cubicBezTo>
                  <a:cubicBezTo>
                    <a:pt x="128" y="235"/>
                    <a:pt x="136" y="237"/>
                    <a:pt x="141" y="244"/>
                  </a:cubicBezTo>
                  <a:cubicBezTo>
                    <a:pt x="140" y="245"/>
                    <a:pt x="140" y="245"/>
                    <a:pt x="139" y="246"/>
                  </a:cubicBezTo>
                  <a:moveTo>
                    <a:pt x="574" y="246"/>
                  </a:moveTo>
                  <a:cubicBezTo>
                    <a:pt x="566" y="238"/>
                    <a:pt x="563" y="227"/>
                    <a:pt x="559" y="224"/>
                  </a:cubicBezTo>
                  <a:cubicBezTo>
                    <a:pt x="558" y="222"/>
                    <a:pt x="557" y="220"/>
                    <a:pt x="555" y="219"/>
                  </a:cubicBezTo>
                  <a:cubicBezTo>
                    <a:pt x="554" y="217"/>
                    <a:pt x="554" y="215"/>
                    <a:pt x="553" y="213"/>
                  </a:cubicBezTo>
                  <a:cubicBezTo>
                    <a:pt x="557" y="213"/>
                    <a:pt x="568" y="233"/>
                    <a:pt x="577" y="240"/>
                  </a:cubicBezTo>
                  <a:cubicBezTo>
                    <a:pt x="577" y="241"/>
                    <a:pt x="577" y="243"/>
                    <a:pt x="577" y="245"/>
                  </a:cubicBezTo>
                  <a:cubicBezTo>
                    <a:pt x="576" y="245"/>
                    <a:pt x="574" y="245"/>
                    <a:pt x="574" y="246"/>
                  </a:cubicBezTo>
                  <a:moveTo>
                    <a:pt x="98" y="243"/>
                  </a:moveTo>
                  <a:cubicBezTo>
                    <a:pt x="91" y="231"/>
                    <a:pt x="95" y="236"/>
                    <a:pt x="95" y="230"/>
                  </a:cubicBezTo>
                  <a:cubicBezTo>
                    <a:pt x="92" y="228"/>
                    <a:pt x="90" y="227"/>
                    <a:pt x="88" y="227"/>
                  </a:cubicBezTo>
                  <a:cubicBezTo>
                    <a:pt x="93" y="225"/>
                    <a:pt x="101" y="230"/>
                    <a:pt x="111" y="230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06" y="227"/>
                    <a:pt x="102" y="226"/>
                    <a:pt x="97" y="224"/>
                  </a:cubicBezTo>
                  <a:cubicBezTo>
                    <a:pt x="99" y="224"/>
                    <a:pt x="101" y="223"/>
                    <a:pt x="103" y="222"/>
                  </a:cubicBezTo>
                  <a:cubicBezTo>
                    <a:pt x="106" y="224"/>
                    <a:pt x="106" y="224"/>
                    <a:pt x="109" y="224"/>
                  </a:cubicBezTo>
                  <a:cubicBezTo>
                    <a:pt x="109" y="224"/>
                    <a:pt x="109" y="225"/>
                    <a:pt x="109" y="226"/>
                  </a:cubicBezTo>
                  <a:cubicBezTo>
                    <a:pt x="115" y="227"/>
                    <a:pt x="121" y="227"/>
                    <a:pt x="127" y="229"/>
                  </a:cubicBezTo>
                  <a:cubicBezTo>
                    <a:pt x="126" y="230"/>
                    <a:pt x="126" y="231"/>
                    <a:pt x="125" y="233"/>
                  </a:cubicBezTo>
                  <a:cubicBezTo>
                    <a:pt x="124" y="233"/>
                    <a:pt x="123" y="233"/>
                    <a:pt x="122" y="233"/>
                  </a:cubicBezTo>
                  <a:cubicBezTo>
                    <a:pt x="122" y="231"/>
                    <a:pt x="122" y="231"/>
                    <a:pt x="122" y="230"/>
                  </a:cubicBezTo>
                  <a:cubicBezTo>
                    <a:pt x="119" y="230"/>
                    <a:pt x="117" y="230"/>
                    <a:pt x="114" y="230"/>
                  </a:cubicBezTo>
                  <a:cubicBezTo>
                    <a:pt x="114" y="231"/>
                    <a:pt x="114" y="231"/>
                    <a:pt x="114" y="232"/>
                  </a:cubicBezTo>
                  <a:cubicBezTo>
                    <a:pt x="112" y="232"/>
                    <a:pt x="111" y="232"/>
                    <a:pt x="110" y="233"/>
                  </a:cubicBezTo>
                  <a:cubicBezTo>
                    <a:pt x="110" y="234"/>
                    <a:pt x="110" y="234"/>
                    <a:pt x="117" y="235"/>
                  </a:cubicBezTo>
                  <a:cubicBezTo>
                    <a:pt x="110" y="240"/>
                    <a:pt x="109" y="237"/>
                    <a:pt x="106" y="235"/>
                  </a:cubicBezTo>
                  <a:cubicBezTo>
                    <a:pt x="104" y="235"/>
                    <a:pt x="102" y="236"/>
                    <a:pt x="100" y="237"/>
                  </a:cubicBezTo>
                  <a:cubicBezTo>
                    <a:pt x="100" y="238"/>
                    <a:pt x="100" y="239"/>
                    <a:pt x="100" y="240"/>
                  </a:cubicBezTo>
                  <a:cubicBezTo>
                    <a:pt x="102" y="240"/>
                    <a:pt x="104" y="240"/>
                    <a:pt x="106" y="240"/>
                  </a:cubicBezTo>
                  <a:cubicBezTo>
                    <a:pt x="103" y="241"/>
                    <a:pt x="100" y="242"/>
                    <a:pt x="98" y="243"/>
                  </a:cubicBezTo>
                  <a:moveTo>
                    <a:pt x="144" y="235"/>
                  </a:moveTo>
                  <a:cubicBezTo>
                    <a:pt x="144" y="234"/>
                    <a:pt x="144" y="232"/>
                    <a:pt x="144" y="231"/>
                  </a:cubicBezTo>
                  <a:cubicBezTo>
                    <a:pt x="145" y="231"/>
                    <a:pt x="146" y="231"/>
                    <a:pt x="147" y="231"/>
                  </a:cubicBezTo>
                  <a:cubicBezTo>
                    <a:pt x="146" y="231"/>
                    <a:pt x="146" y="233"/>
                    <a:pt x="146" y="234"/>
                  </a:cubicBezTo>
                  <a:cubicBezTo>
                    <a:pt x="145" y="234"/>
                    <a:pt x="144" y="234"/>
                    <a:pt x="144" y="235"/>
                  </a:cubicBezTo>
                  <a:moveTo>
                    <a:pt x="155" y="231"/>
                  </a:moveTo>
                  <a:cubicBezTo>
                    <a:pt x="155" y="230"/>
                    <a:pt x="155" y="229"/>
                    <a:pt x="155" y="228"/>
                  </a:cubicBezTo>
                  <a:cubicBezTo>
                    <a:pt x="158" y="227"/>
                    <a:pt x="161" y="227"/>
                    <a:pt x="165" y="226"/>
                  </a:cubicBezTo>
                  <a:cubicBezTo>
                    <a:pt x="162" y="229"/>
                    <a:pt x="159" y="230"/>
                    <a:pt x="155" y="231"/>
                  </a:cubicBezTo>
                  <a:moveTo>
                    <a:pt x="149" y="224"/>
                  </a:moveTo>
                  <a:cubicBezTo>
                    <a:pt x="149" y="220"/>
                    <a:pt x="150" y="221"/>
                    <a:pt x="152" y="221"/>
                  </a:cubicBezTo>
                  <a:cubicBezTo>
                    <a:pt x="152" y="222"/>
                    <a:pt x="150" y="224"/>
                    <a:pt x="149" y="224"/>
                  </a:cubicBezTo>
                  <a:moveTo>
                    <a:pt x="133" y="223"/>
                  </a:moveTo>
                  <a:cubicBezTo>
                    <a:pt x="119" y="220"/>
                    <a:pt x="106" y="217"/>
                    <a:pt x="92" y="215"/>
                  </a:cubicBezTo>
                  <a:cubicBezTo>
                    <a:pt x="105" y="215"/>
                    <a:pt x="117" y="217"/>
                    <a:pt x="134" y="219"/>
                  </a:cubicBezTo>
                  <a:cubicBezTo>
                    <a:pt x="134" y="220"/>
                    <a:pt x="135" y="221"/>
                    <a:pt x="135" y="223"/>
                  </a:cubicBezTo>
                  <a:cubicBezTo>
                    <a:pt x="134" y="223"/>
                    <a:pt x="133" y="223"/>
                    <a:pt x="133" y="223"/>
                  </a:cubicBezTo>
                  <a:moveTo>
                    <a:pt x="98" y="222"/>
                  </a:moveTo>
                  <a:cubicBezTo>
                    <a:pt x="97" y="221"/>
                    <a:pt x="96" y="220"/>
                    <a:pt x="95" y="220"/>
                  </a:cubicBezTo>
                  <a:cubicBezTo>
                    <a:pt x="97" y="220"/>
                    <a:pt x="99" y="220"/>
                    <a:pt x="101" y="221"/>
                  </a:cubicBezTo>
                  <a:cubicBezTo>
                    <a:pt x="100" y="221"/>
                    <a:pt x="99" y="221"/>
                    <a:pt x="98" y="222"/>
                  </a:cubicBezTo>
                  <a:moveTo>
                    <a:pt x="153" y="222"/>
                  </a:moveTo>
                  <a:cubicBezTo>
                    <a:pt x="153" y="221"/>
                    <a:pt x="153" y="221"/>
                    <a:pt x="154" y="220"/>
                  </a:cubicBezTo>
                  <a:cubicBezTo>
                    <a:pt x="156" y="220"/>
                    <a:pt x="157" y="221"/>
                    <a:pt x="159" y="221"/>
                  </a:cubicBezTo>
                  <a:cubicBezTo>
                    <a:pt x="157" y="221"/>
                    <a:pt x="155" y="221"/>
                    <a:pt x="153" y="222"/>
                  </a:cubicBezTo>
                  <a:moveTo>
                    <a:pt x="125" y="214"/>
                  </a:moveTo>
                  <a:cubicBezTo>
                    <a:pt x="124" y="213"/>
                    <a:pt x="123" y="213"/>
                    <a:pt x="122" y="212"/>
                  </a:cubicBezTo>
                  <a:cubicBezTo>
                    <a:pt x="125" y="213"/>
                    <a:pt x="127" y="213"/>
                    <a:pt x="129" y="214"/>
                  </a:cubicBezTo>
                  <a:cubicBezTo>
                    <a:pt x="127" y="214"/>
                    <a:pt x="126" y="214"/>
                    <a:pt x="125" y="214"/>
                  </a:cubicBezTo>
                  <a:moveTo>
                    <a:pt x="133" y="214"/>
                  </a:moveTo>
                  <a:cubicBezTo>
                    <a:pt x="133" y="214"/>
                    <a:pt x="132" y="213"/>
                    <a:pt x="132" y="213"/>
                  </a:cubicBezTo>
                  <a:cubicBezTo>
                    <a:pt x="136" y="212"/>
                    <a:pt x="137" y="210"/>
                    <a:pt x="144" y="213"/>
                  </a:cubicBezTo>
                  <a:cubicBezTo>
                    <a:pt x="140" y="213"/>
                    <a:pt x="136" y="214"/>
                    <a:pt x="133" y="214"/>
                  </a:cubicBezTo>
                  <a:moveTo>
                    <a:pt x="147" y="213"/>
                  </a:moveTo>
                  <a:cubicBezTo>
                    <a:pt x="147" y="213"/>
                    <a:pt x="147" y="212"/>
                    <a:pt x="147" y="212"/>
                  </a:cubicBezTo>
                  <a:cubicBezTo>
                    <a:pt x="148" y="212"/>
                    <a:pt x="150" y="211"/>
                    <a:pt x="152" y="211"/>
                  </a:cubicBezTo>
                  <a:cubicBezTo>
                    <a:pt x="152" y="212"/>
                    <a:pt x="152" y="212"/>
                    <a:pt x="152" y="213"/>
                  </a:cubicBezTo>
                  <a:cubicBezTo>
                    <a:pt x="150" y="213"/>
                    <a:pt x="148" y="213"/>
                    <a:pt x="147" y="213"/>
                  </a:cubicBezTo>
                  <a:moveTo>
                    <a:pt x="548" y="205"/>
                  </a:moveTo>
                  <a:cubicBezTo>
                    <a:pt x="542" y="197"/>
                    <a:pt x="536" y="193"/>
                    <a:pt x="532" y="192"/>
                  </a:cubicBezTo>
                  <a:cubicBezTo>
                    <a:pt x="532" y="191"/>
                    <a:pt x="532" y="190"/>
                    <a:pt x="532" y="189"/>
                  </a:cubicBezTo>
                  <a:cubicBezTo>
                    <a:pt x="531" y="189"/>
                    <a:pt x="530" y="189"/>
                    <a:pt x="530" y="189"/>
                  </a:cubicBezTo>
                  <a:cubicBezTo>
                    <a:pt x="530" y="188"/>
                    <a:pt x="529" y="186"/>
                    <a:pt x="529" y="185"/>
                  </a:cubicBezTo>
                  <a:cubicBezTo>
                    <a:pt x="530" y="185"/>
                    <a:pt x="532" y="185"/>
                    <a:pt x="533" y="185"/>
                  </a:cubicBezTo>
                  <a:cubicBezTo>
                    <a:pt x="533" y="186"/>
                    <a:pt x="533" y="186"/>
                    <a:pt x="533" y="187"/>
                  </a:cubicBezTo>
                  <a:cubicBezTo>
                    <a:pt x="539" y="187"/>
                    <a:pt x="544" y="197"/>
                    <a:pt x="548" y="205"/>
                  </a:cubicBezTo>
                  <a:moveTo>
                    <a:pt x="80" y="203"/>
                  </a:moveTo>
                  <a:cubicBezTo>
                    <a:pt x="77" y="202"/>
                    <a:pt x="71" y="198"/>
                    <a:pt x="75" y="198"/>
                  </a:cubicBezTo>
                  <a:cubicBezTo>
                    <a:pt x="75" y="201"/>
                    <a:pt x="78" y="199"/>
                    <a:pt x="82" y="202"/>
                  </a:cubicBezTo>
                  <a:cubicBezTo>
                    <a:pt x="81" y="202"/>
                    <a:pt x="81" y="203"/>
                    <a:pt x="80" y="203"/>
                  </a:cubicBezTo>
                  <a:moveTo>
                    <a:pt x="87" y="200"/>
                  </a:moveTo>
                  <a:cubicBezTo>
                    <a:pt x="87" y="199"/>
                    <a:pt x="87" y="199"/>
                    <a:pt x="87" y="198"/>
                  </a:cubicBezTo>
                  <a:cubicBezTo>
                    <a:pt x="96" y="196"/>
                    <a:pt x="96" y="196"/>
                    <a:pt x="102" y="197"/>
                  </a:cubicBezTo>
                  <a:cubicBezTo>
                    <a:pt x="97" y="198"/>
                    <a:pt x="92" y="199"/>
                    <a:pt x="87" y="200"/>
                  </a:cubicBezTo>
                  <a:moveTo>
                    <a:pt x="63" y="193"/>
                  </a:moveTo>
                  <a:cubicBezTo>
                    <a:pt x="61" y="191"/>
                    <a:pt x="60" y="189"/>
                    <a:pt x="59" y="188"/>
                  </a:cubicBezTo>
                  <a:cubicBezTo>
                    <a:pt x="60" y="187"/>
                    <a:pt x="61" y="187"/>
                    <a:pt x="62" y="187"/>
                  </a:cubicBezTo>
                  <a:cubicBezTo>
                    <a:pt x="62" y="189"/>
                    <a:pt x="63" y="191"/>
                    <a:pt x="63" y="193"/>
                  </a:cubicBezTo>
                  <a:moveTo>
                    <a:pt x="82" y="193"/>
                  </a:moveTo>
                  <a:cubicBezTo>
                    <a:pt x="82" y="192"/>
                    <a:pt x="82" y="191"/>
                    <a:pt x="83" y="190"/>
                  </a:cubicBezTo>
                  <a:cubicBezTo>
                    <a:pt x="84" y="190"/>
                    <a:pt x="86" y="190"/>
                    <a:pt x="87" y="191"/>
                  </a:cubicBezTo>
                  <a:cubicBezTo>
                    <a:pt x="86" y="191"/>
                    <a:pt x="84" y="192"/>
                    <a:pt x="82" y="193"/>
                  </a:cubicBezTo>
                  <a:moveTo>
                    <a:pt x="155" y="185"/>
                  </a:moveTo>
                  <a:cubicBezTo>
                    <a:pt x="149" y="183"/>
                    <a:pt x="143" y="182"/>
                    <a:pt x="137" y="181"/>
                  </a:cubicBezTo>
                  <a:cubicBezTo>
                    <a:pt x="152" y="181"/>
                    <a:pt x="166" y="181"/>
                    <a:pt x="181" y="181"/>
                  </a:cubicBezTo>
                  <a:cubicBezTo>
                    <a:pt x="181" y="181"/>
                    <a:pt x="181" y="182"/>
                    <a:pt x="181" y="183"/>
                  </a:cubicBezTo>
                  <a:cubicBezTo>
                    <a:pt x="172" y="183"/>
                    <a:pt x="164" y="184"/>
                    <a:pt x="155" y="185"/>
                  </a:cubicBezTo>
                  <a:moveTo>
                    <a:pt x="524" y="183"/>
                  </a:moveTo>
                  <a:cubicBezTo>
                    <a:pt x="521" y="177"/>
                    <a:pt x="508" y="167"/>
                    <a:pt x="506" y="166"/>
                  </a:cubicBezTo>
                  <a:cubicBezTo>
                    <a:pt x="505" y="165"/>
                    <a:pt x="505" y="164"/>
                    <a:pt x="505" y="164"/>
                  </a:cubicBezTo>
                  <a:cubicBezTo>
                    <a:pt x="505" y="164"/>
                    <a:pt x="504" y="164"/>
                    <a:pt x="504" y="164"/>
                  </a:cubicBezTo>
                  <a:cubicBezTo>
                    <a:pt x="501" y="156"/>
                    <a:pt x="493" y="152"/>
                    <a:pt x="491" y="151"/>
                  </a:cubicBezTo>
                  <a:cubicBezTo>
                    <a:pt x="488" y="142"/>
                    <a:pt x="475" y="133"/>
                    <a:pt x="472" y="131"/>
                  </a:cubicBezTo>
                  <a:cubicBezTo>
                    <a:pt x="471" y="130"/>
                    <a:pt x="471" y="129"/>
                    <a:pt x="471" y="129"/>
                  </a:cubicBezTo>
                  <a:cubicBezTo>
                    <a:pt x="471" y="129"/>
                    <a:pt x="470" y="129"/>
                    <a:pt x="470" y="129"/>
                  </a:cubicBezTo>
                  <a:cubicBezTo>
                    <a:pt x="468" y="123"/>
                    <a:pt x="458" y="117"/>
                    <a:pt x="457" y="116"/>
                  </a:cubicBezTo>
                  <a:cubicBezTo>
                    <a:pt x="457" y="115"/>
                    <a:pt x="457" y="114"/>
                    <a:pt x="457" y="114"/>
                  </a:cubicBezTo>
                  <a:cubicBezTo>
                    <a:pt x="451" y="113"/>
                    <a:pt x="451" y="111"/>
                    <a:pt x="451" y="108"/>
                  </a:cubicBezTo>
                  <a:cubicBezTo>
                    <a:pt x="453" y="108"/>
                    <a:pt x="455" y="108"/>
                    <a:pt x="456" y="108"/>
                  </a:cubicBezTo>
                  <a:cubicBezTo>
                    <a:pt x="460" y="111"/>
                    <a:pt x="461" y="114"/>
                    <a:pt x="468" y="116"/>
                  </a:cubicBezTo>
                  <a:cubicBezTo>
                    <a:pt x="469" y="120"/>
                    <a:pt x="469" y="120"/>
                    <a:pt x="489" y="139"/>
                  </a:cubicBezTo>
                  <a:cubicBezTo>
                    <a:pt x="492" y="145"/>
                    <a:pt x="502" y="155"/>
                    <a:pt x="512" y="164"/>
                  </a:cubicBezTo>
                  <a:cubicBezTo>
                    <a:pt x="512" y="164"/>
                    <a:pt x="518" y="173"/>
                    <a:pt x="524" y="174"/>
                  </a:cubicBezTo>
                  <a:cubicBezTo>
                    <a:pt x="524" y="177"/>
                    <a:pt x="524" y="179"/>
                    <a:pt x="525" y="181"/>
                  </a:cubicBezTo>
                  <a:cubicBezTo>
                    <a:pt x="524" y="181"/>
                    <a:pt x="524" y="182"/>
                    <a:pt x="524" y="183"/>
                  </a:cubicBezTo>
                  <a:moveTo>
                    <a:pt x="131" y="181"/>
                  </a:moveTo>
                  <a:cubicBezTo>
                    <a:pt x="131" y="180"/>
                    <a:pt x="130" y="180"/>
                    <a:pt x="130" y="179"/>
                  </a:cubicBezTo>
                  <a:cubicBezTo>
                    <a:pt x="131" y="179"/>
                    <a:pt x="133" y="179"/>
                    <a:pt x="136" y="180"/>
                  </a:cubicBezTo>
                  <a:cubicBezTo>
                    <a:pt x="134" y="180"/>
                    <a:pt x="132" y="180"/>
                    <a:pt x="131" y="181"/>
                  </a:cubicBezTo>
                  <a:moveTo>
                    <a:pt x="184" y="177"/>
                  </a:moveTo>
                  <a:cubicBezTo>
                    <a:pt x="180" y="177"/>
                    <a:pt x="176" y="176"/>
                    <a:pt x="172" y="175"/>
                  </a:cubicBezTo>
                  <a:cubicBezTo>
                    <a:pt x="172" y="175"/>
                    <a:pt x="189" y="172"/>
                    <a:pt x="189" y="177"/>
                  </a:cubicBezTo>
                  <a:cubicBezTo>
                    <a:pt x="187" y="177"/>
                    <a:pt x="186" y="177"/>
                    <a:pt x="184" y="177"/>
                  </a:cubicBezTo>
                  <a:moveTo>
                    <a:pt x="157" y="177"/>
                  </a:moveTo>
                  <a:cubicBezTo>
                    <a:pt x="157" y="176"/>
                    <a:pt x="157" y="175"/>
                    <a:pt x="157" y="174"/>
                  </a:cubicBezTo>
                  <a:cubicBezTo>
                    <a:pt x="162" y="173"/>
                    <a:pt x="167" y="169"/>
                    <a:pt x="172" y="171"/>
                  </a:cubicBezTo>
                  <a:cubicBezTo>
                    <a:pt x="170" y="172"/>
                    <a:pt x="167" y="173"/>
                    <a:pt x="164" y="174"/>
                  </a:cubicBezTo>
                  <a:cubicBezTo>
                    <a:pt x="164" y="175"/>
                    <a:pt x="164" y="176"/>
                    <a:pt x="164" y="177"/>
                  </a:cubicBezTo>
                  <a:cubicBezTo>
                    <a:pt x="161" y="177"/>
                    <a:pt x="159" y="177"/>
                    <a:pt x="157" y="177"/>
                  </a:cubicBezTo>
                  <a:moveTo>
                    <a:pt x="192" y="177"/>
                  </a:moveTo>
                  <a:cubicBezTo>
                    <a:pt x="192" y="175"/>
                    <a:pt x="191" y="174"/>
                    <a:pt x="190" y="172"/>
                  </a:cubicBezTo>
                  <a:cubicBezTo>
                    <a:pt x="187" y="171"/>
                    <a:pt x="185" y="171"/>
                    <a:pt x="183" y="170"/>
                  </a:cubicBezTo>
                  <a:cubicBezTo>
                    <a:pt x="187" y="170"/>
                    <a:pt x="197" y="167"/>
                    <a:pt x="200" y="177"/>
                  </a:cubicBezTo>
                  <a:cubicBezTo>
                    <a:pt x="197" y="177"/>
                    <a:pt x="194" y="177"/>
                    <a:pt x="192" y="177"/>
                  </a:cubicBezTo>
                  <a:moveTo>
                    <a:pt x="415" y="174"/>
                  </a:moveTo>
                  <a:cubicBezTo>
                    <a:pt x="411" y="174"/>
                    <a:pt x="408" y="174"/>
                    <a:pt x="405" y="173"/>
                  </a:cubicBezTo>
                  <a:cubicBezTo>
                    <a:pt x="404" y="171"/>
                    <a:pt x="403" y="170"/>
                    <a:pt x="402" y="168"/>
                  </a:cubicBezTo>
                  <a:cubicBezTo>
                    <a:pt x="390" y="164"/>
                    <a:pt x="393" y="161"/>
                    <a:pt x="392" y="155"/>
                  </a:cubicBezTo>
                  <a:cubicBezTo>
                    <a:pt x="402" y="152"/>
                    <a:pt x="419" y="145"/>
                    <a:pt x="430" y="151"/>
                  </a:cubicBezTo>
                  <a:cubicBezTo>
                    <a:pt x="430" y="151"/>
                    <a:pt x="430" y="152"/>
                    <a:pt x="430" y="153"/>
                  </a:cubicBezTo>
                  <a:cubicBezTo>
                    <a:pt x="431" y="153"/>
                    <a:pt x="432" y="153"/>
                    <a:pt x="433" y="153"/>
                  </a:cubicBezTo>
                  <a:cubicBezTo>
                    <a:pt x="433" y="154"/>
                    <a:pt x="433" y="155"/>
                    <a:pt x="434" y="157"/>
                  </a:cubicBezTo>
                  <a:cubicBezTo>
                    <a:pt x="433" y="157"/>
                    <a:pt x="432" y="157"/>
                    <a:pt x="432" y="157"/>
                  </a:cubicBezTo>
                  <a:cubicBezTo>
                    <a:pt x="430" y="170"/>
                    <a:pt x="426" y="171"/>
                    <a:pt x="415" y="174"/>
                  </a:cubicBezTo>
                  <a:moveTo>
                    <a:pt x="191" y="166"/>
                  </a:moveTo>
                  <a:cubicBezTo>
                    <a:pt x="191" y="164"/>
                    <a:pt x="190" y="163"/>
                    <a:pt x="190" y="161"/>
                  </a:cubicBezTo>
                  <a:cubicBezTo>
                    <a:pt x="193" y="162"/>
                    <a:pt x="196" y="162"/>
                    <a:pt x="199" y="163"/>
                  </a:cubicBezTo>
                  <a:cubicBezTo>
                    <a:pt x="199" y="164"/>
                    <a:pt x="199" y="165"/>
                    <a:pt x="199" y="166"/>
                  </a:cubicBezTo>
                  <a:cubicBezTo>
                    <a:pt x="196" y="166"/>
                    <a:pt x="194" y="166"/>
                    <a:pt x="191" y="166"/>
                  </a:cubicBezTo>
                  <a:moveTo>
                    <a:pt x="227" y="151"/>
                  </a:moveTo>
                  <a:cubicBezTo>
                    <a:pt x="224" y="149"/>
                    <a:pt x="221" y="148"/>
                    <a:pt x="219" y="146"/>
                  </a:cubicBezTo>
                  <a:cubicBezTo>
                    <a:pt x="224" y="147"/>
                    <a:pt x="230" y="148"/>
                    <a:pt x="236" y="149"/>
                  </a:cubicBezTo>
                  <a:cubicBezTo>
                    <a:pt x="233" y="149"/>
                    <a:pt x="230" y="150"/>
                    <a:pt x="227" y="151"/>
                  </a:cubicBezTo>
                  <a:moveTo>
                    <a:pt x="226" y="145"/>
                  </a:moveTo>
                  <a:cubicBezTo>
                    <a:pt x="222" y="144"/>
                    <a:pt x="218" y="142"/>
                    <a:pt x="214" y="141"/>
                  </a:cubicBezTo>
                  <a:cubicBezTo>
                    <a:pt x="219" y="142"/>
                    <a:pt x="233" y="144"/>
                    <a:pt x="242" y="142"/>
                  </a:cubicBezTo>
                  <a:cubicBezTo>
                    <a:pt x="242" y="142"/>
                    <a:pt x="242" y="143"/>
                    <a:pt x="242" y="144"/>
                  </a:cubicBezTo>
                  <a:cubicBezTo>
                    <a:pt x="236" y="144"/>
                    <a:pt x="231" y="145"/>
                    <a:pt x="226" y="145"/>
                  </a:cubicBezTo>
                  <a:moveTo>
                    <a:pt x="193" y="140"/>
                  </a:moveTo>
                  <a:cubicBezTo>
                    <a:pt x="193" y="139"/>
                    <a:pt x="193" y="138"/>
                    <a:pt x="193" y="138"/>
                  </a:cubicBezTo>
                  <a:cubicBezTo>
                    <a:pt x="194" y="138"/>
                    <a:pt x="196" y="138"/>
                    <a:pt x="198" y="139"/>
                  </a:cubicBezTo>
                  <a:cubicBezTo>
                    <a:pt x="196" y="139"/>
                    <a:pt x="194" y="139"/>
                    <a:pt x="193" y="140"/>
                  </a:cubicBezTo>
                  <a:moveTo>
                    <a:pt x="247" y="132"/>
                  </a:moveTo>
                  <a:cubicBezTo>
                    <a:pt x="247" y="131"/>
                    <a:pt x="246" y="130"/>
                    <a:pt x="246" y="129"/>
                  </a:cubicBezTo>
                  <a:cubicBezTo>
                    <a:pt x="249" y="129"/>
                    <a:pt x="252" y="129"/>
                    <a:pt x="255" y="130"/>
                  </a:cubicBezTo>
                  <a:cubicBezTo>
                    <a:pt x="255" y="130"/>
                    <a:pt x="255" y="131"/>
                    <a:pt x="255" y="131"/>
                  </a:cubicBezTo>
                  <a:cubicBezTo>
                    <a:pt x="252" y="131"/>
                    <a:pt x="250" y="132"/>
                    <a:pt x="247" y="132"/>
                  </a:cubicBezTo>
                  <a:moveTo>
                    <a:pt x="269" y="118"/>
                  </a:moveTo>
                  <a:cubicBezTo>
                    <a:pt x="272" y="112"/>
                    <a:pt x="275" y="114"/>
                    <a:pt x="281" y="114"/>
                  </a:cubicBezTo>
                  <a:cubicBezTo>
                    <a:pt x="281" y="114"/>
                    <a:pt x="282" y="115"/>
                    <a:pt x="282" y="116"/>
                  </a:cubicBezTo>
                  <a:cubicBezTo>
                    <a:pt x="275" y="116"/>
                    <a:pt x="274" y="117"/>
                    <a:pt x="269" y="118"/>
                  </a:cubicBezTo>
                  <a:moveTo>
                    <a:pt x="221" y="117"/>
                  </a:moveTo>
                  <a:cubicBezTo>
                    <a:pt x="219" y="116"/>
                    <a:pt x="217" y="115"/>
                    <a:pt x="216" y="115"/>
                  </a:cubicBezTo>
                  <a:cubicBezTo>
                    <a:pt x="218" y="113"/>
                    <a:pt x="227" y="111"/>
                    <a:pt x="228" y="110"/>
                  </a:cubicBezTo>
                  <a:cubicBezTo>
                    <a:pt x="226" y="110"/>
                    <a:pt x="225" y="109"/>
                    <a:pt x="225" y="109"/>
                  </a:cubicBezTo>
                  <a:cubicBezTo>
                    <a:pt x="225" y="107"/>
                    <a:pt x="225" y="107"/>
                    <a:pt x="225" y="106"/>
                  </a:cubicBezTo>
                  <a:cubicBezTo>
                    <a:pt x="232" y="104"/>
                    <a:pt x="240" y="103"/>
                    <a:pt x="247" y="102"/>
                  </a:cubicBezTo>
                  <a:cubicBezTo>
                    <a:pt x="248" y="103"/>
                    <a:pt x="248" y="103"/>
                    <a:pt x="249" y="104"/>
                  </a:cubicBezTo>
                  <a:cubicBezTo>
                    <a:pt x="245" y="105"/>
                    <a:pt x="241" y="106"/>
                    <a:pt x="237" y="107"/>
                  </a:cubicBezTo>
                  <a:cubicBezTo>
                    <a:pt x="236" y="109"/>
                    <a:pt x="236" y="110"/>
                    <a:pt x="236" y="112"/>
                  </a:cubicBezTo>
                  <a:cubicBezTo>
                    <a:pt x="229" y="113"/>
                    <a:pt x="229" y="113"/>
                    <a:pt x="221" y="117"/>
                  </a:cubicBezTo>
                  <a:moveTo>
                    <a:pt x="445" y="103"/>
                  </a:moveTo>
                  <a:cubicBezTo>
                    <a:pt x="438" y="94"/>
                    <a:pt x="429" y="88"/>
                    <a:pt x="424" y="84"/>
                  </a:cubicBezTo>
                  <a:cubicBezTo>
                    <a:pt x="423" y="82"/>
                    <a:pt x="422" y="81"/>
                    <a:pt x="422" y="79"/>
                  </a:cubicBezTo>
                  <a:cubicBezTo>
                    <a:pt x="421" y="79"/>
                    <a:pt x="420" y="79"/>
                    <a:pt x="419" y="79"/>
                  </a:cubicBezTo>
                  <a:cubicBezTo>
                    <a:pt x="416" y="85"/>
                    <a:pt x="410" y="92"/>
                    <a:pt x="405" y="93"/>
                  </a:cubicBezTo>
                  <a:cubicBezTo>
                    <a:pt x="394" y="85"/>
                    <a:pt x="394" y="85"/>
                    <a:pt x="391" y="77"/>
                  </a:cubicBezTo>
                  <a:cubicBezTo>
                    <a:pt x="390" y="77"/>
                    <a:pt x="390" y="77"/>
                    <a:pt x="389" y="77"/>
                  </a:cubicBezTo>
                  <a:cubicBezTo>
                    <a:pt x="388" y="74"/>
                    <a:pt x="388" y="71"/>
                    <a:pt x="387" y="69"/>
                  </a:cubicBezTo>
                  <a:cubicBezTo>
                    <a:pt x="393" y="68"/>
                    <a:pt x="399" y="68"/>
                    <a:pt x="406" y="68"/>
                  </a:cubicBezTo>
                  <a:cubicBezTo>
                    <a:pt x="406" y="66"/>
                    <a:pt x="406" y="66"/>
                    <a:pt x="413" y="60"/>
                  </a:cubicBezTo>
                  <a:cubicBezTo>
                    <a:pt x="414" y="57"/>
                    <a:pt x="416" y="54"/>
                    <a:pt x="417" y="51"/>
                  </a:cubicBezTo>
                  <a:cubicBezTo>
                    <a:pt x="418" y="51"/>
                    <a:pt x="419" y="51"/>
                    <a:pt x="420" y="51"/>
                  </a:cubicBezTo>
                  <a:cubicBezTo>
                    <a:pt x="425" y="59"/>
                    <a:pt x="423" y="65"/>
                    <a:pt x="423" y="76"/>
                  </a:cubicBezTo>
                  <a:cubicBezTo>
                    <a:pt x="431" y="76"/>
                    <a:pt x="440" y="90"/>
                    <a:pt x="447" y="102"/>
                  </a:cubicBezTo>
                  <a:cubicBezTo>
                    <a:pt x="446" y="102"/>
                    <a:pt x="446" y="103"/>
                    <a:pt x="445" y="103"/>
                  </a:cubicBezTo>
                  <a:moveTo>
                    <a:pt x="201" y="101"/>
                  </a:moveTo>
                  <a:cubicBezTo>
                    <a:pt x="201" y="100"/>
                    <a:pt x="201" y="99"/>
                    <a:pt x="201" y="99"/>
                  </a:cubicBezTo>
                  <a:cubicBezTo>
                    <a:pt x="212" y="98"/>
                    <a:pt x="220" y="94"/>
                    <a:pt x="233" y="92"/>
                  </a:cubicBezTo>
                  <a:cubicBezTo>
                    <a:pt x="233" y="93"/>
                    <a:pt x="233" y="94"/>
                    <a:pt x="233" y="95"/>
                  </a:cubicBezTo>
                  <a:cubicBezTo>
                    <a:pt x="222" y="97"/>
                    <a:pt x="211" y="99"/>
                    <a:pt x="201" y="101"/>
                  </a:cubicBezTo>
                  <a:moveTo>
                    <a:pt x="347" y="88"/>
                  </a:moveTo>
                  <a:cubicBezTo>
                    <a:pt x="341" y="82"/>
                    <a:pt x="334" y="79"/>
                    <a:pt x="330" y="77"/>
                  </a:cubicBezTo>
                  <a:cubicBezTo>
                    <a:pt x="330" y="75"/>
                    <a:pt x="331" y="73"/>
                    <a:pt x="332" y="71"/>
                  </a:cubicBezTo>
                  <a:cubicBezTo>
                    <a:pt x="333" y="70"/>
                    <a:pt x="333" y="70"/>
                    <a:pt x="335" y="70"/>
                  </a:cubicBezTo>
                  <a:cubicBezTo>
                    <a:pt x="335" y="69"/>
                    <a:pt x="336" y="69"/>
                    <a:pt x="336" y="68"/>
                  </a:cubicBezTo>
                  <a:cubicBezTo>
                    <a:pt x="333" y="61"/>
                    <a:pt x="319" y="63"/>
                    <a:pt x="316" y="63"/>
                  </a:cubicBezTo>
                  <a:cubicBezTo>
                    <a:pt x="316" y="60"/>
                    <a:pt x="316" y="57"/>
                    <a:pt x="317" y="54"/>
                  </a:cubicBezTo>
                  <a:cubicBezTo>
                    <a:pt x="313" y="53"/>
                    <a:pt x="308" y="52"/>
                    <a:pt x="305" y="51"/>
                  </a:cubicBezTo>
                  <a:cubicBezTo>
                    <a:pt x="305" y="42"/>
                    <a:pt x="286" y="42"/>
                    <a:pt x="284" y="42"/>
                  </a:cubicBezTo>
                  <a:cubicBezTo>
                    <a:pt x="283" y="41"/>
                    <a:pt x="287" y="39"/>
                    <a:pt x="288" y="37"/>
                  </a:cubicBezTo>
                  <a:cubicBezTo>
                    <a:pt x="292" y="38"/>
                    <a:pt x="296" y="38"/>
                    <a:pt x="300" y="39"/>
                  </a:cubicBezTo>
                  <a:cubicBezTo>
                    <a:pt x="300" y="40"/>
                    <a:pt x="300" y="41"/>
                    <a:pt x="300" y="42"/>
                  </a:cubicBezTo>
                  <a:cubicBezTo>
                    <a:pt x="315" y="46"/>
                    <a:pt x="319" y="46"/>
                    <a:pt x="317" y="46"/>
                  </a:cubicBezTo>
                  <a:cubicBezTo>
                    <a:pt x="317" y="44"/>
                    <a:pt x="317" y="42"/>
                    <a:pt x="317" y="41"/>
                  </a:cubicBezTo>
                  <a:cubicBezTo>
                    <a:pt x="314" y="39"/>
                    <a:pt x="310" y="38"/>
                    <a:pt x="307" y="37"/>
                  </a:cubicBezTo>
                  <a:cubicBezTo>
                    <a:pt x="308" y="36"/>
                    <a:pt x="308" y="36"/>
                    <a:pt x="309" y="35"/>
                  </a:cubicBezTo>
                  <a:cubicBezTo>
                    <a:pt x="308" y="35"/>
                    <a:pt x="306" y="34"/>
                    <a:pt x="305" y="33"/>
                  </a:cubicBezTo>
                  <a:cubicBezTo>
                    <a:pt x="304" y="32"/>
                    <a:pt x="304" y="31"/>
                    <a:pt x="304" y="30"/>
                  </a:cubicBezTo>
                  <a:cubicBezTo>
                    <a:pt x="293" y="27"/>
                    <a:pt x="286" y="25"/>
                    <a:pt x="281" y="33"/>
                  </a:cubicBezTo>
                  <a:cubicBezTo>
                    <a:pt x="276" y="35"/>
                    <a:pt x="271" y="37"/>
                    <a:pt x="269" y="43"/>
                  </a:cubicBezTo>
                  <a:cubicBezTo>
                    <a:pt x="266" y="43"/>
                    <a:pt x="264" y="44"/>
                    <a:pt x="261" y="45"/>
                  </a:cubicBezTo>
                  <a:cubicBezTo>
                    <a:pt x="261" y="45"/>
                    <a:pt x="261" y="46"/>
                    <a:pt x="261" y="47"/>
                  </a:cubicBezTo>
                  <a:cubicBezTo>
                    <a:pt x="260" y="47"/>
                    <a:pt x="258" y="47"/>
                    <a:pt x="258" y="47"/>
                  </a:cubicBezTo>
                  <a:cubicBezTo>
                    <a:pt x="258" y="47"/>
                    <a:pt x="258" y="46"/>
                    <a:pt x="258" y="45"/>
                  </a:cubicBezTo>
                  <a:cubicBezTo>
                    <a:pt x="265" y="41"/>
                    <a:pt x="277" y="33"/>
                    <a:pt x="283" y="25"/>
                  </a:cubicBezTo>
                  <a:cubicBezTo>
                    <a:pt x="265" y="25"/>
                    <a:pt x="256" y="30"/>
                    <a:pt x="242" y="37"/>
                  </a:cubicBezTo>
                  <a:cubicBezTo>
                    <a:pt x="242" y="36"/>
                    <a:pt x="242" y="35"/>
                    <a:pt x="242" y="35"/>
                  </a:cubicBezTo>
                  <a:cubicBezTo>
                    <a:pt x="240" y="35"/>
                    <a:pt x="238" y="35"/>
                    <a:pt x="236" y="36"/>
                  </a:cubicBezTo>
                  <a:cubicBezTo>
                    <a:pt x="236" y="35"/>
                    <a:pt x="236" y="35"/>
                    <a:pt x="236" y="34"/>
                  </a:cubicBezTo>
                  <a:cubicBezTo>
                    <a:pt x="239" y="32"/>
                    <a:pt x="244" y="29"/>
                    <a:pt x="248" y="27"/>
                  </a:cubicBezTo>
                  <a:cubicBezTo>
                    <a:pt x="248" y="26"/>
                    <a:pt x="259" y="21"/>
                    <a:pt x="261" y="19"/>
                  </a:cubicBezTo>
                  <a:cubicBezTo>
                    <a:pt x="251" y="19"/>
                    <a:pt x="243" y="25"/>
                    <a:pt x="237" y="28"/>
                  </a:cubicBezTo>
                  <a:cubicBezTo>
                    <a:pt x="237" y="28"/>
                    <a:pt x="237" y="29"/>
                    <a:pt x="237" y="30"/>
                  </a:cubicBezTo>
                  <a:cubicBezTo>
                    <a:pt x="235" y="30"/>
                    <a:pt x="233" y="30"/>
                    <a:pt x="232" y="30"/>
                  </a:cubicBezTo>
                  <a:cubicBezTo>
                    <a:pt x="236" y="26"/>
                    <a:pt x="237" y="25"/>
                    <a:pt x="244" y="23"/>
                  </a:cubicBezTo>
                  <a:cubicBezTo>
                    <a:pt x="244" y="19"/>
                    <a:pt x="250" y="19"/>
                    <a:pt x="253" y="19"/>
                  </a:cubicBezTo>
                  <a:cubicBezTo>
                    <a:pt x="253" y="14"/>
                    <a:pt x="268" y="13"/>
                    <a:pt x="274" y="13"/>
                  </a:cubicBezTo>
                  <a:cubicBezTo>
                    <a:pt x="274" y="13"/>
                    <a:pt x="274" y="14"/>
                    <a:pt x="274" y="15"/>
                  </a:cubicBezTo>
                  <a:cubicBezTo>
                    <a:pt x="268" y="15"/>
                    <a:pt x="266" y="17"/>
                    <a:pt x="264" y="19"/>
                  </a:cubicBezTo>
                  <a:cubicBezTo>
                    <a:pt x="269" y="17"/>
                    <a:pt x="275" y="16"/>
                    <a:pt x="281" y="14"/>
                  </a:cubicBezTo>
                  <a:cubicBezTo>
                    <a:pt x="281" y="13"/>
                    <a:pt x="281" y="13"/>
                    <a:pt x="281" y="13"/>
                  </a:cubicBezTo>
                  <a:cubicBezTo>
                    <a:pt x="279" y="13"/>
                    <a:pt x="277" y="13"/>
                    <a:pt x="275" y="13"/>
                  </a:cubicBezTo>
                  <a:cubicBezTo>
                    <a:pt x="277" y="12"/>
                    <a:pt x="278" y="9"/>
                    <a:pt x="283" y="11"/>
                  </a:cubicBezTo>
                  <a:cubicBezTo>
                    <a:pt x="282" y="12"/>
                    <a:pt x="282" y="13"/>
                    <a:pt x="282" y="14"/>
                  </a:cubicBezTo>
                  <a:cubicBezTo>
                    <a:pt x="306" y="12"/>
                    <a:pt x="306" y="12"/>
                    <a:pt x="305" y="11"/>
                  </a:cubicBezTo>
                  <a:cubicBezTo>
                    <a:pt x="304" y="10"/>
                    <a:pt x="302" y="10"/>
                    <a:pt x="301" y="10"/>
                  </a:cubicBezTo>
                  <a:cubicBezTo>
                    <a:pt x="301" y="9"/>
                    <a:pt x="301" y="9"/>
                    <a:pt x="301" y="8"/>
                  </a:cubicBezTo>
                  <a:cubicBezTo>
                    <a:pt x="304" y="9"/>
                    <a:pt x="308" y="10"/>
                    <a:pt x="311" y="11"/>
                  </a:cubicBezTo>
                  <a:cubicBezTo>
                    <a:pt x="310" y="11"/>
                    <a:pt x="309" y="12"/>
                    <a:pt x="309" y="12"/>
                  </a:cubicBezTo>
                  <a:cubicBezTo>
                    <a:pt x="314" y="16"/>
                    <a:pt x="314" y="16"/>
                    <a:pt x="322" y="19"/>
                  </a:cubicBezTo>
                  <a:cubicBezTo>
                    <a:pt x="322" y="19"/>
                    <a:pt x="322" y="20"/>
                    <a:pt x="322" y="21"/>
                  </a:cubicBezTo>
                  <a:cubicBezTo>
                    <a:pt x="326" y="22"/>
                    <a:pt x="330" y="25"/>
                    <a:pt x="338" y="32"/>
                  </a:cubicBezTo>
                  <a:cubicBezTo>
                    <a:pt x="338" y="30"/>
                    <a:pt x="337" y="29"/>
                    <a:pt x="337" y="28"/>
                  </a:cubicBezTo>
                  <a:cubicBezTo>
                    <a:pt x="340" y="28"/>
                    <a:pt x="346" y="28"/>
                    <a:pt x="351" y="33"/>
                  </a:cubicBezTo>
                  <a:cubicBezTo>
                    <a:pt x="351" y="25"/>
                    <a:pt x="324" y="16"/>
                    <a:pt x="322" y="16"/>
                  </a:cubicBezTo>
                  <a:cubicBezTo>
                    <a:pt x="322" y="14"/>
                    <a:pt x="322" y="13"/>
                    <a:pt x="322" y="13"/>
                  </a:cubicBezTo>
                  <a:cubicBezTo>
                    <a:pt x="327" y="13"/>
                    <a:pt x="336" y="10"/>
                    <a:pt x="344" y="18"/>
                  </a:cubicBezTo>
                  <a:cubicBezTo>
                    <a:pt x="349" y="18"/>
                    <a:pt x="354" y="17"/>
                    <a:pt x="359" y="17"/>
                  </a:cubicBezTo>
                  <a:cubicBezTo>
                    <a:pt x="360" y="19"/>
                    <a:pt x="364" y="38"/>
                    <a:pt x="355" y="38"/>
                  </a:cubicBezTo>
                  <a:cubicBezTo>
                    <a:pt x="354" y="36"/>
                    <a:pt x="353" y="35"/>
                    <a:pt x="352" y="34"/>
                  </a:cubicBezTo>
                  <a:cubicBezTo>
                    <a:pt x="351" y="35"/>
                    <a:pt x="351" y="35"/>
                    <a:pt x="344" y="36"/>
                  </a:cubicBezTo>
                  <a:cubicBezTo>
                    <a:pt x="347" y="41"/>
                    <a:pt x="355" y="39"/>
                    <a:pt x="361" y="46"/>
                  </a:cubicBezTo>
                  <a:cubicBezTo>
                    <a:pt x="361" y="46"/>
                    <a:pt x="360" y="47"/>
                    <a:pt x="360" y="47"/>
                  </a:cubicBezTo>
                  <a:cubicBezTo>
                    <a:pt x="361" y="50"/>
                    <a:pt x="361" y="50"/>
                    <a:pt x="360" y="53"/>
                  </a:cubicBezTo>
                  <a:cubicBezTo>
                    <a:pt x="362" y="54"/>
                    <a:pt x="364" y="55"/>
                    <a:pt x="367" y="56"/>
                  </a:cubicBezTo>
                  <a:cubicBezTo>
                    <a:pt x="367" y="64"/>
                    <a:pt x="365" y="75"/>
                    <a:pt x="363" y="86"/>
                  </a:cubicBezTo>
                  <a:cubicBezTo>
                    <a:pt x="352" y="85"/>
                    <a:pt x="352" y="83"/>
                    <a:pt x="350" y="88"/>
                  </a:cubicBezTo>
                  <a:cubicBezTo>
                    <a:pt x="349" y="88"/>
                    <a:pt x="348" y="88"/>
                    <a:pt x="347" y="88"/>
                  </a:cubicBezTo>
                  <a:moveTo>
                    <a:pt x="261" y="86"/>
                  </a:moveTo>
                  <a:cubicBezTo>
                    <a:pt x="261" y="85"/>
                    <a:pt x="261" y="83"/>
                    <a:pt x="261" y="82"/>
                  </a:cubicBezTo>
                  <a:cubicBezTo>
                    <a:pt x="263" y="82"/>
                    <a:pt x="264" y="82"/>
                    <a:pt x="266" y="82"/>
                  </a:cubicBezTo>
                  <a:cubicBezTo>
                    <a:pt x="264" y="85"/>
                    <a:pt x="264" y="85"/>
                    <a:pt x="261" y="86"/>
                  </a:cubicBezTo>
                  <a:moveTo>
                    <a:pt x="375" y="86"/>
                  </a:moveTo>
                  <a:cubicBezTo>
                    <a:pt x="370" y="79"/>
                    <a:pt x="368" y="70"/>
                    <a:pt x="369" y="65"/>
                  </a:cubicBezTo>
                  <a:cubicBezTo>
                    <a:pt x="370" y="64"/>
                    <a:pt x="371" y="63"/>
                    <a:pt x="372" y="62"/>
                  </a:cubicBezTo>
                  <a:cubicBezTo>
                    <a:pt x="376" y="65"/>
                    <a:pt x="381" y="69"/>
                    <a:pt x="387" y="78"/>
                  </a:cubicBezTo>
                  <a:cubicBezTo>
                    <a:pt x="386" y="81"/>
                    <a:pt x="384" y="83"/>
                    <a:pt x="383" y="86"/>
                  </a:cubicBezTo>
                  <a:cubicBezTo>
                    <a:pt x="380" y="86"/>
                    <a:pt x="378" y="86"/>
                    <a:pt x="375" y="86"/>
                  </a:cubicBezTo>
                  <a:moveTo>
                    <a:pt x="381" y="65"/>
                  </a:moveTo>
                  <a:cubicBezTo>
                    <a:pt x="381" y="64"/>
                    <a:pt x="381" y="63"/>
                    <a:pt x="381" y="62"/>
                  </a:cubicBezTo>
                  <a:cubicBezTo>
                    <a:pt x="381" y="62"/>
                    <a:pt x="382" y="62"/>
                    <a:pt x="383" y="62"/>
                  </a:cubicBezTo>
                  <a:cubicBezTo>
                    <a:pt x="383" y="60"/>
                    <a:pt x="383" y="58"/>
                    <a:pt x="383" y="56"/>
                  </a:cubicBezTo>
                  <a:cubicBezTo>
                    <a:pt x="383" y="56"/>
                    <a:pt x="384" y="56"/>
                    <a:pt x="385" y="56"/>
                  </a:cubicBezTo>
                  <a:cubicBezTo>
                    <a:pt x="385" y="55"/>
                    <a:pt x="385" y="54"/>
                    <a:pt x="385" y="54"/>
                  </a:cubicBezTo>
                  <a:cubicBezTo>
                    <a:pt x="386" y="54"/>
                    <a:pt x="386" y="54"/>
                    <a:pt x="387" y="54"/>
                  </a:cubicBezTo>
                  <a:cubicBezTo>
                    <a:pt x="387" y="53"/>
                    <a:pt x="387" y="52"/>
                    <a:pt x="387" y="51"/>
                  </a:cubicBezTo>
                  <a:cubicBezTo>
                    <a:pt x="386" y="51"/>
                    <a:pt x="385" y="51"/>
                    <a:pt x="384" y="51"/>
                  </a:cubicBezTo>
                  <a:cubicBezTo>
                    <a:pt x="384" y="52"/>
                    <a:pt x="384" y="53"/>
                    <a:pt x="384" y="54"/>
                  </a:cubicBezTo>
                  <a:cubicBezTo>
                    <a:pt x="383" y="54"/>
                    <a:pt x="382" y="54"/>
                    <a:pt x="381" y="54"/>
                  </a:cubicBezTo>
                  <a:cubicBezTo>
                    <a:pt x="381" y="54"/>
                    <a:pt x="381" y="55"/>
                    <a:pt x="381" y="56"/>
                  </a:cubicBezTo>
                  <a:cubicBezTo>
                    <a:pt x="377" y="55"/>
                    <a:pt x="374" y="54"/>
                    <a:pt x="371" y="54"/>
                  </a:cubicBezTo>
                  <a:cubicBezTo>
                    <a:pt x="371" y="53"/>
                    <a:pt x="371" y="52"/>
                    <a:pt x="371" y="51"/>
                  </a:cubicBezTo>
                  <a:cubicBezTo>
                    <a:pt x="370" y="51"/>
                    <a:pt x="369" y="50"/>
                    <a:pt x="368" y="50"/>
                  </a:cubicBezTo>
                  <a:cubicBezTo>
                    <a:pt x="368" y="42"/>
                    <a:pt x="370" y="37"/>
                    <a:pt x="371" y="33"/>
                  </a:cubicBezTo>
                  <a:cubicBezTo>
                    <a:pt x="370" y="22"/>
                    <a:pt x="370" y="12"/>
                    <a:pt x="370" y="2"/>
                  </a:cubicBezTo>
                  <a:cubicBezTo>
                    <a:pt x="373" y="1"/>
                    <a:pt x="375" y="1"/>
                    <a:pt x="378" y="0"/>
                  </a:cubicBezTo>
                  <a:cubicBezTo>
                    <a:pt x="380" y="2"/>
                    <a:pt x="381" y="17"/>
                    <a:pt x="382" y="24"/>
                  </a:cubicBezTo>
                  <a:cubicBezTo>
                    <a:pt x="383" y="24"/>
                    <a:pt x="384" y="24"/>
                    <a:pt x="385" y="24"/>
                  </a:cubicBezTo>
                  <a:cubicBezTo>
                    <a:pt x="386" y="30"/>
                    <a:pt x="386" y="30"/>
                    <a:pt x="384" y="35"/>
                  </a:cubicBezTo>
                  <a:cubicBezTo>
                    <a:pt x="384" y="28"/>
                    <a:pt x="382" y="26"/>
                    <a:pt x="380" y="25"/>
                  </a:cubicBezTo>
                  <a:cubicBezTo>
                    <a:pt x="380" y="24"/>
                    <a:pt x="380" y="23"/>
                    <a:pt x="380" y="22"/>
                  </a:cubicBezTo>
                  <a:cubicBezTo>
                    <a:pt x="379" y="22"/>
                    <a:pt x="378" y="22"/>
                    <a:pt x="377" y="23"/>
                  </a:cubicBezTo>
                  <a:cubicBezTo>
                    <a:pt x="377" y="24"/>
                    <a:pt x="377" y="26"/>
                    <a:pt x="377" y="28"/>
                  </a:cubicBezTo>
                  <a:cubicBezTo>
                    <a:pt x="375" y="28"/>
                    <a:pt x="375" y="25"/>
                    <a:pt x="375" y="25"/>
                  </a:cubicBezTo>
                  <a:cubicBezTo>
                    <a:pt x="375" y="29"/>
                    <a:pt x="375" y="32"/>
                    <a:pt x="375" y="36"/>
                  </a:cubicBezTo>
                  <a:cubicBezTo>
                    <a:pt x="379" y="38"/>
                    <a:pt x="383" y="39"/>
                    <a:pt x="388" y="40"/>
                  </a:cubicBezTo>
                  <a:cubicBezTo>
                    <a:pt x="388" y="44"/>
                    <a:pt x="388" y="47"/>
                    <a:pt x="388" y="51"/>
                  </a:cubicBezTo>
                  <a:cubicBezTo>
                    <a:pt x="390" y="52"/>
                    <a:pt x="391" y="53"/>
                    <a:pt x="392" y="56"/>
                  </a:cubicBezTo>
                  <a:cubicBezTo>
                    <a:pt x="391" y="56"/>
                    <a:pt x="390" y="56"/>
                    <a:pt x="389" y="56"/>
                  </a:cubicBezTo>
                  <a:cubicBezTo>
                    <a:pt x="388" y="58"/>
                    <a:pt x="388" y="60"/>
                    <a:pt x="387" y="62"/>
                  </a:cubicBezTo>
                  <a:cubicBezTo>
                    <a:pt x="386" y="62"/>
                    <a:pt x="386" y="62"/>
                    <a:pt x="385" y="62"/>
                  </a:cubicBezTo>
                  <a:cubicBezTo>
                    <a:pt x="385" y="63"/>
                    <a:pt x="385" y="63"/>
                    <a:pt x="385" y="64"/>
                  </a:cubicBezTo>
                  <a:cubicBezTo>
                    <a:pt x="383" y="64"/>
                    <a:pt x="382" y="65"/>
                    <a:pt x="381" y="65"/>
                  </a:cubicBezTo>
                  <a:moveTo>
                    <a:pt x="324" y="54"/>
                  </a:moveTo>
                  <a:cubicBezTo>
                    <a:pt x="322" y="54"/>
                    <a:pt x="321" y="53"/>
                    <a:pt x="320" y="52"/>
                  </a:cubicBezTo>
                  <a:cubicBezTo>
                    <a:pt x="322" y="51"/>
                    <a:pt x="323" y="51"/>
                    <a:pt x="325" y="51"/>
                  </a:cubicBezTo>
                  <a:cubicBezTo>
                    <a:pt x="325" y="52"/>
                    <a:pt x="325" y="53"/>
                    <a:pt x="325" y="54"/>
                  </a:cubicBezTo>
                  <a:cubicBezTo>
                    <a:pt x="325" y="54"/>
                    <a:pt x="324" y="54"/>
                    <a:pt x="324" y="54"/>
                  </a:cubicBezTo>
                  <a:moveTo>
                    <a:pt x="327" y="47"/>
                  </a:moveTo>
                  <a:cubicBezTo>
                    <a:pt x="322" y="43"/>
                    <a:pt x="322" y="43"/>
                    <a:pt x="318" y="43"/>
                  </a:cubicBezTo>
                  <a:cubicBezTo>
                    <a:pt x="318" y="39"/>
                    <a:pt x="325" y="42"/>
                    <a:pt x="328" y="42"/>
                  </a:cubicBezTo>
                  <a:cubicBezTo>
                    <a:pt x="328" y="41"/>
                    <a:pt x="328" y="40"/>
                    <a:pt x="329" y="39"/>
                  </a:cubicBezTo>
                  <a:cubicBezTo>
                    <a:pt x="336" y="38"/>
                    <a:pt x="336" y="38"/>
                    <a:pt x="340" y="38"/>
                  </a:cubicBezTo>
                  <a:cubicBezTo>
                    <a:pt x="340" y="39"/>
                    <a:pt x="339" y="41"/>
                    <a:pt x="339" y="43"/>
                  </a:cubicBezTo>
                  <a:cubicBezTo>
                    <a:pt x="338" y="43"/>
                    <a:pt x="336" y="43"/>
                    <a:pt x="334" y="43"/>
                  </a:cubicBezTo>
                  <a:cubicBezTo>
                    <a:pt x="334" y="44"/>
                    <a:pt x="334" y="45"/>
                    <a:pt x="334" y="47"/>
                  </a:cubicBezTo>
                  <a:cubicBezTo>
                    <a:pt x="332" y="47"/>
                    <a:pt x="329" y="47"/>
                    <a:pt x="327" y="47"/>
                  </a:cubicBezTo>
                  <a:moveTo>
                    <a:pt x="312" y="38"/>
                  </a:moveTo>
                  <a:cubicBezTo>
                    <a:pt x="311" y="38"/>
                    <a:pt x="311" y="37"/>
                    <a:pt x="311" y="37"/>
                  </a:cubicBezTo>
                  <a:cubicBezTo>
                    <a:pt x="312" y="36"/>
                    <a:pt x="314" y="35"/>
                    <a:pt x="317" y="37"/>
                  </a:cubicBezTo>
                  <a:cubicBezTo>
                    <a:pt x="315" y="38"/>
                    <a:pt x="314" y="38"/>
                    <a:pt x="312" y="38"/>
                  </a:cubicBezTo>
                  <a:moveTo>
                    <a:pt x="238" y="10"/>
                  </a:moveTo>
                  <a:cubicBezTo>
                    <a:pt x="248" y="0"/>
                    <a:pt x="270" y="0"/>
                    <a:pt x="286" y="7"/>
                  </a:cubicBezTo>
                  <a:cubicBezTo>
                    <a:pt x="281" y="7"/>
                    <a:pt x="260" y="5"/>
                    <a:pt x="253" y="6"/>
                  </a:cubicBezTo>
                  <a:cubicBezTo>
                    <a:pt x="247" y="7"/>
                    <a:pt x="242" y="9"/>
                    <a:pt x="238" y="10"/>
                  </a:cubicBezTo>
                  <a:moveTo>
                    <a:pt x="673" y="710"/>
                  </a:moveTo>
                  <a:cubicBezTo>
                    <a:pt x="671" y="706"/>
                    <a:pt x="669" y="702"/>
                    <a:pt x="667" y="699"/>
                  </a:cubicBezTo>
                  <a:cubicBezTo>
                    <a:pt x="666" y="699"/>
                    <a:pt x="665" y="699"/>
                    <a:pt x="665" y="699"/>
                  </a:cubicBezTo>
                  <a:cubicBezTo>
                    <a:pt x="664" y="696"/>
                    <a:pt x="658" y="691"/>
                    <a:pt x="656" y="690"/>
                  </a:cubicBezTo>
                  <a:cubicBezTo>
                    <a:pt x="656" y="689"/>
                    <a:pt x="655" y="688"/>
                    <a:pt x="655" y="686"/>
                  </a:cubicBezTo>
                  <a:cubicBezTo>
                    <a:pt x="652" y="682"/>
                    <a:pt x="648" y="678"/>
                    <a:pt x="644" y="673"/>
                  </a:cubicBezTo>
                  <a:cubicBezTo>
                    <a:pt x="645" y="673"/>
                    <a:pt x="646" y="673"/>
                    <a:pt x="647" y="672"/>
                  </a:cubicBezTo>
                  <a:cubicBezTo>
                    <a:pt x="644" y="670"/>
                    <a:pt x="646" y="662"/>
                    <a:pt x="646" y="660"/>
                  </a:cubicBezTo>
                  <a:cubicBezTo>
                    <a:pt x="644" y="660"/>
                    <a:pt x="643" y="659"/>
                    <a:pt x="642" y="659"/>
                  </a:cubicBezTo>
                  <a:cubicBezTo>
                    <a:pt x="642" y="654"/>
                    <a:pt x="642" y="650"/>
                    <a:pt x="642" y="645"/>
                  </a:cubicBezTo>
                  <a:cubicBezTo>
                    <a:pt x="640" y="645"/>
                    <a:pt x="640" y="645"/>
                    <a:pt x="640" y="647"/>
                  </a:cubicBezTo>
                  <a:cubicBezTo>
                    <a:pt x="639" y="646"/>
                    <a:pt x="639" y="645"/>
                    <a:pt x="639" y="644"/>
                  </a:cubicBezTo>
                  <a:cubicBezTo>
                    <a:pt x="634" y="647"/>
                    <a:pt x="636" y="644"/>
                    <a:pt x="635" y="649"/>
                  </a:cubicBezTo>
                  <a:cubicBezTo>
                    <a:pt x="634" y="649"/>
                    <a:pt x="633" y="649"/>
                    <a:pt x="633" y="649"/>
                  </a:cubicBezTo>
                  <a:cubicBezTo>
                    <a:pt x="633" y="642"/>
                    <a:pt x="631" y="635"/>
                    <a:pt x="629" y="632"/>
                  </a:cubicBezTo>
                  <a:cubicBezTo>
                    <a:pt x="620" y="632"/>
                    <a:pt x="610" y="632"/>
                    <a:pt x="608" y="627"/>
                  </a:cubicBezTo>
                  <a:cubicBezTo>
                    <a:pt x="600" y="627"/>
                    <a:pt x="600" y="631"/>
                    <a:pt x="593" y="631"/>
                  </a:cubicBezTo>
                  <a:cubicBezTo>
                    <a:pt x="592" y="629"/>
                    <a:pt x="591" y="628"/>
                    <a:pt x="591" y="627"/>
                  </a:cubicBezTo>
                  <a:cubicBezTo>
                    <a:pt x="589" y="627"/>
                    <a:pt x="588" y="627"/>
                    <a:pt x="586" y="627"/>
                  </a:cubicBezTo>
                  <a:cubicBezTo>
                    <a:pt x="586" y="630"/>
                    <a:pt x="588" y="631"/>
                    <a:pt x="592" y="635"/>
                  </a:cubicBezTo>
                  <a:cubicBezTo>
                    <a:pt x="592" y="637"/>
                    <a:pt x="592" y="639"/>
                    <a:pt x="592" y="642"/>
                  </a:cubicBezTo>
                  <a:cubicBezTo>
                    <a:pt x="589" y="645"/>
                    <a:pt x="591" y="646"/>
                    <a:pt x="592" y="654"/>
                  </a:cubicBezTo>
                  <a:cubicBezTo>
                    <a:pt x="588" y="660"/>
                    <a:pt x="588" y="666"/>
                    <a:pt x="583" y="675"/>
                  </a:cubicBezTo>
                  <a:cubicBezTo>
                    <a:pt x="577" y="680"/>
                    <a:pt x="575" y="681"/>
                    <a:pt x="571" y="687"/>
                  </a:cubicBezTo>
                  <a:cubicBezTo>
                    <a:pt x="558" y="687"/>
                    <a:pt x="548" y="684"/>
                    <a:pt x="541" y="684"/>
                  </a:cubicBezTo>
                  <a:cubicBezTo>
                    <a:pt x="540" y="682"/>
                    <a:pt x="539" y="681"/>
                    <a:pt x="538" y="680"/>
                  </a:cubicBezTo>
                  <a:cubicBezTo>
                    <a:pt x="535" y="679"/>
                    <a:pt x="531" y="679"/>
                    <a:pt x="528" y="679"/>
                  </a:cubicBezTo>
                  <a:cubicBezTo>
                    <a:pt x="526" y="671"/>
                    <a:pt x="514" y="672"/>
                    <a:pt x="512" y="671"/>
                  </a:cubicBezTo>
                  <a:cubicBezTo>
                    <a:pt x="512" y="669"/>
                    <a:pt x="510" y="668"/>
                    <a:pt x="508" y="666"/>
                  </a:cubicBezTo>
                  <a:cubicBezTo>
                    <a:pt x="507" y="665"/>
                    <a:pt x="507" y="663"/>
                    <a:pt x="506" y="662"/>
                  </a:cubicBezTo>
                  <a:cubicBezTo>
                    <a:pt x="503" y="662"/>
                    <a:pt x="501" y="662"/>
                    <a:pt x="498" y="662"/>
                  </a:cubicBezTo>
                  <a:cubicBezTo>
                    <a:pt x="498" y="660"/>
                    <a:pt x="498" y="659"/>
                    <a:pt x="498" y="658"/>
                  </a:cubicBezTo>
                  <a:cubicBezTo>
                    <a:pt x="495" y="657"/>
                    <a:pt x="493" y="655"/>
                    <a:pt x="491" y="654"/>
                  </a:cubicBezTo>
                  <a:cubicBezTo>
                    <a:pt x="491" y="653"/>
                    <a:pt x="491" y="652"/>
                    <a:pt x="491" y="651"/>
                  </a:cubicBezTo>
                  <a:cubicBezTo>
                    <a:pt x="489" y="651"/>
                    <a:pt x="488" y="651"/>
                    <a:pt x="487" y="651"/>
                  </a:cubicBezTo>
                  <a:cubicBezTo>
                    <a:pt x="486" y="649"/>
                    <a:pt x="485" y="647"/>
                    <a:pt x="485" y="645"/>
                  </a:cubicBezTo>
                  <a:cubicBezTo>
                    <a:pt x="484" y="645"/>
                    <a:pt x="484" y="645"/>
                    <a:pt x="483" y="645"/>
                  </a:cubicBezTo>
                  <a:cubicBezTo>
                    <a:pt x="477" y="626"/>
                    <a:pt x="484" y="614"/>
                    <a:pt x="492" y="599"/>
                  </a:cubicBezTo>
                  <a:cubicBezTo>
                    <a:pt x="492" y="586"/>
                    <a:pt x="491" y="583"/>
                    <a:pt x="496" y="574"/>
                  </a:cubicBezTo>
                  <a:cubicBezTo>
                    <a:pt x="496" y="575"/>
                    <a:pt x="497" y="578"/>
                    <a:pt x="500" y="580"/>
                  </a:cubicBezTo>
                  <a:cubicBezTo>
                    <a:pt x="500" y="578"/>
                    <a:pt x="501" y="577"/>
                    <a:pt x="502" y="576"/>
                  </a:cubicBezTo>
                  <a:cubicBezTo>
                    <a:pt x="502" y="577"/>
                    <a:pt x="503" y="577"/>
                    <a:pt x="504" y="578"/>
                  </a:cubicBezTo>
                  <a:cubicBezTo>
                    <a:pt x="505" y="576"/>
                    <a:pt x="506" y="574"/>
                    <a:pt x="507" y="573"/>
                  </a:cubicBezTo>
                  <a:cubicBezTo>
                    <a:pt x="509" y="575"/>
                    <a:pt x="510" y="576"/>
                    <a:pt x="515" y="577"/>
                  </a:cubicBezTo>
                  <a:cubicBezTo>
                    <a:pt x="516" y="576"/>
                    <a:pt x="516" y="575"/>
                    <a:pt x="516" y="574"/>
                  </a:cubicBezTo>
                  <a:cubicBezTo>
                    <a:pt x="517" y="574"/>
                    <a:pt x="518" y="574"/>
                    <a:pt x="519" y="574"/>
                  </a:cubicBezTo>
                  <a:cubicBezTo>
                    <a:pt x="519" y="575"/>
                    <a:pt x="519" y="576"/>
                    <a:pt x="520" y="578"/>
                  </a:cubicBezTo>
                  <a:cubicBezTo>
                    <a:pt x="521" y="575"/>
                    <a:pt x="522" y="572"/>
                    <a:pt x="523" y="569"/>
                  </a:cubicBezTo>
                  <a:cubicBezTo>
                    <a:pt x="524" y="569"/>
                    <a:pt x="526" y="569"/>
                    <a:pt x="527" y="569"/>
                  </a:cubicBezTo>
                  <a:cubicBezTo>
                    <a:pt x="527" y="572"/>
                    <a:pt x="527" y="575"/>
                    <a:pt x="527" y="578"/>
                  </a:cubicBezTo>
                  <a:cubicBezTo>
                    <a:pt x="527" y="578"/>
                    <a:pt x="528" y="578"/>
                    <a:pt x="529" y="578"/>
                  </a:cubicBezTo>
                  <a:cubicBezTo>
                    <a:pt x="529" y="575"/>
                    <a:pt x="530" y="574"/>
                    <a:pt x="531" y="572"/>
                  </a:cubicBezTo>
                  <a:cubicBezTo>
                    <a:pt x="540" y="584"/>
                    <a:pt x="544" y="589"/>
                    <a:pt x="564" y="588"/>
                  </a:cubicBezTo>
                  <a:cubicBezTo>
                    <a:pt x="569" y="586"/>
                    <a:pt x="569" y="586"/>
                    <a:pt x="580" y="584"/>
                  </a:cubicBezTo>
                  <a:cubicBezTo>
                    <a:pt x="584" y="578"/>
                    <a:pt x="584" y="578"/>
                    <a:pt x="587" y="576"/>
                  </a:cubicBezTo>
                  <a:cubicBezTo>
                    <a:pt x="592" y="576"/>
                    <a:pt x="617" y="580"/>
                    <a:pt x="622" y="572"/>
                  </a:cubicBezTo>
                  <a:cubicBezTo>
                    <a:pt x="626" y="569"/>
                    <a:pt x="630" y="567"/>
                    <a:pt x="635" y="565"/>
                  </a:cubicBezTo>
                  <a:cubicBezTo>
                    <a:pt x="639" y="565"/>
                    <a:pt x="643" y="565"/>
                    <a:pt x="648" y="565"/>
                  </a:cubicBezTo>
                  <a:cubicBezTo>
                    <a:pt x="649" y="564"/>
                    <a:pt x="649" y="562"/>
                    <a:pt x="650" y="561"/>
                  </a:cubicBezTo>
                  <a:cubicBezTo>
                    <a:pt x="652" y="561"/>
                    <a:pt x="655" y="562"/>
                    <a:pt x="658" y="562"/>
                  </a:cubicBezTo>
                  <a:cubicBezTo>
                    <a:pt x="658" y="560"/>
                    <a:pt x="659" y="559"/>
                    <a:pt x="659" y="557"/>
                  </a:cubicBezTo>
                  <a:cubicBezTo>
                    <a:pt x="662" y="557"/>
                    <a:pt x="665" y="556"/>
                    <a:pt x="668" y="556"/>
                  </a:cubicBezTo>
                  <a:cubicBezTo>
                    <a:pt x="668" y="557"/>
                    <a:pt x="668" y="557"/>
                    <a:pt x="668" y="558"/>
                  </a:cubicBezTo>
                  <a:cubicBezTo>
                    <a:pt x="679" y="539"/>
                    <a:pt x="679" y="544"/>
                    <a:pt x="701" y="546"/>
                  </a:cubicBezTo>
                  <a:cubicBezTo>
                    <a:pt x="701" y="549"/>
                    <a:pt x="706" y="552"/>
                    <a:pt x="704" y="558"/>
                  </a:cubicBezTo>
                  <a:cubicBezTo>
                    <a:pt x="703" y="558"/>
                    <a:pt x="702" y="558"/>
                    <a:pt x="702" y="559"/>
                  </a:cubicBezTo>
                  <a:cubicBezTo>
                    <a:pt x="702" y="562"/>
                    <a:pt x="702" y="565"/>
                    <a:pt x="703" y="569"/>
                  </a:cubicBezTo>
                  <a:cubicBezTo>
                    <a:pt x="705" y="569"/>
                    <a:pt x="707" y="573"/>
                    <a:pt x="709" y="574"/>
                  </a:cubicBezTo>
                  <a:cubicBezTo>
                    <a:pt x="709" y="576"/>
                    <a:pt x="709" y="579"/>
                    <a:pt x="709" y="581"/>
                  </a:cubicBezTo>
                  <a:cubicBezTo>
                    <a:pt x="707" y="583"/>
                    <a:pt x="705" y="585"/>
                    <a:pt x="703" y="587"/>
                  </a:cubicBezTo>
                  <a:cubicBezTo>
                    <a:pt x="703" y="587"/>
                    <a:pt x="703" y="588"/>
                    <a:pt x="703" y="589"/>
                  </a:cubicBezTo>
                  <a:cubicBezTo>
                    <a:pt x="692" y="589"/>
                    <a:pt x="691" y="597"/>
                    <a:pt x="682" y="592"/>
                  </a:cubicBezTo>
                  <a:cubicBezTo>
                    <a:pt x="681" y="590"/>
                    <a:pt x="680" y="588"/>
                    <a:pt x="680" y="587"/>
                  </a:cubicBezTo>
                  <a:cubicBezTo>
                    <a:pt x="679" y="587"/>
                    <a:pt x="679" y="587"/>
                    <a:pt x="678" y="587"/>
                  </a:cubicBezTo>
                  <a:cubicBezTo>
                    <a:pt x="675" y="579"/>
                    <a:pt x="673" y="578"/>
                    <a:pt x="669" y="575"/>
                  </a:cubicBezTo>
                  <a:cubicBezTo>
                    <a:pt x="662" y="580"/>
                    <a:pt x="676" y="591"/>
                    <a:pt x="669" y="601"/>
                  </a:cubicBezTo>
                  <a:cubicBezTo>
                    <a:pt x="669" y="603"/>
                    <a:pt x="669" y="605"/>
                    <a:pt x="669" y="608"/>
                  </a:cubicBezTo>
                  <a:cubicBezTo>
                    <a:pt x="671" y="609"/>
                    <a:pt x="673" y="610"/>
                    <a:pt x="675" y="610"/>
                  </a:cubicBezTo>
                  <a:cubicBezTo>
                    <a:pt x="675" y="613"/>
                    <a:pt x="674" y="616"/>
                    <a:pt x="674" y="619"/>
                  </a:cubicBezTo>
                  <a:cubicBezTo>
                    <a:pt x="675" y="619"/>
                    <a:pt x="676" y="619"/>
                    <a:pt x="676" y="619"/>
                  </a:cubicBezTo>
                  <a:cubicBezTo>
                    <a:pt x="676" y="624"/>
                    <a:pt x="676" y="625"/>
                    <a:pt x="681" y="632"/>
                  </a:cubicBezTo>
                  <a:cubicBezTo>
                    <a:pt x="685" y="632"/>
                    <a:pt x="690" y="633"/>
                    <a:pt x="695" y="634"/>
                  </a:cubicBezTo>
                  <a:cubicBezTo>
                    <a:pt x="696" y="637"/>
                    <a:pt x="700" y="649"/>
                    <a:pt x="708" y="652"/>
                  </a:cubicBezTo>
                  <a:cubicBezTo>
                    <a:pt x="708" y="655"/>
                    <a:pt x="709" y="659"/>
                    <a:pt x="709" y="662"/>
                  </a:cubicBezTo>
                  <a:cubicBezTo>
                    <a:pt x="703" y="663"/>
                    <a:pt x="704" y="665"/>
                    <a:pt x="703" y="671"/>
                  </a:cubicBezTo>
                  <a:cubicBezTo>
                    <a:pt x="701" y="671"/>
                    <a:pt x="700" y="671"/>
                    <a:pt x="699" y="671"/>
                  </a:cubicBezTo>
                  <a:cubicBezTo>
                    <a:pt x="699" y="673"/>
                    <a:pt x="699" y="676"/>
                    <a:pt x="699" y="679"/>
                  </a:cubicBezTo>
                  <a:cubicBezTo>
                    <a:pt x="699" y="679"/>
                    <a:pt x="700" y="679"/>
                    <a:pt x="701" y="679"/>
                  </a:cubicBezTo>
                  <a:cubicBezTo>
                    <a:pt x="701" y="680"/>
                    <a:pt x="701" y="681"/>
                    <a:pt x="701" y="682"/>
                  </a:cubicBezTo>
                  <a:cubicBezTo>
                    <a:pt x="700" y="682"/>
                    <a:pt x="699" y="682"/>
                    <a:pt x="699" y="682"/>
                  </a:cubicBezTo>
                  <a:cubicBezTo>
                    <a:pt x="698" y="686"/>
                    <a:pt x="694" y="688"/>
                    <a:pt x="690" y="693"/>
                  </a:cubicBezTo>
                  <a:cubicBezTo>
                    <a:pt x="691" y="695"/>
                    <a:pt x="691" y="696"/>
                    <a:pt x="692" y="698"/>
                  </a:cubicBezTo>
                  <a:cubicBezTo>
                    <a:pt x="681" y="694"/>
                    <a:pt x="679" y="701"/>
                    <a:pt x="677" y="710"/>
                  </a:cubicBezTo>
                  <a:cubicBezTo>
                    <a:pt x="676" y="710"/>
                    <a:pt x="674" y="710"/>
                    <a:pt x="673" y="71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MAON"/>
          <p:cNvSpPr txBox="1"/>
          <p:nvPr/>
        </p:nvSpPr>
        <p:spPr>
          <a:xfrm>
            <a:off x="7163947" y="1698049"/>
            <a:ext cx="3454226" cy="830997"/>
          </a:xfrm>
          <a:prstGeom prst="rect">
            <a:avLst/>
          </a:prstGeom>
          <a:ln w="12700">
            <a:miter lim="400000"/>
          </a:ln>
        </p:spPr>
        <p:txBody>
          <a:bodyPr wrap="square" lIns="22860" rIns="22860" anchor="ctr">
            <a:spAutoFit/>
          </a:bodyPr>
          <a:lstStyle/>
          <a:p>
            <a:pPr defTabSz="412750" hangingPunct="0"/>
            <a:r>
              <a:rPr lang="en-US" altLang="zh-CN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【</a:t>
            </a:r>
            <a:r>
              <a:rPr lang="zh-CN" altLang="en-US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茶文化</a:t>
            </a:r>
            <a:r>
              <a:rPr lang="en-US" altLang="zh-CN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】</a:t>
            </a:r>
            <a:endParaRPr sz="4800" kern="0" spc="17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Bodoni SvtyTwo ITC TT-Book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00488" y="3070184"/>
            <a:ext cx="4951355" cy="202156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4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4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0325983" y="1629687"/>
            <a:ext cx="443955" cy="1164053"/>
            <a:chOff x="20222703" y="11058283"/>
            <a:chExt cx="887909" cy="2328105"/>
          </a:xfrm>
        </p:grpSpPr>
        <p:pic>
          <p:nvPicPr>
            <p:cNvPr id="10" name="Picture" descr="Picture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75" y="1216660"/>
            <a:ext cx="11191875" cy="5452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8"/>
          <p:cNvSpPr>
            <a:spLocks noEditPoints="1"/>
          </p:cNvSpPr>
          <p:nvPr/>
        </p:nvSpPr>
        <p:spPr bwMode="auto">
          <a:xfrm>
            <a:off x="1540198" y="2157121"/>
            <a:ext cx="9586278" cy="4090034"/>
          </a:xfrm>
          <a:custGeom>
            <a:avLst/>
            <a:gdLst>
              <a:gd name="T0" fmla="*/ 733 w 880"/>
              <a:gd name="T1" fmla="*/ 283 h 408"/>
              <a:gd name="T2" fmla="*/ 733 w 880"/>
              <a:gd name="T3" fmla="*/ 247 h 408"/>
              <a:gd name="T4" fmla="*/ 795 w 880"/>
              <a:gd name="T5" fmla="*/ 183 h 408"/>
              <a:gd name="T6" fmla="*/ 842 w 880"/>
              <a:gd name="T7" fmla="*/ 165 h 408"/>
              <a:gd name="T8" fmla="*/ 832 w 880"/>
              <a:gd name="T9" fmla="*/ 124 h 408"/>
              <a:gd name="T10" fmla="*/ 844 w 880"/>
              <a:gd name="T11" fmla="*/ 86 h 408"/>
              <a:gd name="T12" fmla="*/ 716 w 880"/>
              <a:gd name="T13" fmla="*/ 110 h 408"/>
              <a:gd name="T14" fmla="*/ 666 w 880"/>
              <a:gd name="T15" fmla="*/ 22 h 408"/>
              <a:gd name="T16" fmla="*/ 580 w 880"/>
              <a:gd name="T17" fmla="*/ 17 h 408"/>
              <a:gd name="T18" fmla="*/ 515 w 880"/>
              <a:gd name="T19" fmla="*/ 62 h 408"/>
              <a:gd name="T20" fmla="*/ 451 w 880"/>
              <a:gd name="T21" fmla="*/ 157 h 408"/>
              <a:gd name="T22" fmla="*/ 387 w 880"/>
              <a:gd name="T23" fmla="*/ 111 h 408"/>
              <a:gd name="T24" fmla="*/ 312 w 880"/>
              <a:gd name="T25" fmla="*/ 74 h 408"/>
              <a:gd name="T26" fmla="*/ 252 w 880"/>
              <a:gd name="T27" fmla="*/ 120 h 408"/>
              <a:gd name="T28" fmla="*/ 210 w 880"/>
              <a:gd name="T29" fmla="*/ 179 h 408"/>
              <a:gd name="T30" fmla="*/ 168 w 880"/>
              <a:gd name="T31" fmla="*/ 177 h 408"/>
              <a:gd name="T32" fmla="*/ 107 w 880"/>
              <a:gd name="T33" fmla="*/ 173 h 408"/>
              <a:gd name="T34" fmla="*/ 38 w 880"/>
              <a:gd name="T35" fmla="*/ 203 h 408"/>
              <a:gd name="T36" fmla="*/ 22 w 880"/>
              <a:gd name="T37" fmla="*/ 311 h 408"/>
              <a:gd name="T38" fmla="*/ 48 w 880"/>
              <a:gd name="T39" fmla="*/ 391 h 408"/>
              <a:gd name="T40" fmla="*/ 112 w 880"/>
              <a:gd name="T41" fmla="*/ 393 h 408"/>
              <a:gd name="T42" fmla="*/ 200 w 880"/>
              <a:gd name="T43" fmla="*/ 384 h 408"/>
              <a:gd name="T44" fmla="*/ 318 w 880"/>
              <a:gd name="T45" fmla="*/ 321 h 408"/>
              <a:gd name="T46" fmla="*/ 383 w 880"/>
              <a:gd name="T47" fmla="*/ 359 h 408"/>
              <a:gd name="T48" fmla="*/ 394 w 880"/>
              <a:gd name="T49" fmla="*/ 327 h 408"/>
              <a:gd name="T50" fmla="*/ 428 w 880"/>
              <a:gd name="T51" fmla="*/ 301 h 408"/>
              <a:gd name="T52" fmla="*/ 471 w 880"/>
              <a:gd name="T53" fmla="*/ 326 h 408"/>
              <a:gd name="T54" fmla="*/ 597 w 880"/>
              <a:gd name="T55" fmla="*/ 230 h 408"/>
              <a:gd name="T56" fmla="*/ 653 w 880"/>
              <a:gd name="T57" fmla="*/ 297 h 408"/>
              <a:gd name="T58" fmla="*/ 695 w 880"/>
              <a:gd name="T59" fmla="*/ 314 h 408"/>
              <a:gd name="T60" fmla="*/ 833 w 880"/>
              <a:gd name="T61" fmla="*/ 257 h 408"/>
              <a:gd name="T62" fmla="*/ 781 w 880"/>
              <a:gd name="T63" fmla="*/ 179 h 408"/>
              <a:gd name="T64" fmla="*/ 755 w 880"/>
              <a:gd name="T65" fmla="*/ 163 h 408"/>
              <a:gd name="T66" fmla="*/ 803 w 880"/>
              <a:gd name="T67" fmla="*/ 155 h 408"/>
              <a:gd name="T68" fmla="*/ 666 w 880"/>
              <a:gd name="T69" fmla="*/ 20 h 408"/>
              <a:gd name="T70" fmla="*/ 81 w 880"/>
              <a:gd name="T71" fmla="*/ 369 h 408"/>
              <a:gd name="T72" fmla="*/ 95 w 880"/>
              <a:gd name="T73" fmla="*/ 374 h 408"/>
              <a:gd name="T74" fmla="*/ 110 w 880"/>
              <a:gd name="T75" fmla="*/ 392 h 408"/>
              <a:gd name="T76" fmla="*/ 90 w 880"/>
              <a:gd name="T77" fmla="*/ 157 h 408"/>
              <a:gd name="T78" fmla="*/ 141 w 880"/>
              <a:gd name="T79" fmla="*/ 395 h 408"/>
              <a:gd name="T80" fmla="*/ 162 w 880"/>
              <a:gd name="T81" fmla="*/ 383 h 408"/>
              <a:gd name="T82" fmla="*/ 184 w 880"/>
              <a:gd name="T83" fmla="*/ 377 h 408"/>
              <a:gd name="T84" fmla="*/ 200 w 880"/>
              <a:gd name="T85" fmla="*/ 324 h 408"/>
              <a:gd name="T86" fmla="*/ 233 w 880"/>
              <a:gd name="T87" fmla="*/ 166 h 408"/>
              <a:gd name="T88" fmla="*/ 402 w 880"/>
              <a:gd name="T89" fmla="*/ 356 h 408"/>
              <a:gd name="T90" fmla="*/ 269 w 880"/>
              <a:gd name="T91" fmla="*/ 134 h 408"/>
              <a:gd name="T92" fmla="*/ 336 w 880"/>
              <a:gd name="T93" fmla="*/ 351 h 408"/>
              <a:gd name="T94" fmla="*/ 342 w 880"/>
              <a:gd name="T95" fmla="*/ 351 h 408"/>
              <a:gd name="T96" fmla="*/ 316 w 880"/>
              <a:gd name="T97" fmla="*/ 93 h 408"/>
              <a:gd name="T98" fmla="*/ 388 w 880"/>
              <a:gd name="T99" fmla="*/ 364 h 408"/>
              <a:gd name="T100" fmla="*/ 478 w 880"/>
              <a:gd name="T101" fmla="*/ 184 h 408"/>
              <a:gd name="T102" fmla="*/ 434 w 880"/>
              <a:gd name="T103" fmla="*/ 186 h 408"/>
              <a:gd name="T104" fmla="*/ 444 w 880"/>
              <a:gd name="T105" fmla="*/ 242 h 408"/>
              <a:gd name="T106" fmla="*/ 427 w 880"/>
              <a:gd name="T107" fmla="*/ 288 h 408"/>
              <a:gd name="T108" fmla="*/ 471 w 880"/>
              <a:gd name="T109" fmla="*/ 249 h 408"/>
              <a:gd name="T110" fmla="*/ 467 w 880"/>
              <a:gd name="T111" fmla="*/ 320 h 408"/>
              <a:gd name="T112" fmla="*/ 507 w 880"/>
              <a:gd name="T113" fmla="*/ 97 h 408"/>
              <a:gd name="T114" fmla="*/ 569 w 880"/>
              <a:gd name="T115" fmla="*/ 48 h 408"/>
              <a:gd name="T116" fmla="*/ 608 w 880"/>
              <a:gd name="T117" fmla="*/ 26 h 408"/>
              <a:gd name="T118" fmla="*/ 679 w 880"/>
              <a:gd name="T119" fmla="*/ 298 h 408"/>
              <a:gd name="T120" fmla="*/ 696 w 880"/>
              <a:gd name="T121" fmla="*/ 235 h 408"/>
              <a:gd name="T122" fmla="*/ 710 w 880"/>
              <a:gd name="T123" fmla="*/ 299 h 408"/>
              <a:gd name="T124" fmla="*/ 739 w 880"/>
              <a:gd name="T125" fmla="*/ 295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0" h="408">
                <a:moveTo>
                  <a:pt x="876" y="202"/>
                </a:moveTo>
                <a:cubicBezTo>
                  <a:pt x="874" y="202"/>
                  <a:pt x="875" y="203"/>
                  <a:pt x="874" y="204"/>
                </a:cubicBezTo>
                <a:cubicBezTo>
                  <a:pt x="873" y="203"/>
                  <a:pt x="873" y="203"/>
                  <a:pt x="873" y="203"/>
                </a:cubicBezTo>
                <a:cubicBezTo>
                  <a:pt x="873" y="202"/>
                  <a:pt x="873" y="202"/>
                  <a:pt x="873" y="202"/>
                </a:cubicBezTo>
                <a:cubicBezTo>
                  <a:pt x="871" y="203"/>
                  <a:pt x="871" y="203"/>
                  <a:pt x="871" y="203"/>
                </a:cubicBezTo>
                <a:cubicBezTo>
                  <a:pt x="870" y="203"/>
                  <a:pt x="870" y="203"/>
                  <a:pt x="870" y="202"/>
                </a:cubicBezTo>
                <a:cubicBezTo>
                  <a:pt x="870" y="202"/>
                  <a:pt x="870" y="202"/>
                  <a:pt x="870" y="202"/>
                </a:cubicBezTo>
                <a:cubicBezTo>
                  <a:pt x="870" y="203"/>
                  <a:pt x="870" y="203"/>
                  <a:pt x="870" y="203"/>
                </a:cubicBezTo>
                <a:cubicBezTo>
                  <a:pt x="870" y="205"/>
                  <a:pt x="867" y="204"/>
                  <a:pt x="866" y="206"/>
                </a:cubicBezTo>
                <a:cubicBezTo>
                  <a:pt x="867" y="206"/>
                  <a:pt x="867" y="206"/>
                  <a:pt x="867" y="206"/>
                </a:cubicBezTo>
                <a:cubicBezTo>
                  <a:pt x="867" y="206"/>
                  <a:pt x="867" y="206"/>
                  <a:pt x="868" y="205"/>
                </a:cubicBezTo>
                <a:cubicBezTo>
                  <a:pt x="868" y="206"/>
                  <a:pt x="868" y="206"/>
                  <a:pt x="869" y="206"/>
                </a:cubicBezTo>
                <a:cubicBezTo>
                  <a:pt x="869" y="207"/>
                  <a:pt x="867" y="207"/>
                  <a:pt x="867" y="209"/>
                </a:cubicBezTo>
                <a:cubicBezTo>
                  <a:pt x="866" y="209"/>
                  <a:pt x="865" y="209"/>
                  <a:pt x="864" y="210"/>
                </a:cubicBezTo>
                <a:cubicBezTo>
                  <a:pt x="860" y="210"/>
                  <a:pt x="863" y="214"/>
                  <a:pt x="859" y="214"/>
                </a:cubicBezTo>
                <a:cubicBezTo>
                  <a:pt x="861" y="215"/>
                  <a:pt x="861" y="215"/>
                  <a:pt x="861" y="215"/>
                </a:cubicBezTo>
                <a:cubicBezTo>
                  <a:pt x="860" y="216"/>
                  <a:pt x="858" y="216"/>
                  <a:pt x="856" y="216"/>
                </a:cubicBezTo>
                <a:cubicBezTo>
                  <a:pt x="855" y="218"/>
                  <a:pt x="853" y="219"/>
                  <a:pt x="850" y="220"/>
                </a:cubicBezTo>
                <a:cubicBezTo>
                  <a:pt x="849" y="221"/>
                  <a:pt x="847" y="222"/>
                  <a:pt x="845" y="222"/>
                </a:cubicBezTo>
                <a:cubicBezTo>
                  <a:pt x="843" y="222"/>
                  <a:pt x="845" y="224"/>
                  <a:pt x="843" y="224"/>
                </a:cubicBezTo>
                <a:cubicBezTo>
                  <a:pt x="844" y="225"/>
                  <a:pt x="844" y="225"/>
                  <a:pt x="844" y="225"/>
                </a:cubicBezTo>
                <a:cubicBezTo>
                  <a:pt x="842" y="225"/>
                  <a:pt x="844" y="226"/>
                  <a:pt x="843" y="226"/>
                </a:cubicBezTo>
                <a:cubicBezTo>
                  <a:pt x="840" y="225"/>
                  <a:pt x="840" y="225"/>
                  <a:pt x="840" y="225"/>
                </a:cubicBezTo>
                <a:cubicBezTo>
                  <a:pt x="841" y="225"/>
                  <a:pt x="841" y="225"/>
                  <a:pt x="841" y="225"/>
                </a:cubicBezTo>
                <a:cubicBezTo>
                  <a:pt x="840" y="226"/>
                  <a:pt x="839" y="227"/>
                  <a:pt x="839" y="228"/>
                </a:cubicBezTo>
                <a:cubicBezTo>
                  <a:pt x="840" y="228"/>
                  <a:pt x="840" y="229"/>
                  <a:pt x="841" y="229"/>
                </a:cubicBezTo>
                <a:cubicBezTo>
                  <a:pt x="841" y="230"/>
                  <a:pt x="841" y="230"/>
                  <a:pt x="841" y="230"/>
                </a:cubicBezTo>
                <a:cubicBezTo>
                  <a:pt x="841" y="231"/>
                  <a:pt x="841" y="230"/>
                  <a:pt x="842" y="231"/>
                </a:cubicBezTo>
                <a:cubicBezTo>
                  <a:pt x="840" y="232"/>
                  <a:pt x="840" y="232"/>
                  <a:pt x="840" y="232"/>
                </a:cubicBezTo>
                <a:cubicBezTo>
                  <a:pt x="840" y="232"/>
                  <a:pt x="840" y="233"/>
                  <a:pt x="841" y="233"/>
                </a:cubicBezTo>
                <a:cubicBezTo>
                  <a:pt x="840" y="234"/>
                  <a:pt x="840" y="234"/>
                  <a:pt x="840" y="234"/>
                </a:cubicBezTo>
                <a:cubicBezTo>
                  <a:pt x="841" y="235"/>
                  <a:pt x="842" y="233"/>
                  <a:pt x="843" y="233"/>
                </a:cubicBezTo>
                <a:cubicBezTo>
                  <a:pt x="846" y="234"/>
                  <a:pt x="842" y="235"/>
                  <a:pt x="842" y="236"/>
                </a:cubicBezTo>
                <a:cubicBezTo>
                  <a:pt x="843" y="237"/>
                  <a:pt x="843" y="237"/>
                  <a:pt x="843" y="237"/>
                </a:cubicBezTo>
                <a:cubicBezTo>
                  <a:pt x="844" y="237"/>
                  <a:pt x="844" y="237"/>
                  <a:pt x="844" y="237"/>
                </a:cubicBezTo>
                <a:cubicBezTo>
                  <a:pt x="845" y="238"/>
                  <a:pt x="845" y="238"/>
                  <a:pt x="845" y="238"/>
                </a:cubicBezTo>
                <a:cubicBezTo>
                  <a:pt x="845" y="238"/>
                  <a:pt x="843" y="238"/>
                  <a:pt x="842" y="239"/>
                </a:cubicBezTo>
                <a:cubicBezTo>
                  <a:pt x="842" y="239"/>
                  <a:pt x="843" y="239"/>
                  <a:pt x="843" y="240"/>
                </a:cubicBezTo>
                <a:cubicBezTo>
                  <a:pt x="842" y="240"/>
                  <a:pt x="842" y="241"/>
                  <a:pt x="841" y="241"/>
                </a:cubicBezTo>
                <a:cubicBezTo>
                  <a:pt x="838" y="239"/>
                  <a:pt x="839" y="235"/>
                  <a:pt x="838" y="232"/>
                </a:cubicBezTo>
                <a:cubicBezTo>
                  <a:pt x="837" y="231"/>
                  <a:pt x="837" y="228"/>
                  <a:pt x="836" y="226"/>
                </a:cubicBezTo>
                <a:cubicBezTo>
                  <a:pt x="834" y="226"/>
                  <a:pt x="835" y="227"/>
                  <a:pt x="832" y="227"/>
                </a:cubicBezTo>
                <a:cubicBezTo>
                  <a:pt x="832" y="228"/>
                  <a:pt x="833" y="228"/>
                  <a:pt x="832" y="228"/>
                </a:cubicBezTo>
                <a:cubicBezTo>
                  <a:pt x="831" y="228"/>
                  <a:pt x="831" y="228"/>
                  <a:pt x="830" y="228"/>
                </a:cubicBezTo>
                <a:cubicBezTo>
                  <a:pt x="830" y="231"/>
                  <a:pt x="827" y="231"/>
                  <a:pt x="825" y="233"/>
                </a:cubicBezTo>
                <a:cubicBezTo>
                  <a:pt x="823" y="233"/>
                  <a:pt x="823" y="236"/>
                  <a:pt x="822" y="235"/>
                </a:cubicBezTo>
                <a:cubicBezTo>
                  <a:pt x="822" y="235"/>
                  <a:pt x="822" y="237"/>
                  <a:pt x="822" y="237"/>
                </a:cubicBezTo>
                <a:cubicBezTo>
                  <a:pt x="819" y="238"/>
                  <a:pt x="816" y="239"/>
                  <a:pt x="814" y="241"/>
                </a:cubicBezTo>
                <a:cubicBezTo>
                  <a:pt x="814" y="240"/>
                  <a:pt x="814" y="240"/>
                  <a:pt x="814" y="240"/>
                </a:cubicBezTo>
                <a:cubicBezTo>
                  <a:pt x="812" y="240"/>
                  <a:pt x="812" y="242"/>
                  <a:pt x="811" y="243"/>
                </a:cubicBezTo>
                <a:cubicBezTo>
                  <a:pt x="811" y="243"/>
                  <a:pt x="812" y="244"/>
                  <a:pt x="811" y="244"/>
                </a:cubicBezTo>
                <a:cubicBezTo>
                  <a:pt x="810" y="244"/>
                  <a:pt x="810" y="244"/>
                  <a:pt x="810" y="244"/>
                </a:cubicBezTo>
                <a:cubicBezTo>
                  <a:pt x="809" y="245"/>
                  <a:pt x="809" y="245"/>
                  <a:pt x="809" y="245"/>
                </a:cubicBezTo>
                <a:cubicBezTo>
                  <a:pt x="806" y="243"/>
                  <a:pt x="807" y="247"/>
                  <a:pt x="804" y="247"/>
                </a:cubicBezTo>
                <a:cubicBezTo>
                  <a:pt x="804" y="247"/>
                  <a:pt x="804" y="247"/>
                  <a:pt x="804" y="247"/>
                </a:cubicBezTo>
                <a:cubicBezTo>
                  <a:pt x="804" y="249"/>
                  <a:pt x="802" y="248"/>
                  <a:pt x="802" y="249"/>
                </a:cubicBezTo>
                <a:cubicBezTo>
                  <a:pt x="802" y="249"/>
                  <a:pt x="802" y="249"/>
                  <a:pt x="802" y="249"/>
                </a:cubicBezTo>
                <a:cubicBezTo>
                  <a:pt x="801" y="250"/>
                  <a:pt x="799" y="250"/>
                  <a:pt x="799" y="251"/>
                </a:cubicBezTo>
                <a:cubicBezTo>
                  <a:pt x="796" y="251"/>
                  <a:pt x="794" y="256"/>
                  <a:pt x="791" y="254"/>
                </a:cubicBezTo>
                <a:cubicBezTo>
                  <a:pt x="790" y="254"/>
                  <a:pt x="790" y="254"/>
                  <a:pt x="790" y="254"/>
                </a:cubicBezTo>
                <a:cubicBezTo>
                  <a:pt x="790" y="254"/>
                  <a:pt x="789" y="255"/>
                  <a:pt x="789" y="254"/>
                </a:cubicBezTo>
                <a:cubicBezTo>
                  <a:pt x="788" y="255"/>
                  <a:pt x="788" y="255"/>
                  <a:pt x="788" y="255"/>
                </a:cubicBezTo>
                <a:cubicBezTo>
                  <a:pt x="789" y="255"/>
                  <a:pt x="789" y="255"/>
                  <a:pt x="789" y="255"/>
                </a:cubicBezTo>
                <a:cubicBezTo>
                  <a:pt x="789" y="257"/>
                  <a:pt x="787" y="257"/>
                  <a:pt x="786" y="258"/>
                </a:cubicBezTo>
                <a:cubicBezTo>
                  <a:pt x="785" y="257"/>
                  <a:pt x="785" y="257"/>
                  <a:pt x="785" y="257"/>
                </a:cubicBezTo>
                <a:cubicBezTo>
                  <a:pt x="784" y="257"/>
                  <a:pt x="784" y="258"/>
                  <a:pt x="783" y="258"/>
                </a:cubicBezTo>
                <a:cubicBezTo>
                  <a:pt x="782" y="258"/>
                  <a:pt x="782" y="258"/>
                  <a:pt x="782" y="258"/>
                </a:cubicBezTo>
                <a:cubicBezTo>
                  <a:pt x="781" y="257"/>
                  <a:pt x="780" y="258"/>
                  <a:pt x="780" y="259"/>
                </a:cubicBezTo>
                <a:cubicBezTo>
                  <a:pt x="777" y="258"/>
                  <a:pt x="777" y="260"/>
                  <a:pt x="775" y="261"/>
                </a:cubicBezTo>
                <a:cubicBezTo>
                  <a:pt x="775" y="262"/>
                  <a:pt x="772" y="263"/>
                  <a:pt x="773" y="264"/>
                </a:cubicBezTo>
                <a:cubicBezTo>
                  <a:pt x="773" y="264"/>
                  <a:pt x="773" y="264"/>
                  <a:pt x="773" y="264"/>
                </a:cubicBezTo>
                <a:cubicBezTo>
                  <a:pt x="772" y="264"/>
                  <a:pt x="772" y="264"/>
                  <a:pt x="772" y="263"/>
                </a:cubicBezTo>
                <a:cubicBezTo>
                  <a:pt x="771" y="263"/>
                  <a:pt x="770" y="264"/>
                  <a:pt x="770" y="264"/>
                </a:cubicBezTo>
                <a:cubicBezTo>
                  <a:pt x="770" y="264"/>
                  <a:pt x="770" y="264"/>
                  <a:pt x="770" y="264"/>
                </a:cubicBezTo>
                <a:cubicBezTo>
                  <a:pt x="768" y="264"/>
                  <a:pt x="768" y="266"/>
                  <a:pt x="766" y="266"/>
                </a:cubicBezTo>
                <a:cubicBezTo>
                  <a:pt x="765" y="268"/>
                  <a:pt x="762" y="267"/>
                  <a:pt x="761" y="270"/>
                </a:cubicBezTo>
                <a:cubicBezTo>
                  <a:pt x="761" y="270"/>
                  <a:pt x="761" y="269"/>
                  <a:pt x="760" y="269"/>
                </a:cubicBezTo>
                <a:cubicBezTo>
                  <a:pt x="762" y="270"/>
                  <a:pt x="762" y="270"/>
                  <a:pt x="762" y="270"/>
                </a:cubicBezTo>
                <a:cubicBezTo>
                  <a:pt x="763" y="271"/>
                  <a:pt x="761" y="272"/>
                  <a:pt x="761" y="273"/>
                </a:cubicBezTo>
                <a:cubicBezTo>
                  <a:pt x="759" y="273"/>
                  <a:pt x="758" y="273"/>
                  <a:pt x="757" y="273"/>
                </a:cubicBezTo>
                <a:cubicBezTo>
                  <a:pt x="757" y="273"/>
                  <a:pt x="757" y="272"/>
                  <a:pt x="758" y="272"/>
                </a:cubicBezTo>
                <a:cubicBezTo>
                  <a:pt x="758" y="271"/>
                  <a:pt x="758" y="271"/>
                  <a:pt x="758" y="271"/>
                </a:cubicBezTo>
                <a:cubicBezTo>
                  <a:pt x="756" y="273"/>
                  <a:pt x="754" y="271"/>
                  <a:pt x="754" y="273"/>
                </a:cubicBezTo>
                <a:cubicBezTo>
                  <a:pt x="751" y="274"/>
                  <a:pt x="748" y="277"/>
                  <a:pt x="745" y="278"/>
                </a:cubicBezTo>
                <a:cubicBezTo>
                  <a:pt x="745" y="278"/>
                  <a:pt x="746" y="277"/>
                  <a:pt x="747" y="278"/>
                </a:cubicBezTo>
                <a:cubicBezTo>
                  <a:pt x="745" y="280"/>
                  <a:pt x="743" y="276"/>
                  <a:pt x="741" y="278"/>
                </a:cubicBezTo>
                <a:cubicBezTo>
                  <a:pt x="740" y="279"/>
                  <a:pt x="737" y="280"/>
                  <a:pt x="738" y="281"/>
                </a:cubicBezTo>
                <a:cubicBezTo>
                  <a:pt x="737" y="284"/>
                  <a:pt x="735" y="282"/>
                  <a:pt x="733" y="283"/>
                </a:cubicBezTo>
                <a:cubicBezTo>
                  <a:pt x="733" y="283"/>
                  <a:pt x="734" y="283"/>
                  <a:pt x="733" y="284"/>
                </a:cubicBezTo>
                <a:cubicBezTo>
                  <a:pt x="732" y="284"/>
                  <a:pt x="730" y="285"/>
                  <a:pt x="729" y="284"/>
                </a:cubicBezTo>
                <a:cubicBezTo>
                  <a:pt x="729" y="284"/>
                  <a:pt x="729" y="284"/>
                  <a:pt x="729" y="284"/>
                </a:cubicBezTo>
                <a:cubicBezTo>
                  <a:pt x="728" y="284"/>
                  <a:pt x="728" y="285"/>
                  <a:pt x="727" y="284"/>
                </a:cubicBezTo>
                <a:cubicBezTo>
                  <a:pt x="727" y="284"/>
                  <a:pt x="728" y="283"/>
                  <a:pt x="728" y="283"/>
                </a:cubicBezTo>
                <a:cubicBezTo>
                  <a:pt x="727" y="282"/>
                  <a:pt x="726" y="284"/>
                  <a:pt x="725" y="283"/>
                </a:cubicBezTo>
                <a:cubicBezTo>
                  <a:pt x="726" y="282"/>
                  <a:pt x="727" y="281"/>
                  <a:pt x="727" y="281"/>
                </a:cubicBezTo>
                <a:cubicBezTo>
                  <a:pt x="727" y="280"/>
                  <a:pt x="727" y="280"/>
                  <a:pt x="727" y="280"/>
                </a:cubicBezTo>
                <a:cubicBezTo>
                  <a:pt x="728" y="279"/>
                  <a:pt x="727" y="278"/>
                  <a:pt x="728" y="278"/>
                </a:cubicBezTo>
                <a:cubicBezTo>
                  <a:pt x="729" y="278"/>
                  <a:pt x="729" y="278"/>
                  <a:pt x="729" y="279"/>
                </a:cubicBezTo>
                <a:cubicBezTo>
                  <a:pt x="730" y="278"/>
                  <a:pt x="730" y="278"/>
                  <a:pt x="730" y="278"/>
                </a:cubicBezTo>
                <a:cubicBezTo>
                  <a:pt x="731" y="278"/>
                  <a:pt x="731" y="278"/>
                  <a:pt x="731" y="279"/>
                </a:cubicBezTo>
                <a:cubicBezTo>
                  <a:pt x="731" y="279"/>
                  <a:pt x="732" y="278"/>
                  <a:pt x="734" y="278"/>
                </a:cubicBezTo>
                <a:cubicBezTo>
                  <a:pt x="734" y="277"/>
                  <a:pt x="734" y="277"/>
                  <a:pt x="734" y="277"/>
                </a:cubicBezTo>
                <a:cubicBezTo>
                  <a:pt x="734" y="277"/>
                  <a:pt x="736" y="277"/>
                  <a:pt x="736" y="277"/>
                </a:cubicBezTo>
                <a:cubicBezTo>
                  <a:pt x="736" y="276"/>
                  <a:pt x="736" y="276"/>
                  <a:pt x="736" y="276"/>
                </a:cubicBezTo>
                <a:cubicBezTo>
                  <a:pt x="737" y="276"/>
                  <a:pt x="739" y="275"/>
                  <a:pt x="740" y="276"/>
                </a:cubicBezTo>
                <a:cubicBezTo>
                  <a:pt x="740" y="276"/>
                  <a:pt x="740" y="276"/>
                  <a:pt x="740" y="275"/>
                </a:cubicBezTo>
                <a:cubicBezTo>
                  <a:pt x="741" y="275"/>
                  <a:pt x="741" y="275"/>
                  <a:pt x="742" y="275"/>
                </a:cubicBezTo>
                <a:cubicBezTo>
                  <a:pt x="743" y="274"/>
                  <a:pt x="746" y="275"/>
                  <a:pt x="746" y="273"/>
                </a:cubicBezTo>
                <a:cubicBezTo>
                  <a:pt x="747" y="272"/>
                  <a:pt x="747" y="272"/>
                  <a:pt x="747" y="273"/>
                </a:cubicBezTo>
                <a:cubicBezTo>
                  <a:pt x="747" y="272"/>
                  <a:pt x="747" y="272"/>
                  <a:pt x="747" y="272"/>
                </a:cubicBezTo>
                <a:cubicBezTo>
                  <a:pt x="748" y="271"/>
                  <a:pt x="748" y="273"/>
                  <a:pt x="749" y="272"/>
                </a:cubicBezTo>
                <a:cubicBezTo>
                  <a:pt x="751" y="272"/>
                  <a:pt x="750" y="271"/>
                  <a:pt x="751" y="270"/>
                </a:cubicBezTo>
                <a:cubicBezTo>
                  <a:pt x="752" y="270"/>
                  <a:pt x="752" y="269"/>
                  <a:pt x="753" y="269"/>
                </a:cubicBezTo>
                <a:cubicBezTo>
                  <a:pt x="753" y="269"/>
                  <a:pt x="756" y="269"/>
                  <a:pt x="756" y="267"/>
                </a:cubicBezTo>
                <a:cubicBezTo>
                  <a:pt x="755" y="268"/>
                  <a:pt x="754" y="267"/>
                  <a:pt x="753" y="267"/>
                </a:cubicBezTo>
                <a:cubicBezTo>
                  <a:pt x="753" y="266"/>
                  <a:pt x="754" y="265"/>
                  <a:pt x="756" y="266"/>
                </a:cubicBezTo>
                <a:cubicBezTo>
                  <a:pt x="756" y="263"/>
                  <a:pt x="759" y="266"/>
                  <a:pt x="761" y="265"/>
                </a:cubicBezTo>
                <a:cubicBezTo>
                  <a:pt x="761" y="265"/>
                  <a:pt x="760" y="265"/>
                  <a:pt x="760" y="265"/>
                </a:cubicBezTo>
                <a:cubicBezTo>
                  <a:pt x="761" y="264"/>
                  <a:pt x="761" y="264"/>
                  <a:pt x="761" y="264"/>
                </a:cubicBezTo>
                <a:cubicBezTo>
                  <a:pt x="764" y="265"/>
                  <a:pt x="765" y="261"/>
                  <a:pt x="768" y="262"/>
                </a:cubicBezTo>
                <a:cubicBezTo>
                  <a:pt x="768" y="261"/>
                  <a:pt x="770" y="260"/>
                  <a:pt x="770" y="259"/>
                </a:cubicBezTo>
                <a:cubicBezTo>
                  <a:pt x="772" y="260"/>
                  <a:pt x="773" y="256"/>
                  <a:pt x="774" y="258"/>
                </a:cubicBezTo>
                <a:cubicBezTo>
                  <a:pt x="776" y="258"/>
                  <a:pt x="777" y="257"/>
                  <a:pt x="778" y="255"/>
                </a:cubicBezTo>
                <a:cubicBezTo>
                  <a:pt x="782" y="253"/>
                  <a:pt x="786" y="251"/>
                  <a:pt x="790" y="249"/>
                </a:cubicBezTo>
                <a:cubicBezTo>
                  <a:pt x="790" y="247"/>
                  <a:pt x="794" y="248"/>
                  <a:pt x="794" y="246"/>
                </a:cubicBezTo>
                <a:cubicBezTo>
                  <a:pt x="797" y="245"/>
                  <a:pt x="799" y="242"/>
                  <a:pt x="803" y="241"/>
                </a:cubicBezTo>
                <a:cubicBezTo>
                  <a:pt x="804" y="237"/>
                  <a:pt x="809" y="236"/>
                  <a:pt x="812" y="235"/>
                </a:cubicBezTo>
                <a:cubicBezTo>
                  <a:pt x="812" y="235"/>
                  <a:pt x="812" y="234"/>
                  <a:pt x="812" y="234"/>
                </a:cubicBezTo>
                <a:cubicBezTo>
                  <a:pt x="812" y="232"/>
                  <a:pt x="813" y="232"/>
                  <a:pt x="815" y="233"/>
                </a:cubicBezTo>
                <a:cubicBezTo>
                  <a:pt x="818" y="232"/>
                  <a:pt x="817" y="230"/>
                  <a:pt x="819" y="228"/>
                </a:cubicBezTo>
                <a:cubicBezTo>
                  <a:pt x="820" y="229"/>
                  <a:pt x="820" y="226"/>
                  <a:pt x="821" y="228"/>
                </a:cubicBezTo>
                <a:cubicBezTo>
                  <a:pt x="822" y="226"/>
                  <a:pt x="825" y="227"/>
                  <a:pt x="825" y="224"/>
                </a:cubicBezTo>
                <a:cubicBezTo>
                  <a:pt x="827" y="224"/>
                  <a:pt x="828" y="222"/>
                  <a:pt x="830" y="222"/>
                </a:cubicBezTo>
                <a:cubicBezTo>
                  <a:pt x="830" y="220"/>
                  <a:pt x="835" y="220"/>
                  <a:pt x="834" y="218"/>
                </a:cubicBezTo>
                <a:cubicBezTo>
                  <a:pt x="832" y="217"/>
                  <a:pt x="836" y="216"/>
                  <a:pt x="834" y="215"/>
                </a:cubicBezTo>
                <a:cubicBezTo>
                  <a:pt x="834" y="217"/>
                  <a:pt x="834" y="217"/>
                  <a:pt x="834" y="217"/>
                </a:cubicBezTo>
                <a:cubicBezTo>
                  <a:pt x="833" y="216"/>
                  <a:pt x="833" y="216"/>
                  <a:pt x="833" y="216"/>
                </a:cubicBezTo>
                <a:cubicBezTo>
                  <a:pt x="833" y="217"/>
                  <a:pt x="832" y="217"/>
                  <a:pt x="832" y="217"/>
                </a:cubicBezTo>
                <a:cubicBezTo>
                  <a:pt x="832" y="218"/>
                  <a:pt x="831" y="217"/>
                  <a:pt x="830" y="218"/>
                </a:cubicBezTo>
                <a:cubicBezTo>
                  <a:pt x="830" y="218"/>
                  <a:pt x="831" y="218"/>
                  <a:pt x="831" y="219"/>
                </a:cubicBezTo>
                <a:cubicBezTo>
                  <a:pt x="829" y="218"/>
                  <a:pt x="827" y="219"/>
                  <a:pt x="827" y="221"/>
                </a:cubicBezTo>
                <a:cubicBezTo>
                  <a:pt x="825" y="220"/>
                  <a:pt x="826" y="223"/>
                  <a:pt x="824" y="222"/>
                </a:cubicBezTo>
                <a:cubicBezTo>
                  <a:pt x="824" y="222"/>
                  <a:pt x="824" y="223"/>
                  <a:pt x="824" y="223"/>
                </a:cubicBezTo>
                <a:cubicBezTo>
                  <a:pt x="824" y="224"/>
                  <a:pt x="823" y="224"/>
                  <a:pt x="822" y="225"/>
                </a:cubicBezTo>
                <a:cubicBezTo>
                  <a:pt x="819" y="225"/>
                  <a:pt x="817" y="227"/>
                  <a:pt x="814" y="228"/>
                </a:cubicBezTo>
                <a:cubicBezTo>
                  <a:pt x="815" y="229"/>
                  <a:pt x="815" y="229"/>
                  <a:pt x="815" y="229"/>
                </a:cubicBezTo>
                <a:cubicBezTo>
                  <a:pt x="815" y="229"/>
                  <a:pt x="815" y="229"/>
                  <a:pt x="815" y="229"/>
                </a:cubicBezTo>
                <a:cubicBezTo>
                  <a:pt x="815" y="230"/>
                  <a:pt x="815" y="229"/>
                  <a:pt x="815" y="229"/>
                </a:cubicBezTo>
                <a:cubicBezTo>
                  <a:pt x="813" y="230"/>
                  <a:pt x="813" y="232"/>
                  <a:pt x="811" y="231"/>
                </a:cubicBezTo>
                <a:cubicBezTo>
                  <a:pt x="810" y="232"/>
                  <a:pt x="807" y="232"/>
                  <a:pt x="808" y="234"/>
                </a:cubicBezTo>
                <a:cubicBezTo>
                  <a:pt x="807" y="234"/>
                  <a:pt x="806" y="234"/>
                  <a:pt x="805" y="235"/>
                </a:cubicBezTo>
                <a:cubicBezTo>
                  <a:pt x="806" y="236"/>
                  <a:pt x="806" y="236"/>
                  <a:pt x="806" y="236"/>
                </a:cubicBezTo>
                <a:cubicBezTo>
                  <a:pt x="805" y="236"/>
                  <a:pt x="804" y="237"/>
                  <a:pt x="804" y="237"/>
                </a:cubicBezTo>
                <a:cubicBezTo>
                  <a:pt x="804" y="238"/>
                  <a:pt x="801" y="236"/>
                  <a:pt x="799" y="238"/>
                </a:cubicBezTo>
                <a:cubicBezTo>
                  <a:pt x="799" y="239"/>
                  <a:pt x="796" y="239"/>
                  <a:pt x="798" y="241"/>
                </a:cubicBezTo>
                <a:cubicBezTo>
                  <a:pt x="794" y="240"/>
                  <a:pt x="794" y="245"/>
                  <a:pt x="790" y="244"/>
                </a:cubicBezTo>
                <a:cubicBezTo>
                  <a:pt x="789" y="245"/>
                  <a:pt x="787" y="246"/>
                  <a:pt x="787" y="247"/>
                </a:cubicBezTo>
                <a:cubicBezTo>
                  <a:pt x="786" y="247"/>
                  <a:pt x="786" y="247"/>
                  <a:pt x="786" y="247"/>
                </a:cubicBezTo>
                <a:cubicBezTo>
                  <a:pt x="785" y="248"/>
                  <a:pt x="782" y="247"/>
                  <a:pt x="782" y="249"/>
                </a:cubicBezTo>
                <a:cubicBezTo>
                  <a:pt x="773" y="253"/>
                  <a:pt x="763" y="258"/>
                  <a:pt x="753" y="260"/>
                </a:cubicBezTo>
                <a:cubicBezTo>
                  <a:pt x="751" y="260"/>
                  <a:pt x="750" y="262"/>
                  <a:pt x="748" y="261"/>
                </a:cubicBezTo>
                <a:cubicBezTo>
                  <a:pt x="748" y="261"/>
                  <a:pt x="748" y="261"/>
                  <a:pt x="748" y="261"/>
                </a:cubicBezTo>
                <a:cubicBezTo>
                  <a:pt x="746" y="262"/>
                  <a:pt x="744" y="262"/>
                  <a:pt x="742" y="262"/>
                </a:cubicBezTo>
                <a:cubicBezTo>
                  <a:pt x="742" y="262"/>
                  <a:pt x="742" y="262"/>
                  <a:pt x="743" y="262"/>
                </a:cubicBezTo>
                <a:cubicBezTo>
                  <a:pt x="741" y="262"/>
                  <a:pt x="739" y="262"/>
                  <a:pt x="737" y="261"/>
                </a:cubicBezTo>
                <a:cubicBezTo>
                  <a:pt x="739" y="261"/>
                  <a:pt x="739" y="261"/>
                  <a:pt x="739" y="261"/>
                </a:cubicBezTo>
                <a:cubicBezTo>
                  <a:pt x="739" y="260"/>
                  <a:pt x="738" y="261"/>
                  <a:pt x="738" y="260"/>
                </a:cubicBezTo>
                <a:cubicBezTo>
                  <a:pt x="737" y="259"/>
                  <a:pt x="740" y="260"/>
                  <a:pt x="740" y="258"/>
                </a:cubicBezTo>
                <a:cubicBezTo>
                  <a:pt x="739" y="258"/>
                  <a:pt x="738" y="259"/>
                  <a:pt x="738" y="259"/>
                </a:cubicBezTo>
                <a:cubicBezTo>
                  <a:pt x="736" y="258"/>
                  <a:pt x="734" y="258"/>
                  <a:pt x="734" y="257"/>
                </a:cubicBezTo>
                <a:cubicBezTo>
                  <a:pt x="737" y="256"/>
                  <a:pt x="737" y="256"/>
                  <a:pt x="737" y="256"/>
                </a:cubicBezTo>
                <a:cubicBezTo>
                  <a:pt x="736" y="255"/>
                  <a:pt x="734" y="257"/>
                  <a:pt x="733" y="255"/>
                </a:cubicBezTo>
                <a:cubicBezTo>
                  <a:pt x="734" y="255"/>
                  <a:pt x="734" y="254"/>
                  <a:pt x="734" y="254"/>
                </a:cubicBezTo>
                <a:cubicBezTo>
                  <a:pt x="733" y="253"/>
                  <a:pt x="732" y="253"/>
                  <a:pt x="731" y="252"/>
                </a:cubicBezTo>
                <a:cubicBezTo>
                  <a:pt x="735" y="251"/>
                  <a:pt x="731" y="249"/>
                  <a:pt x="734" y="247"/>
                </a:cubicBezTo>
                <a:cubicBezTo>
                  <a:pt x="733" y="247"/>
                  <a:pt x="733" y="247"/>
                  <a:pt x="733" y="247"/>
                </a:cubicBezTo>
                <a:cubicBezTo>
                  <a:pt x="733" y="247"/>
                  <a:pt x="733" y="247"/>
                  <a:pt x="733" y="247"/>
                </a:cubicBezTo>
                <a:cubicBezTo>
                  <a:pt x="731" y="248"/>
                  <a:pt x="729" y="246"/>
                  <a:pt x="728" y="245"/>
                </a:cubicBezTo>
                <a:cubicBezTo>
                  <a:pt x="724" y="246"/>
                  <a:pt x="729" y="242"/>
                  <a:pt x="726" y="242"/>
                </a:cubicBezTo>
                <a:cubicBezTo>
                  <a:pt x="724" y="241"/>
                  <a:pt x="724" y="242"/>
                  <a:pt x="723" y="242"/>
                </a:cubicBezTo>
                <a:cubicBezTo>
                  <a:pt x="724" y="241"/>
                  <a:pt x="724" y="241"/>
                  <a:pt x="724" y="241"/>
                </a:cubicBezTo>
                <a:cubicBezTo>
                  <a:pt x="722" y="241"/>
                  <a:pt x="722" y="240"/>
                  <a:pt x="721" y="239"/>
                </a:cubicBezTo>
                <a:cubicBezTo>
                  <a:pt x="722" y="238"/>
                  <a:pt x="724" y="238"/>
                  <a:pt x="725" y="237"/>
                </a:cubicBezTo>
                <a:cubicBezTo>
                  <a:pt x="725" y="237"/>
                  <a:pt x="725" y="237"/>
                  <a:pt x="725" y="237"/>
                </a:cubicBezTo>
                <a:cubicBezTo>
                  <a:pt x="726" y="236"/>
                  <a:pt x="727" y="236"/>
                  <a:pt x="728" y="236"/>
                </a:cubicBezTo>
                <a:cubicBezTo>
                  <a:pt x="728" y="236"/>
                  <a:pt x="728" y="236"/>
                  <a:pt x="728" y="237"/>
                </a:cubicBezTo>
                <a:cubicBezTo>
                  <a:pt x="730" y="237"/>
                  <a:pt x="731" y="235"/>
                  <a:pt x="733" y="235"/>
                </a:cubicBezTo>
                <a:cubicBezTo>
                  <a:pt x="733" y="236"/>
                  <a:pt x="733" y="236"/>
                  <a:pt x="733" y="236"/>
                </a:cubicBezTo>
                <a:cubicBezTo>
                  <a:pt x="734" y="235"/>
                  <a:pt x="737" y="235"/>
                  <a:pt x="738" y="234"/>
                </a:cubicBezTo>
                <a:cubicBezTo>
                  <a:pt x="738" y="235"/>
                  <a:pt x="740" y="234"/>
                  <a:pt x="741" y="235"/>
                </a:cubicBezTo>
                <a:cubicBezTo>
                  <a:pt x="742" y="234"/>
                  <a:pt x="744" y="235"/>
                  <a:pt x="745" y="233"/>
                </a:cubicBezTo>
                <a:cubicBezTo>
                  <a:pt x="746" y="234"/>
                  <a:pt x="746" y="234"/>
                  <a:pt x="746" y="234"/>
                </a:cubicBezTo>
                <a:cubicBezTo>
                  <a:pt x="748" y="233"/>
                  <a:pt x="748" y="233"/>
                  <a:pt x="748" y="233"/>
                </a:cubicBezTo>
                <a:cubicBezTo>
                  <a:pt x="748" y="235"/>
                  <a:pt x="751" y="235"/>
                  <a:pt x="750" y="236"/>
                </a:cubicBezTo>
                <a:cubicBezTo>
                  <a:pt x="750" y="234"/>
                  <a:pt x="752" y="236"/>
                  <a:pt x="752" y="235"/>
                </a:cubicBezTo>
                <a:cubicBezTo>
                  <a:pt x="749" y="235"/>
                  <a:pt x="749" y="235"/>
                  <a:pt x="749" y="235"/>
                </a:cubicBezTo>
                <a:cubicBezTo>
                  <a:pt x="749" y="233"/>
                  <a:pt x="751" y="235"/>
                  <a:pt x="752" y="234"/>
                </a:cubicBezTo>
                <a:cubicBezTo>
                  <a:pt x="752" y="230"/>
                  <a:pt x="748" y="234"/>
                  <a:pt x="747" y="233"/>
                </a:cubicBezTo>
                <a:cubicBezTo>
                  <a:pt x="746" y="234"/>
                  <a:pt x="744" y="232"/>
                  <a:pt x="743" y="232"/>
                </a:cubicBezTo>
                <a:cubicBezTo>
                  <a:pt x="742" y="231"/>
                  <a:pt x="745" y="230"/>
                  <a:pt x="744" y="229"/>
                </a:cubicBezTo>
                <a:cubicBezTo>
                  <a:pt x="743" y="229"/>
                  <a:pt x="743" y="229"/>
                  <a:pt x="743" y="229"/>
                </a:cubicBezTo>
                <a:cubicBezTo>
                  <a:pt x="741" y="229"/>
                  <a:pt x="740" y="231"/>
                  <a:pt x="738" y="231"/>
                </a:cubicBezTo>
                <a:cubicBezTo>
                  <a:pt x="739" y="231"/>
                  <a:pt x="738" y="230"/>
                  <a:pt x="738" y="230"/>
                </a:cubicBezTo>
                <a:cubicBezTo>
                  <a:pt x="735" y="230"/>
                  <a:pt x="735" y="230"/>
                  <a:pt x="735" y="230"/>
                </a:cubicBezTo>
                <a:cubicBezTo>
                  <a:pt x="735" y="228"/>
                  <a:pt x="731" y="231"/>
                  <a:pt x="732" y="229"/>
                </a:cubicBezTo>
                <a:cubicBezTo>
                  <a:pt x="732" y="228"/>
                  <a:pt x="732" y="227"/>
                  <a:pt x="734" y="226"/>
                </a:cubicBezTo>
                <a:cubicBezTo>
                  <a:pt x="736" y="227"/>
                  <a:pt x="738" y="224"/>
                  <a:pt x="740" y="226"/>
                </a:cubicBezTo>
                <a:cubicBezTo>
                  <a:pt x="741" y="226"/>
                  <a:pt x="741" y="225"/>
                  <a:pt x="741" y="225"/>
                </a:cubicBezTo>
                <a:cubicBezTo>
                  <a:pt x="741" y="225"/>
                  <a:pt x="741" y="225"/>
                  <a:pt x="741" y="225"/>
                </a:cubicBezTo>
                <a:cubicBezTo>
                  <a:pt x="740" y="224"/>
                  <a:pt x="742" y="224"/>
                  <a:pt x="742" y="224"/>
                </a:cubicBezTo>
                <a:cubicBezTo>
                  <a:pt x="742" y="223"/>
                  <a:pt x="741" y="223"/>
                  <a:pt x="740" y="223"/>
                </a:cubicBezTo>
                <a:cubicBezTo>
                  <a:pt x="740" y="224"/>
                  <a:pt x="740" y="224"/>
                  <a:pt x="740" y="224"/>
                </a:cubicBezTo>
                <a:cubicBezTo>
                  <a:pt x="738" y="224"/>
                  <a:pt x="735" y="224"/>
                  <a:pt x="733" y="223"/>
                </a:cubicBezTo>
                <a:cubicBezTo>
                  <a:pt x="734" y="223"/>
                  <a:pt x="733" y="225"/>
                  <a:pt x="735" y="225"/>
                </a:cubicBezTo>
                <a:cubicBezTo>
                  <a:pt x="733" y="227"/>
                  <a:pt x="730" y="224"/>
                  <a:pt x="728" y="226"/>
                </a:cubicBezTo>
                <a:cubicBezTo>
                  <a:pt x="727" y="224"/>
                  <a:pt x="730" y="224"/>
                  <a:pt x="730" y="224"/>
                </a:cubicBezTo>
                <a:cubicBezTo>
                  <a:pt x="730" y="224"/>
                  <a:pt x="730" y="224"/>
                  <a:pt x="730" y="224"/>
                </a:cubicBezTo>
                <a:cubicBezTo>
                  <a:pt x="729" y="222"/>
                  <a:pt x="728" y="221"/>
                  <a:pt x="729" y="220"/>
                </a:cubicBezTo>
                <a:cubicBezTo>
                  <a:pt x="728" y="221"/>
                  <a:pt x="728" y="219"/>
                  <a:pt x="727" y="219"/>
                </a:cubicBezTo>
                <a:cubicBezTo>
                  <a:pt x="728" y="216"/>
                  <a:pt x="730" y="219"/>
                  <a:pt x="732" y="217"/>
                </a:cubicBezTo>
                <a:cubicBezTo>
                  <a:pt x="733" y="217"/>
                  <a:pt x="733" y="218"/>
                  <a:pt x="733" y="218"/>
                </a:cubicBezTo>
                <a:cubicBezTo>
                  <a:pt x="734" y="217"/>
                  <a:pt x="734" y="217"/>
                  <a:pt x="734" y="217"/>
                </a:cubicBezTo>
                <a:cubicBezTo>
                  <a:pt x="735" y="218"/>
                  <a:pt x="736" y="216"/>
                  <a:pt x="737" y="216"/>
                </a:cubicBezTo>
                <a:cubicBezTo>
                  <a:pt x="736" y="215"/>
                  <a:pt x="736" y="217"/>
                  <a:pt x="735" y="216"/>
                </a:cubicBezTo>
                <a:cubicBezTo>
                  <a:pt x="735" y="214"/>
                  <a:pt x="738" y="214"/>
                  <a:pt x="739" y="214"/>
                </a:cubicBezTo>
                <a:cubicBezTo>
                  <a:pt x="739" y="214"/>
                  <a:pt x="739" y="215"/>
                  <a:pt x="738" y="216"/>
                </a:cubicBezTo>
                <a:cubicBezTo>
                  <a:pt x="741" y="214"/>
                  <a:pt x="741" y="214"/>
                  <a:pt x="741" y="214"/>
                </a:cubicBezTo>
                <a:cubicBezTo>
                  <a:pt x="740" y="213"/>
                  <a:pt x="740" y="213"/>
                  <a:pt x="740" y="213"/>
                </a:cubicBezTo>
                <a:cubicBezTo>
                  <a:pt x="741" y="212"/>
                  <a:pt x="741" y="212"/>
                  <a:pt x="741" y="212"/>
                </a:cubicBezTo>
                <a:cubicBezTo>
                  <a:pt x="741" y="212"/>
                  <a:pt x="740" y="211"/>
                  <a:pt x="741" y="211"/>
                </a:cubicBezTo>
                <a:cubicBezTo>
                  <a:pt x="741" y="211"/>
                  <a:pt x="741" y="211"/>
                  <a:pt x="742" y="210"/>
                </a:cubicBezTo>
                <a:cubicBezTo>
                  <a:pt x="745" y="212"/>
                  <a:pt x="745" y="212"/>
                  <a:pt x="745" y="212"/>
                </a:cubicBezTo>
                <a:cubicBezTo>
                  <a:pt x="745" y="210"/>
                  <a:pt x="750" y="210"/>
                  <a:pt x="750" y="208"/>
                </a:cubicBezTo>
                <a:cubicBezTo>
                  <a:pt x="751" y="208"/>
                  <a:pt x="752" y="209"/>
                  <a:pt x="753" y="208"/>
                </a:cubicBezTo>
                <a:cubicBezTo>
                  <a:pt x="753" y="208"/>
                  <a:pt x="754" y="207"/>
                  <a:pt x="753" y="207"/>
                </a:cubicBezTo>
                <a:cubicBezTo>
                  <a:pt x="754" y="206"/>
                  <a:pt x="754" y="206"/>
                  <a:pt x="754" y="206"/>
                </a:cubicBezTo>
                <a:cubicBezTo>
                  <a:pt x="755" y="206"/>
                  <a:pt x="755" y="205"/>
                  <a:pt x="756" y="206"/>
                </a:cubicBezTo>
                <a:cubicBezTo>
                  <a:pt x="758" y="205"/>
                  <a:pt x="761" y="203"/>
                  <a:pt x="764" y="203"/>
                </a:cubicBezTo>
                <a:cubicBezTo>
                  <a:pt x="764" y="202"/>
                  <a:pt x="766" y="201"/>
                  <a:pt x="766" y="200"/>
                </a:cubicBezTo>
                <a:cubicBezTo>
                  <a:pt x="767" y="201"/>
                  <a:pt x="767" y="201"/>
                  <a:pt x="767" y="201"/>
                </a:cubicBezTo>
                <a:cubicBezTo>
                  <a:pt x="769" y="202"/>
                  <a:pt x="769" y="200"/>
                  <a:pt x="770" y="200"/>
                </a:cubicBezTo>
                <a:cubicBezTo>
                  <a:pt x="767" y="200"/>
                  <a:pt x="767" y="200"/>
                  <a:pt x="767" y="200"/>
                </a:cubicBezTo>
                <a:cubicBezTo>
                  <a:pt x="768" y="197"/>
                  <a:pt x="764" y="199"/>
                  <a:pt x="764" y="197"/>
                </a:cubicBezTo>
                <a:cubicBezTo>
                  <a:pt x="765" y="196"/>
                  <a:pt x="765" y="196"/>
                  <a:pt x="765" y="196"/>
                </a:cubicBezTo>
                <a:cubicBezTo>
                  <a:pt x="765" y="197"/>
                  <a:pt x="765" y="197"/>
                  <a:pt x="765" y="197"/>
                </a:cubicBezTo>
                <a:cubicBezTo>
                  <a:pt x="767" y="196"/>
                  <a:pt x="767" y="196"/>
                  <a:pt x="767" y="196"/>
                </a:cubicBezTo>
                <a:cubicBezTo>
                  <a:pt x="767" y="196"/>
                  <a:pt x="768" y="196"/>
                  <a:pt x="768" y="196"/>
                </a:cubicBezTo>
                <a:cubicBezTo>
                  <a:pt x="769" y="196"/>
                  <a:pt x="769" y="196"/>
                  <a:pt x="769" y="196"/>
                </a:cubicBezTo>
                <a:cubicBezTo>
                  <a:pt x="769" y="196"/>
                  <a:pt x="769" y="196"/>
                  <a:pt x="769" y="196"/>
                </a:cubicBezTo>
                <a:cubicBezTo>
                  <a:pt x="771" y="197"/>
                  <a:pt x="771" y="194"/>
                  <a:pt x="773" y="195"/>
                </a:cubicBezTo>
                <a:cubicBezTo>
                  <a:pt x="777" y="197"/>
                  <a:pt x="777" y="192"/>
                  <a:pt x="780" y="192"/>
                </a:cubicBezTo>
                <a:cubicBezTo>
                  <a:pt x="779" y="191"/>
                  <a:pt x="779" y="191"/>
                  <a:pt x="779" y="191"/>
                </a:cubicBezTo>
                <a:cubicBezTo>
                  <a:pt x="779" y="190"/>
                  <a:pt x="780" y="191"/>
                  <a:pt x="781" y="191"/>
                </a:cubicBezTo>
                <a:cubicBezTo>
                  <a:pt x="782" y="189"/>
                  <a:pt x="784" y="189"/>
                  <a:pt x="784" y="187"/>
                </a:cubicBezTo>
                <a:cubicBezTo>
                  <a:pt x="784" y="187"/>
                  <a:pt x="784" y="187"/>
                  <a:pt x="784" y="187"/>
                </a:cubicBezTo>
                <a:cubicBezTo>
                  <a:pt x="783" y="187"/>
                  <a:pt x="783" y="187"/>
                  <a:pt x="783" y="187"/>
                </a:cubicBezTo>
                <a:cubicBezTo>
                  <a:pt x="784" y="187"/>
                  <a:pt x="785" y="186"/>
                  <a:pt x="786" y="186"/>
                </a:cubicBezTo>
                <a:cubicBezTo>
                  <a:pt x="786" y="186"/>
                  <a:pt x="786" y="186"/>
                  <a:pt x="786" y="186"/>
                </a:cubicBezTo>
                <a:cubicBezTo>
                  <a:pt x="786" y="186"/>
                  <a:pt x="786" y="187"/>
                  <a:pt x="786" y="187"/>
                </a:cubicBezTo>
                <a:cubicBezTo>
                  <a:pt x="787" y="186"/>
                  <a:pt x="788" y="186"/>
                  <a:pt x="789" y="185"/>
                </a:cubicBezTo>
                <a:cubicBezTo>
                  <a:pt x="789" y="184"/>
                  <a:pt x="789" y="184"/>
                  <a:pt x="789" y="184"/>
                </a:cubicBezTo>
                <a:cubicBezTo>
                  <a:pt x="790" y="184"/>
                  <a:pt x="791" y="183"/>
                  <a:pt x="793" y="184"/>
                </a:cubicBezTo>
                <a:cubicBezTo>
                  <a:pt x="793" y="184"/>
                  <a:pt x="794" y="183"/>
                  <a:pt x="794" y="183"/>
                </a:cubicBezTo>
                <a:cubicBezTo>
                  <a:pt x="794" y="183"/>
                  <a:pt x="794" y="183"/>
                  <a:pt x="795" y="183"/>
                </a:cubicBezTo>
                <a:cubicBezTo>
                  <a:pt x="796" y="182"/>
                  <a:pt x="798" y="184"/>
                  <a:pt x="798" y="182"/>
                </a:cubicBezTo>
                <a:cubicBezTo>
                  <a:pt x="799" y="182"/>
                  <a:pt x="799" y="182"/>
                  <a:pt x="800" y="182"/>
                </a:cubicBezTo>
                <a:cubicBezTo>
                  <a:pt x="800" y="181"/>
                  <a:pt x="800" y="181"/>
                  <a:pt x="800" y="181"/>
                </a:cubicBezTo>
                <a:cubicBezTo>
                  <a:pt x="798" y="181"/>
                  <a:pt x="798" y="181"/>
                  <a:pt x="798" y="181"/>
                </a:cubicBezTo>
                <a:cubicBezTo>
                  <a:pt x="797" y="179"/>
                  <a:pt x="794" y="181"/>
                  <a:pt x="793" y="180"/>
                </a:cubicBezTo>
                <a:cubicBezTo>
                  <a:pt x="793" y="177"/>
                  <a:pt x="798" y="179"/>
                  <a:pt x="800" y="177"/>
                </a:cubicBezTo>
                <a:cubicBezTo>
                  <a:pt x="800" y="178"/>
                  <a:pt x="799" y="178"/>
                  <a:pt x="798" y="177"/>
                </a:cubicBezTo>
                <a:cubicBezTo>
                  <a:pt x="799" y="177"/>
                  <a:pt x="800" y="176"/>
                  <a:pt x="801" y="176"/>
                </a:cubicBezTo>
                <a:cubicBezTo>
                  <a:pt x="803" y="180"/>
                  <a:pt x="804" y="175"/>
                  <a:pt x="807" y="176"/>
                </a:cubicBezTo>
                <a:cubicBezTo>
                  <a:pt x="809" y="174"/>
                  <a:pt x="815" y="174"/>
                  <a:pt x="815" y="171"/>
                </a:cubicBezTo>
                <a:cubicBezTo>
                  <a:pt x="817" y="171"/>
                  <a:pt x="817" y="171"/>
                  <a:pt x="817" y="171"/>
                </a:cubicBezTo>
                <a:cubicBezTo>
                  <a:pt x="816" y="171"/>
                  <a:pt x="816" y="171"/>
                  <a:pt x="816" y="171"/>
                </a:cubicBezTo>
                <a:cubicBezTo>
                  <a:pt x="816" y="170"/>
                  <a:pt x="816" y="169"/>
                  <a:pt x="817" y="169"/>
                </a:cubicBezTo>
                <a:cubicBezTo>
                  <a:pt x="817" y="169"/>
                  <a:pt x="818" y="169"/>
                  <a:pt x="818" y="169"/>
                </a:cubicBezTo>
                <a:cubicBezTo>
                  <a:pt x="819" y="168"/>
                  <a:pt x="820" y="169"/>
                  <a:pt x="821" y="169"/>
                </a:cubicBezTo>
                <a:cubicBezTo>
                  <a:pt x="821" y="169"/>
                  <a:pt x="823" y="168"/>
                  <a:pt x="822" y="167"/>
                </a:cubicBezTo>
                <a:cubicBezTo>
                  <a:pt x="824" y="166"/>
                  <a:pt x="828" y="167"/>
                  <a:pt x="830" y="165"/>
                </a:cubicBezTo>
                <a:cubicBezTo>
                  <a:pt x="831" y="165"/>
                  <a:pt x="831" y="165"/>
                  <a:pt x="831" y="165"/>
                </a:cubicBezTo>
                <a:cubicBezTo>
                  <a:pt x="831" y="165"/>
                  <a:pt x="831" y="165"/>
                  <a:pt x="831" y="165"/>
                </a:cubicBezTo>
                <a:cubicBezTo>
                  <a:pt x="831" y="164"/>
                  <a:pt x="832" y="165"/>
                  <a:pt x="832" y="164"/>
                </a:cubicBezTo>
                <a:cubicBezTo>
                  <a:pt x="832" y="163"/>
                  <a:pt x="835" y="162"/>
                  <a:pt x="836" y="160"/>
                </a:cubicBezTo>
                <a:cubicBezTo>
                  <a:pt x="836" y="161"/>
                  <a:pt x="838" y="160"/>
                  <a:pt x="838" y="161"/>
                </a:cubicBezTo>
                <a:cubicBezTo>
                  <a:pt x="838" y="162"/>
                  <a:pt x="837" y="162"/>
                  <a:pt x="837" y="162"/>
                </a:cubicBezTo>
                <a:cubicBezTo>
                  <a:pt x="838" y="164"/>
                  <a:pt x="838" y="164"/>
                  <a:pt x="838" y="164"/>
                </a:cubicBezTo>
                <a:cubicBezTo>
                  <a:pt x="837" y="164"/>
                  <a:pt x="835" y="165"/>
                  <a:pt x="835" y="167"/>
                </a:cubicBezTo>
                <a:cubicBezTo>
                  <a:pt x="832" y="167"/>
                  <a:pt x="832" y="167"/>
                  <a:pt x="832" y="167"/>
                </a:cubicBezTo>
                <a:cubicBezTo>
                  <a:pt x="831" y="167"/>
                  <a:pt x="831" y="168"/>
                  <a:pt x="831" y="168"/>
                </a:cubicBezTo>
                <a:cubicBezTo>
                  <a:pt x="831" y="169"/>
                  <a:pt x="831" y="169"/>
                  <a:pt x="831" y="169"/>
                </a:cubicBezTo>
                <a:cubicBezTo>
                  <a:pt x="830" y="170"/>
                  <a:pt x="829" y="171"/>
                  <a:pt x="828" y="171"/>
                </a:cubicBezTo>
                <a:cubicBezTo>
                  <a:pt x="828" y="171"/>
                  <a:pt x="827" y="173"/>
                  <a:pt x="826" y="174"/>
                </a:cubicBezTo>
                <a:cubicBezTo>
                  <a:pt x="827" y="174"/>
                  <a:pt x="827" y="174"/>
                  <a:pt x="827" y="174"/>
                </a:cubicBezTo>
                <a:cubicBezTo>
                  <a:pt x="827" y="174"/>
                  <a:pt x="827" y="174"/>
                  <a:pt x="827" y="174"/>
                </a:cubicBezTo>
                <a:cubicBezTo>
                  <a:pt x="829" y="175"/>
                  <a:pt x="833" y="171"/>
                  <a:pt x="835" y="175"/>
                </a:cubicBezTo>
                <a:cubicBezTo>
                  <a:pt x="833" y="176"/>
                  <a:pt x="833" y="176"/>
                  <a:pt x="833" y="176"/>
                </a:cubicBezTo>
                <a:cubicBezTo>
                  <a:pt x="835" y="176"/>
                  <a:pt x="836" y="175"/>
                  <a:pt x="838" y="175"/>
                </a:cubicBezTo>
                <a:cubicBezTo>
                  <a:pt x="838" y="176"/>
                  <a:pt x="838" y="176"/>
                  <a:pt x="838" y="176"/>
                </a:cubicBezTo>
                <a:cubicBezTo>
                  <a:pt x="839" y="177"/>
                  <a:pt x="840" y="175"/>
                  <a:pt x="841" y="176"/>
                </a:cubicBezTo>
                <a:cubicBezTo>
                  <a:pt x="841" y="176"/>
                  <a:pt x="841" y="176"/>
                  <a:pt x="841" y="176"/>
                </a:cubicBezTo>
                <a:cubicBezTo>
                  <a:pt x="839" y="176"/>
                  <a:pt x="839" y="177"/>
                  <a:pt x="840" y="178"/>
                </a:cubicBezTo>
                <a:cubicBezTo>
                  <a:pt x="840" y="179"/>
                  <a:pt x="843" y="179"/>
                  <a:pt x="844" y="180"/>
                </a:cubicBezTo>
                <a:cubicBezTo>
                  <a:pt x="845" y="179"/>
                  <a:pt x="844" y="179"/>
                  <a:pt x="845" y="179"/>
                </a:cubicBezTo>
                <a:cubicBezTo>
                  <a:pt x="847" y="180"/>
                  <a:pt x="847" y="178"/>
                  <a:pt x="849" y="178"/>
                </a:cubicBezTo>
                <a:cubicBezTo>
                  <a:pt x="852" y="180"/>
                  <a:pt x="847" y="178"/>
                  <a:pt x="847" y="180"/>
                </a:cubicBezTo>
                <a:cubicBezTo>
                  <a:pt x="847" y="180"/>
                  <a:pt x="847" y="180"/>
                  <a:pt x="847" y="180"/>
                </a:cubicBezTo>
                <a:cubicBezTo>
                  <a:pt x="847" y="180"/>
                  <a:pt x="848" y="180"/>
                  <a:pt x="848" y="180"/>
                </a:cubicBezTo>
                <a:cubicBezTo>
                  <a:pt x="849" y="181"/>
                  <a:pt x="851" y="179"/>
                  <a:pt x="853" y="180"/>
                </a:cubicBezTo>
                <a:cubicBezTo>
                  <a:pt x="853" y="180"/>
                  <a:pt x="853" y="180"/>
                  <a:pt x="853" y="180"/>
                </a:cubicBezTo>
                <a:cubicBezTo>
                  <a:pt x="856" y="178"/>
                  <a:pt x="860" y="177"/>
                  <a:pt x="863" y="175"/>
                </a:cubicBezTo>
                <a:cubicBezTo>
                  <a:pt x="864" y="174"/>
                  <a:pt x="864" y="173"/>
                  <a:pt x="863" y="173"/>
                </a:cubicBezTo>
                <a:cubicBezTo>
                  <a:pt x="863" y="174"/>
                  <a:pt x="863" y="174"/>
                  <a:pt x="863" y="174"/>
                </a:cubicBezTo>
                <a:cubicBezTo>
                  <a:pt x="860" y="174"/>
                  <a:pt x="858" y="175"/>
                  <a:pt x="857" y="173"/>
                </a:cubicBezTo>
                <a:cubicBezTo>
                  <a:pt x="858" y="171"/>
                  <a:pt x="858" y="171"/>
                  <a:pt x="858" y="171"/>
                </a:cubicBezTo>
                <a:cubicBezTo>
                  <a:pt x="858" y="170"/>
                  <a:pt x="858" y="171"/>
                  <a:pt x="857" y="170"/>
                </a:cubicBezTo>
                <a:cubicBezTo>
                  <a:pt x="857" y="169"/>
                  <a:pt x="857" y="168"/>
                  <a:pt x="858" y="169"/>
                </a:cubicBezTo>
                <a:cubicBezTo>
                  <a:pt x="857" y="168"/>
                  <a:pt x="857" y="168"/>
                  <a:pt x="857" y="168"/>
                </a:cubicBezTo>
                <a:cubicBezTo>
                  <a:pt x="860" y="167"/>
                  <a:pt x="861" y="166"/>
                  <a:pt x="864" y="166"/>
                </a:cubicBezTo>
                <a:cubicBezTo>
                  <a:pt x="865" y="165"/>
                  <a:pt x="862" y="164"/>
                  <a:pt x="865" y="164"/>
                </a:cubicBezTo>
                <a:cubicBezTo>
                  <a:pt x="865" y="162"/>
                  <a:pt x="865" y="162"/>
                  <a:pt x="865" y="160"/>
                </a:cubicBezTo>
                <a:cubicBezTo>
                  <a:pt x="865" y="159"/>
                  <a:pt x="861" y="158"/>
                  <a:pt x="863" y="157"/>
                </a:cubicBezTo>
                <a:cubicBezTo>
                  <a:pt x="861" y="156"/>
                  <a:pt x="861" y="156"/>
                  <a:pt x="861" y="156"/>
                </a:cubicBezTo>
                <a:cubicBezTo>
                  <a:pt x="861" y="156"/>
                  <a:pt x="861" y="155"/>
                  <a:pt x="862" y="155"/>
                </a:cubicBezTo>
                <a:cubicBezTo>
                  <a:pt x="861" y="155"/>
                  <a:pt x="861" y="155"/>
                  <a:pt x="861" y="155"/>
                </a:cubicBezTo>
                <a:cubicBezTo>
                  <a:pt x="861" y="156"/>
                  <a:pt x="859" y="156"/>
                  <a:pt x="859" y="157"/>
                </a:cubicBezTo>
                <a:cubicBezTo>
                  <a:pt x="859" y="157"/>
                  <a:pt x="858" y="157"/>
                  <a:pt x="858" y="157"/>
                </a:cubicBezTo>
                <a:cubicBezTo>
                  <a:pt x="857" y="157"/>
                  <a:pt x="858" y="156"/>
                  <a:pt x="857" y="156"/>
                </a:cubicBezTo>
                <a:cubicBezTo>
                  <a:pt x="853" y="156"/>
                  <a:pt x="854" y="159"/>
                  <a:pt x="852" y="160"/>
                </a:cubicBezTo>
                <a:cubicBezTo>
                  <a:pt x="853" y="160"/>
                  <a:pt x="855" y="158"/>
                  <a:pt x="855" y="157"/>
                </a:cubicBezTo>
                <a:cubicBezTo>
                  <a:pt x="857" y="157"/>
                  <a:pt x="857" y="157"/>
                  <a:pt x="857" y="157"/>
                </a:cubicBezTo>
                <a:cubicBezTo>
                  <a:pt x="856" y="158"/>
                  <a:pt x="856" y="158"/>
                  <a:pt x="856" y="158"/>
                </a:cubicBezTo>
                <a:cubicBezTo>
                  <a:pt x="858" y="158"/>
                  <a:pt x="860" y="158"/>
                  <a:pt x="861" y="159"/>
                </a:cubicBezTo>
                <a:cubicBezTo>
                  <a:pt x="861" y="161"/>
                  <a:pt x="859" y="160"/>
                  <a:pt x="857" y="161"/>
                </a:cubicBezTo>
                <a:cubicBezTo>
                  <a:pt x="859" y="162"/>
                  <a:pt x="856" y="163"/>
                  <a:pt x="858" y="164"/>
                </a:cubicBezTo>
                <a:cubicBezTo>
                  <a:pt x="855" y="165"/>
                  <a:pt x="852" y="166"/>
                  <a:pt x="849" y="166"/>
                </a:cubicBezTo>
                <a:cubicBezTo>
                  <a:pt x="848" y="167"/>
                  <a:pt x="848" y="167"/>
                  <a:pt x="848" y="167"/>
                </a:cubicBezTo>
                <a:cubicBezTo>
                  <a:pt x="848" y="167"/>
                  <a:pt x="848" y="167"/>
                  <a:pt x="848" y="167"/>
                </a:cubicBezTo>
                <a:cubicBezTo>
                  <a:pt x="845" y="170"/>
                  <a:pt x="845" y="170"/>
                  <a:pt x="845" y="170"/>
                </a:cubicBezTo>
                <a:cubicBezTo>
                  <a:pt x="842" y="171"/>
                  <a:pt x="840" y="169"/>
                  <a:pt x="836" y="171"/>
                </a:cubicBezTo>
                <a:cubicBezTo>
                  <a:pt x="836" y="173"/>
                  <a:pt x="838" y="170"/>
                  <a:pt x="838" y="172"/>
                </a:cubicBezTo>
                <a:cubicBezTo>
                  <a:pt x="838" y="174"/>
                  <a:pt x="836" y="173"/>
                  <a:pt x="834" y="173"/>
                </a:cubicBezTo>
                <a:cubicBezTo>
                  <a:pt x="834" y="173"/>
                  <a:pt x="835" y="173"/>
                  <a:pt x="835" y="173"/>
                </a:cubicBezTo>
                <a:cubicBezTo>
                  <a:pt x="834" y="172"/>
                  <a:pt x="833" y="172"/>
                  <a:pt x="833" y="171"/>
                </a:cubicBezTo>
                <a:cubicBezTo>
                  <a:pt x="833" y="169"/>
                  <a:pt x="835" y="170"/>
                  <a:pt x="835" y="170"/>
                </a:cubicBezTo>
                <a:cubicBezTo>
                  <a:pt x="835" y="169"/>
                  <a:pt x="834" y="169"/>
                  <a:pt x="833" y="169"/>
                </a:cubicBezTo>
                <a:cubicBezTo>
                  <a:pt x="834" y="167"/>
                  <a:pt x="836" y="168"/>
                  <a:pt x="838" y="168"/>
                </a:cubicBezTo>
                <a:cubicBezTo>
                  <a:pt x="838" y="167"/>
                  <a:pt x="838" y="166"/>
                  <a:pt x="840" y="166"/>
                </a:cubicBezTo>
                <a:cubicBezTo>
                  <a:pt x="839" y="165"/>
                  <a:pt x="839" y="165"/>
                  <a:pt x="839" y="165"/>
                </a:cubicBezTo>
                <a:cubicBezTo>
                  <a:pt x="839" y="165"/>
                  <a:pt x="840" y="164"/>
                  <a:pt x="841" y="164"/>
                </a:cubicBezTo>
                <a:cubicBezTo>
                  <a:pt x="842" y="164"/>
                  <a:pt x="842" y="164"/>
                  <a:pt x="842" y="165"/>
                </a:cubicBezTo>
                <a:cubicBezTo>
                  <a:pt x="842" y="164"/>
                  <a:pt x="842" y="164"/>
                  <a:pt x="842" y="164"/>
                </a:cubicBezTo>
                <a:cubicBezTo>
                  <a:pt x="844" y="163"/>
                  <a:pt x="844" y="163"/>
                  <a:pt x="844" y="163"/>
                </a:cubicBezTo>
                <a:cubicBezTo>
                  <a:pt x="844" y="163"/>
                  <a:pt x="846" y="162"/>
                  <a:pt x="845" y="162"/>
                </a:cubicBezTo>
                <a:cubicBezTo>
                  <a:pt x="848" y="161"/>
                  <a:pt x="848" y="161"/>
                  <a:pt x="848" y="161"/>
                </a:cubicBezTo>
                <a:cubicBezTo>
                  <a:pt x="848" y="161"/>
                  <a:pt x="848" y="161"/>
                  <a:pt x="848" y="161"/>
                </a:cubicBezTo>
                <a:cubicBezTo>
                  <a:pt x="847" y="160"/>
                  <a:pt x="846" y="161"/>
                  <a:pt x="846" y="161"/>
                </a:cubicBezTo>
                <a:cubicBezTo>
                  <a:pt x="846" y="160"/>
                  <a:pt x="846" y="160"/>
                  <a:pt x="846" y="160"/>
                </a:cubicBezTo>
                <a:cubicBezTo>
                  <a:pt x="845" y="159"/>
                  <a:pt x="844" y="160"/>
                  <a:pt x="843" y="159"/>
                </a:cubicBezTo>
                <a:cubicBezTo>
                  <a:pt x="842" y="158"/>
                  <a:pt x="840" y="158"/>
                  <a:pt x="839" y="159"/>
                </a:cubicBezTo>
                <a:cubicBezTo>
                  <a:pt x="839" y="158"/>
                  <a:pt x="837" y="158"/>
                  <a:pt x="837" y="157"/>
                </a:cubicBezTo>
                <a:cubicBezTo>
                  <a:pt x="837" y="157"/>
                  <a:pt x="838" y="157"/>
                  <a:pt x="838" y="156"/>
                </a:cubicBezTo>
                <a:cubicBezTo>
                  <a:pt x="838" y="156"/>
                  <a:pt x="838" y="156"/>
                  <a:pt x="838" y="156"/>
                </a:cubicBezTo>
                <a:cubicBezTo>
                  <a:pt x="839" y="155"/>
                  <a:pt x="837" y="156"/>
                  <a:pt x="837" y="155"/>
                </a:cubicBezTo>
                <a:cubicBezTo>
                  <a:pt x="837" y="157"/>
                  <a:pt x="837" y="157"/>
                  <a:pt x="837" y="157"/>
                </a:cubicBezTo>
                <a:cubicBezTo>
                  <a:pt x="834" y="156"/>
                  <a:pt x="834" y="159"/>
                  <a:pt x="832" y="158"/>
                </a:cubicBezTo>
                <a:cubicBezTo>
                  <a:pt x="832" y="158"/>
                  <a:pt x="832" y="158"/>
                  <a:pt x="832" y="158"/>
                </a:cubicBezTo>
                <a:cubicBezTo>
                  <a:pt x="830" y="157"/>
                  <a:pt x="830" y="157"/>
                  <a:pt x="830" y="157"/>
                </a:cubicBezTo>
                <a:cubicBezTo>
                  <a:pt x="831" y="156"/>
                  <a:pt x="832" y="156"/>
                  <a:pt x="833" y="156"/>
                </a:cubicBezTo>
                <a:cubicBezTo>
                  <a:pt x="833" y="155"/>
                  <a:pt x="834" y="154"/>
                  <a:pt x="833" y="154"/>
                </a:cubicBezTo>
                <a:cubicBezTo>
                  <a:pt x="833" y="154"/>
                  <a:pt x="832" y="155"/>
                  <a:pt x="831" y="154"/>
                </a:cubicBezTo>
                <a:cubicBezTo>
                  <a:pt x="831" y="156"/>
                  <a:pt x="828" y="154"/>
                  <a:pt x="828" y="155"/>
                </a:cubicBezTo>
                <a:cubicBezTo>
                  <a:pt x="829" y="157"/>
                  <a:pt x="826" y="156"/>
                  <a:pt x="826" y="157"/>
                </a:cubicBezTo>
                <a:cubicBezTo>
                  <a:pt x="826" y="157"/>
                  <a:pt x="826" y="157"/>
                  <a:pt x="826" y="157"/>
                </a:cubicBezTo>
                <a:cubicBezTo>
                  <a:pt x="826" y="158"/>
                  <a:pt x="826" y="158"/>
                  <a:pt x="826" y="158"/>
                </a:cubicBezTo>
                <a:cubicBezTo>
                  <a:pt x="824" y="159"/>
                  <a:pt x="822" y="157"/>
                  <a:pt x="822" y="156"/>
                </a:cubicBezTo>
                <a:cubicBezTo>
                  <a:pt x="821" y="157"/>
                  <a:pt x="821" y="157"/>
                  <a:pt x="821" y="157"/>
                </a:cubicBezTo>
                <a:cubicBezTo>
                  <a:pt x="819" y="155"/>
                  <a:pt x="820" y="153"/>
                  <a:pt x="819" y="152"/>
                </a:cubicBezTo>
                <a:cubicBezTo>
                  <a:pt x="817" y="152"/>
                  <a:pt x="816" y="151"/>
                  <a:pt x="817" y="150"/>
                </a:cubicBezTo>
                <a:cubicBezTo>
                  <a:pt x="817" y="149"/>
                  <a:pt x="817" y="149"/>
                  <a:pt x="817" y="149"/>
                </a:cubicBezTo>
                <a:cubicBezTo>
                  <a:pt x="818" y="149"/>
                  <a:pt x="817" y="149"/>
                  <a:pt x="816" y="149"/>
                </a:cubicBezTo>
                <a:cubicBezTo>
                  <a:pt x="817" y="148"/>
                  <a:pt x="815" y="147"/>
                  <a:pt x="816" y="147"/>
                </a:cubicBezTo>
                <a:cubicBezTo>
                  <a:pt x="817" y="147"/>
                  <a:pt x="817" y="147"/>
                  <a:pt x="818" y="147"/>
                </a:cubicBezTo>
                <a:cubicBezTo>
                  <a:pt x="818" y="145"/>
                  <a:pt x="818" y="142"/>
                  <a:pt x="819" y="140"/>
                </a:cubicBezTo>
                <a:cubicBezTo>
                  <a:pt x="820" y="141"/>
                  <a:pt x="821" y="141"/>
                  <a:pt x="822" y="142"/>
                </a:cubicBezTo>
                <a:cubicBezTo>
                  <a:pt x="822" y="143"/>
                  <a:pt x="821" y="143"/>
                  <a:pt x="821" y="143"/>
                </a:cubicBezTo>
                <a:cubicBezTo>
                  <a:pt x="826" y="142"/>
                  <a:pt x="821" y="146"/>
                  <a:pt x="824" y="147"/>
                </a:cubicBezTo>
                <a:cubicBezTo>
                  <a:pt x="822" y="147"/>
                  <a:pt x="822" y="147"/>
                  <a:pt x="822" y="147"/>
                </a:cubicBezTo>
                <a:cubicBezTo>
                  <a:pt x="823" y="148"/>
                  <a:pt x="824" y="148"/>
                  <a:pt x="824" y="148"/>
                </a:cubicBezTo>
                <a:cubicBezTo>
                  <a:pt x="824" y="149"/>
                  <a:pt x="824" y="149"/>
                  <a:pt x="824" y="149"/>
                </a:cubicBezTo>
                <a:cubicBezTo>
                  <a:pt x="826" y="149"/>
                  <a:pt x="826" y="149"/>
                  <a:pt x="826" y="149"/>
                </a:cubicBezTo>
                <a:cubicBezTo>
                  <a:pt x="825" y="151"/>
                  <a:pt x="828" y="150"/>
                  <a:pt x="828" y="151"/>
                </a:cubicBezTo>
                <a:cubicBezTo>
                  <a:pt x="828" y="151"/>
                  <a:pt x="829" y="150"/>
                  <a:pt x="829" y="150"/>
                </a:cubicBezTo>
                <a:cubicBezTo>
                  <a:pt x="828" y="149"/>
                  <a:pt x="828" y="149"/>
                  <a:pt x="828" y="149"/>
                </a:cubicBezTo>
                <a:cubicBezTo>
                  <a:pt x="828" y="148"/>
                  <a:pt x="829" y="148"/>
                  <a:pt x="830" y="148"/>
                </a:cubicBezTo>
                <a:cubicBezTo>
                  <a:pt x="830" y="149"/>
                  <a:pt x="830" y="149"/>
                  <a:pt x="830" y="149"/>
                </a:cubicBezTo>
                <a:cubicBezTo>
                  <a:pt x="831" y="149"/>
                  <a:pt x="834" y="149"/>
                  <a:pt x="834" y="147"/>
                </a:cubicBezTo>
                <a:cubicBezTo>
                  <a:pt x="837" y="149"/>
                  <a:pt x="839" y="145"/>
                  <a:pt x="842" y="147"/>
                </a:cubicBezTo>
                <a:cubicBezTo>
                  <a:pt x="840" y="148"/>
                  <a:pt x="840" y="148"/>
                  <a:pt x="840" y="148"/>
                </a:cubicBezTo>
                <a:cubicBezTo>
                  <a:pt x="843" y="148"/>
                  <a:pt x="843" y="148"/>
                  <a:pt x="843" y="148"/>
                </a:cubicBezTo>
                <a:cubicBezTo>
                  <a:pt x="842" y="148"/>
                  <a:pt x="842" y="148"/>
                  <a:pt x="842" y="148"/>
                </a:cubicBezTo>
                <a:cubicBezTo>
                  <a:pt x="846" y="148"/>
                  <a:pt x="846" y="148"/>
                  <a:pt x="846" y="148"/>
                </a:cubicBezTo>
                <a:cubicBezTo>
                  <a:pt x="850" y="151"/>
                  <a:pt x="849" y="146"/>
                  <a:pt x="852" y="144"/>
                </a:cubicBezTo>
                <a:cubicBezTo>
                  <a:pt x="850" y="145"/>
                  <a:pt x="849" y="145"/>
                  <a:pt x="848" y="145"/>
                </a:cubicBezTo>
                <a:cubicBezTo>
                  <a:pt x="847" y="144"/>
                  <a:pt x="845" y="146"/>
                  <a:pt x="844" y="144"/>
                </a:cubicBezTo>
                <a:cubicBezTo>
                  <a:pt x="844" y="144"/>
                  <a:pt x="844" y="144"/>
                  <a:pt x="845" y="144"/>
                </a:cubicBezTo>
                <a:cubicBezTo>
                  <a:pt x="845" y="145"/>
                  <a:pt x="847" y="143"/>
                  <a:pt x="848" y="144"/>
                </a:cubicBezTo>
                <a:cubicBezTo>
                  <a:pt x="847" y="143"/>
                  <a:pt x="847" y="143"/>
                  <a:pt x="847" y="143"/>
                </a:cubicBezTo>
                <a:cubicBezTo>
                  <a:pt x="847" y="143"/>
                  <a:pt x="848" y="143"/>
                  <a:pt x="848" y="143"/>
                </a:cubicBezTo>
                <a:cubicBezTo>
                  <a:pt x="846" y="143"/>
                  <a:pt x="846" y="143"/>
                  <a:pt x="846" y="143"/>
                </a:cubicBezTo>
                <a:cubicBezTo>
                  <a:pt x="847" y="142"/>
                  <a:pt x="847" y="142"/>
                  <a:pt x="847" y="142"/>
                </a:cubicBezTo>
                <a:cubicBezTo>
                  <a:pt x="847" y="141"/>
                  <a:pt x="846" y="142"/>
                  <a:pt x="845" y="142"/>
                </a:cubicBezTo>
                <a:cubicBezTo>
                  <a:pt x="845" y="141"/>
                  <a:pt x="845" y="141"/>
                  <a:pt x="845" y="141"/>
                </a:cubicBezTo>
                <a:cubicBezTo>
                  <a:pt x="845" y="141"/>
                  <a:pt x="845" y="141"/>
                  <a:pt x="845" y="141"/>
                </a:cubicBezTo>
                <a:cubicBezTo>
                  <a:pt x="844" y="141"/>
                  <a:pt x="844" y="142"/>
                  <a:pt x="844" y="142"/>
                </a:cubicBezTo>
                <a:cubicBezTo>
                  <a:pt x="842" y="142"/>
                  <a:pt x="840" y="141"/>
                  <a:pt x="839" y="140"/>
                </a:cubicBezTo>
                <a:cubicBezTo>
                  <a:pt x="839" y="139"/>
                  <a:pt x="835" y="140"/>
                  <a:pt x="836" y="139"/>
                </a:cubicBezTo>
                <a:cubicBezTo>
                  <a:pt x="836" y="139"/>
                  <a:pt x="836" y="139"/>
                  <a:pt x="836" y="139"/>
                </a:cubicBezTo>
                <a:cubicBezTo>
                  <a:pt x="836" y="138"/>
                  <a:pt x="834" y="138"/>
                  <a:pt x="834" y="137"/>
                </a:cubicBezTo>
                <a:cubicBezTo>
                  <a:pt x="835" y="137"/>
                  <a:pt x="837" y="138"/>
                  <a:pt x="838" y="136"/>
                </a:cubicBezTo>
                <a:cubicBezTo>
                  <a:pt x="839" y="137"/>
                  <a:pt x="839" y="135"/>
                  <a:pt x="841" y="135"/>
                </a:cubicBezTo>
                <a:cubicBezTo>
                  <a:pt x="842" y="136"/>
                  <a:pt x="844" y="134"/>
                  <a:pt x="846" y="135"/>
                </a:cubicBezTo>
                <a:cubicBezTo>
                  <a:pt x="845" y="134"/>
                  <a:pt x="845" y="134"/>
                  <a:pt x="845" y="134"/>
                </a:cubicBezTo>
                <a:cubicBezTo>
                  <a:pt x="848" y="132"/>
                  <a:pt x="851" y="130"/>
                  <a:pt x="853" y="128"/>
                </a:cubicBezTo>
                <a:cubicBezTo>
                  <a:pt x="850" y="129"/>
                  <a:pt x="849" y="132"/>
                  <a:pt x="846" y="133"/>
                </a:cubicBezTo>
                <a:cubicBezTo>
                  <a:pt x="845" y="133"/>
                  <a:pt x="845" y="131"/>
                  <a:pt x="844" y="130"/>
                </a:cubicBezTo>
                <a:cubicBezTo>
                  <a:pt x="843" y="130"/>
                  <a:pt x="841" y="133"/>
                  <a:pt x="840" y="131"/>
                </a:cubicBezTo>
                <a:cubicBezTo>
                  <a:pt x="838" y="132"/>
                  <a:pt x="836" y="131"/>
                  <a:pt x="834" y="132"/>
                </a:cubicBezTo>
                <a:cubicBezTo>
                  <a:pt x="834" y="130"/>
                  <a:pt x="836" y="132"/>
                  <a:pt x="837" y="130"/>
                </a:cubicBezTo>
                <a:cubicBezTo>
                  <a:pt x="834" y="129"/>
                  <a:pt x="834" y="129"/>
                  <a:pt x="834" y="129"/>
                </a:cubicBezTo>
                <a:cubicBezTo>
                  <a:pt x="834" y="128"/>
                  <a:pt x="835" y="129"/>
                  <a:pt x="835" y="129"/>
                </a:cubicBezTo>
                <a:cubicBezTo>
                  <a:pt x="835" y="126"/>
                  <a:pt x="841" y="125"/>
                  <a:pt x="841" y="122"/>
                </a:cubicBezTo>
                <a:cubicBezTo>
                  <a:pt x="842" y="123"/>
                  <a:pt x="842" y="120"/>
                  <a:pt x="843" y="121"/>
                </a:cubicBezTo>
                <a:cubicBezTo>
                  <a:pt x="846" y="117"/>
                  <a:pt x="846" y="117"/>
                  <a:pt x="846" y="117"/>
                </a:cubicBezTo>
                <a:cubicBezTo>
                  <a:pt x="845" y="117"/>
                  <a:pt x="845" y="117"/>
                  <a:pt x="845" y="117"/>
                </a:cubicBezTo>
                <a:cubicBezTo>
                  <a:pt x="847" y="116"/>
                  <a:pt x="845" y="116"/>
                  <a:pt x="845" y="115"/>
                </a:cubicBezTo>
                <a:cubicBezTo>
                  <a:pt x="845" y="115"/>
                  <a:pt x="844" y="114"/>
                  <a:pt x="844" y="115"/>
                </a:cubicBezTo>
                <a:cubicBezTo>
                  <a:pt x="841" y="117"/>
                  <a:pt x="839" y="119"/>
                  <a:pt x="836" y="120"/>
                </a:cubicBezTo>
                <a:cubicBezTo>
                  <a:pt x="835" y="121"/>
                  <a:pt x="834" y="123"/>
                  <a:pt x="832" y="124"/>
                </a:cubicBezTo>
                <a:cubicBezTo>
                  <a:pt x="832" y="124"/>
                  <a:pt x="832" y="125"/>
                  <a:pt x="832" y="125"/>
                </a:cubicBezTo>
                <a:cubicBezTo>
                  <a:pt x="830" y="125"/>
                  <a:pt x="832" y="127"/>
                  <a:pt x="829" y="127"/>
                </a:cubicBezTo>
                <a:cubicBezTo>
                  <a:pt x="828" y="128"/>
                  <a:pt x="826" y="128"/>
                  <a:pt x="827" y="130"/>
                </a:cubicBezTo>
                <a:cubicBezTo>
                  <a:pt x="824" y="131"/>
                  <a:pt x="823" y="133"/>
                  <a:pt x="821" y="134"/>
                </a:cubicBezTo>
                <a:cubicBezTo>
                  <a:pt x="821" y="134"/>
                  <a:pt x="819" y="136"/>
                  <a:pt x="820" y="136"/>
                </a:cubicBezTo>
                <a:cubicBezTo>
                  <a:pt x="820" y="137"/>
                  <a:pt x="819" y="137"/>
                  <a:pt x="819" y="137"/>
                </a:cubicBezTo>
                <a:cubicBezTo>
                  <a:pt x="819" y="137"/>
                  <a:pt x="819" y="137"/>
                  <a:pt x="819" y="138"/>
                </a:cubicBezTo>
                <a:cubicBezTo>
                  <a:pt x="815" y="139"/>
                  <a:pt x="817" y="135"/>
                  <a:pt x="815" y="134"/>
                </a:cubicBezTo>
                <a:cubicBezTo>
                  <a:pt x="815" y="135"/>
                  <a:pt x="815" y="135"/>
                  <a:pt x="815" y="135"/>
                </a:cubicBezTo>
                <a:cubicBezTo>
                  <a:pt x="814" y="134"/>
                  <a:pt x="814" y="136"/>
                  <a:pt x="812" y="136"/>
                </a:cubicBezTo>
                <a:cubicBezTo>
                  <a:pt x="812" y="135"/>
                  <a:pt x="811" y="135"/>
                  <a:pt x="811" y="134"/>
                </a:cubicBezTo>
                <a:cubicBezTo>
                  <a:pt x="811" y="134"/>
                  <a:pt x="811" y="134"/>
                  <a:pt x="811" y="134"/>
                </a:cubicBezTo>
                <a:cubicBezTo>
                  <a:pt x="809" y="134"/>
                  <a:pt x="807" y="134"/>
                  <a:pt x="805" y="132"/>
                </a:cubicBezTo>
                <a:cubicBezTo>
                  <a:pt x="807" y="132"/>
                  <a:pt x="808" y="129"/>
                  <a:pt x="810" y="131"/>
                </a:cubicBezTo>
                <a:cubicBezTo>
                  <a:pt x="810" y="130"/>
                  <a:pt x="810" y="130"/>
                  <a:pt x="810" y="130"/>
                </a:cubicBezTo>
                <a:cubicBezTo>
                  <a:pt x="811" y="130"/>
                  <a:pt x="812" y="131"/>
                  <a:pt x="813" y="131"/>
                </a:cubicBezTo>
                <a:cubicBezTo>
                  <a:pt x="813" y="130"/>
                  <a:pt x="814" y="129"/>
                  <a:pt x="813" y="128"/>
                </a:cubicBezTo>
                <a:cubicBezTo>
                  <a:pt x="813" y="128"/>
                  <a:pt x="814" y="126"/>
                  <a:pt x="816" y="126"/>
                </a:cubicBezTo>
                <a:cubicBezTo>
                  <a:pt x="815" y="124"/>
                  <a:pt x="819" y="126"/>
                  <a:pt x="819" y="124"/>
                </a:cubicBezTo>
                <a:cubicBezTo>
                  <a:pt x="819" y="124"/>
                  <a:pt x="819" y="124"/>
                  <a:pt x="819" y="124"/>
                </a:cubicBezTo>
                <a:cubicBezTo>
                  <a:pt x="823" y="122"/>
                  <a:pt x="820" y="120"/>
                  <a:pt x="823" y="118"/>
                </a:cubicBezTo>
                <a:cubicBezTo>
                  <a:pt x="824" y="118"/>
                  <a:pt x="823" y="119"/>
                  <a:pt x="824" y="119"/>
                </a:cubicBezTo>
                <a:cubicBezTo>
                  <a:pt x="825" y="118"/>
                  <a:pt x="825" y="118"/>
                  <a:pt x="825" y="118"/>
                </a:cubicBezTo>
                <a:cubicBezTo>
                  <a:pt x="826" y="118"/>
                  <a:pt x="825" y="118"/>
                  <a:pt x="826" y="119"/>
                </a:cubicBezTo>
                <a:cubicBezTo>
                  <a:pt x="827" y="119"/>
                  <a:pt x="827" y="119"/>
                  <a:pt x="827" y="119"/>
                </a:cubicBezTo>
                <a:cubicBezTo>
                  <a:pt x="827" y="118"/>
                  <a:pt x="826" y="118"/>
                  <a:pt x="826" y="118"/>
                </a:cubicBezTo>
                <a:cubicBezTo>
                  <a:pt x="828" y="117"/>
                  <a:pt x="828" y="117"/>
                  <a:pt x="828" y="117"/>
                </a:cubicBezTo>
                <a:cubicBezTo>
                  <a:pt x="828" y="117"/>
                  <a:pt x="827" y="117"/>
                  <a:pt x="827" y="117"/>
                </a:cubicBezTo>
                <a:cubicBezTo>
                  <a:pt x="824" y="117"/>
                  <a:pt x="826" y="115"/>
                  <a:pt x="825" y="114"/>
                </a:cubicBezTo>
                <a:cubicBezTo>
                  <a:pt x="827" y="113"/>
                  <a:pt x="828" y="113"/>
                  <a:pt x="830" y="114"/>
                </a:cubicBezTo>
                <a:cubicBezTo>
                  <a:pt x="832" y="113"/>
                  <a:pt x="829" y="113"/>
                  <a:pt x="830" y="111"/>
                </a:cubicBezTo>
                <a:cubicBezTo>
                  <a:pt x="833" y="109"/>
                  <a:pt x="835" y="113"/>
                  <a:pt x="837" y="110"/>
                </a:cubicBezTo>
                <a:cubicBezTo>
                  <a:pt x="838" y="112"/>
                  <a:pt x="840" y="111"/>
                  <a:pt x="841" y="111"/>
                </a:cubicBezTo>
                <a:cubicBezTo>
                  <a:pt x="841" y="110"/>
                  <a:pt x="840" y="110"/>
                  <a:pt x="841" y="109"/>
                </a:cubicBezTo>
                <a:cubicBezTo>
                  <a:pt x="838" y="109"/>
                  <a:pt x="838" y="109"/>
                  <a:pt x="838" y="109"/>
                </a:cubicBezTo>
                <a:cubicBezTo>
                  <a:pt x="837" y="109"/>
                  <a:pt x="837" y="109"/>
                  <a:pt x="837" y="107"/>
                </a:cubicBezTo>
                <a:cubicBezTo>
                  <a:pt x="838" y="107"/>
                  <a:pt x="841" y="107"/>
                  <a:pt x="841" y="108"/>
                </a:cubicBezTo>
                <a:cubicBezTo>
                  <a:pt x="842" y="107"/>
                  <a:pt x="843" y="106"/>
                  <a:pt x="845" y="106"/>
                </a:cubicBezTo>
                <a:cubicBezTo>
                  <a:pt x="844" y="107"/>
                  <a:pt x="847" y="107"/>
                  <a:pt x="846" y="108"/>
                </a:cubicBezTo>
                <a:cubicBezTo>
                  <a:pt x="844" y="109"/>
                  <a:pt x="844" y="109"/>
                  <a:pt x="844" y="109"/>
                </a:cubicBezTo>
                <a:cubicBezTo>
                  <a:pt x="846" y="110"/>
                  <a:pt x="846" y="109"/>
                  <a:pt x="847" y="108"/>
                </a:cubicBezTo>
                <a:cubicBezTo>
                  <a:pt x="848" y="109"/>
                  <a:pt x="848" y="109"/>
                  <a:pt x="849" y="109"/>
                </a:cubicBezTo>
                <a:cubicBezTo>
                  <a:pt x="849" y="109"/>
                  <a:pt x="849" y="109"/>
                  <a:pt x="849" y="109"/>
                </a:cubicBezTo>
                <a:cubicBezTo>
                  <a:pt x="850" y="107"/>
                  <a:pt x="854" y="107"/>
                  <a:pt x="852" y="105"/>
                </a:cubicBezTo>
                <a:cubicBezTo>
                  <a:pt x="850" y="103"/>
                  <a:pt x="848" y="106"/>
                  <a:pt x="847" y="104"/>
                </a:cubicBezTo>
                <a:cubicBezTo>
                  <a:pt x="849" y="103"/>
                  <a:pt x="851" y="102"/>
                  <a:pt x="853" y="101"/>
                </a:cubicBezTo>
                <a:cubicBezTo>
                  <a:pt x="850" y="101"/>
                  <a:pt x="848" y="99"/>
                  <a:pt x="845" y="99"/>
                </a:cubicBezTo>
                <a:cubicBezTo>
                  <a:pt x="846" y="98"/>
                  <a:pt x="846" y="98"/>
                  <a:pt x="846" y="98"/>
                </a:cubicBezTo>
                <a:cubicBezTo>
                  <a:pt x="843" y="99"/>
                  <a:pt x="843" y="99"/>
                  <a:pt x="843" y="99"/>
                </a:cubicBezTo>
                <a:cubicBezTo>
                  <a:pt x="843" y="98"/>
                  <a:pt x="841" y="98"/>
                  <a:pt x="840" y="97"/>
                </a:cubicBezTo>
                <a:cubicBezTo>
                  <a:pt x="841" y="96"/>
                  <a:pt x="843" y="96"/>
                  <a:pt x="844" y="95"/>
                </a:cubicBezTo>
                <a:cubicBezTo>
                  <a:pt x="844" y="95"/>
                  <a:pt x="843" y="94"/>
                  <a:pt x="842" y="94"/>
                </a:cubicBezTo>
                <a:cubicBezTo>
                  <a:pt x="841" y="95"/>
                  <a:pt x="841" y="95"/>
                  <a:pt x="841" y="95"/>
                </a:cubicBezTo>
                <a:cubicBezTo>
                  <a:pt x="838" y="94"/>
                  <a:pt x="841" y="97"/>
                  <a:pt x="838" y="96"/>
                </a:cubicBezTo>
                <a:cubicBezTo>
                  <a:pt x="837" y="97"/>
                  <a:pt x="836" y="97"/>
                  <a:pt x="837" y="98"/>
                </a:cubicBezTo>
                <a:cubicBezTo>
                  <a:pt x="835" y="97"/>
                  <a:pt x="835" y="97"/>
                  <a:pt x="835" y="97"/>
                </a:cubicBezTo>
                <a:cubicBezTo>
                  <a:pt x="832" y="98"/>
                  <a:pt x="834" y="99"/>
                  <a:pt x="833" y="100"/>
                </a:cubicBezTo>
                <a:cubicBezTo>
                  <a:pt x="832" y="102"/>
                  <a:pt x="830" y="100"/>
                  <a:pt x="829" y="102"/>
                </a:cubicBezTo>
                <a:cubicBezTo>
                  <a:pt x="829" y="102"/>
                  <a:pt x="830" y="102"/>
                  <a:pt x="829" y="103"/>
                </a:cubicBezTo>
                <a:cubicBezTo>
                  <a:pt x="831" y="104"/>
                  <a:pt x="831" y="104"/>
                  <a:pt x="831" y="104"/>
                </a:cubicBezTo>
                <a:cubicBezTo>
                  <a:pt x="828" y="104"/>
                  <a:pt x="824" y="102"/>
                  <a:pt x="823" y="106"/>
                </a:cubicBezTo>
                <a:cubicBezTo>
                  <a:pt x="823" y="104"/>
                  <a:pt x="823" y="104"/>
                  <a:pt x="823" y="104"/>
                </a:cubicBezTo>
                <a:cubicBezTo>
                  <a:pt x="821" y="104"/>
                  <a:pt x="818" y="104"/>
                  <a:pt x="816" y="104"/>
                </a:cubicBezTo>
                <a:cubicBezTo>
                  <a:pt x="815" y="103"/>
                  <a:pt x="815" y="103"/>
                  <a:pt x="815" y="103"/>
                </a:cubicBezTo>
                <a:cubicBezTo>
                  <a:pt x="815" y="100"/>
                  <a:pt x="811" y="103"/>
                  <a:pt x="809" y="101"/>
                </a:cubicBezTo>
                <a:cubicBezTo>
                  <a:pt x="809" y="101"/>
                  <a:pt x="808" y="102"/>
                  <a:pt x="808" y="101"/>
                </a:cubicBezTo>
                <a:cubicBezTo>
                  <a:pt x="807" y="100"/>
                  <a:pt x="809" y="100"/>
                  <a:pt x="809" y="100"/>
                </a:cubicBezTo>
                <a:cubicBezTo>
                  <a:pt x="809" y="100"/>
                  <a:pt x="808" y="100"/>
                  <a:pt x="808" y="100"/>
                </a:cubicBezTo>
                <a:cubicBezTo>
                  <a:pt x="808" y="100"/>
                  <a:pt x="808" y="99"/>
                  <a:pt x="808" y="100"/>
                </a:cubicBezTo>
                <a:cubicBezTo>
                  <a:pt x="806" y="99"/>
                  <a:pt x="806" y="99"/>
                  <a:pt x="806" y="99"/>
                </a:cubicBezTo>
                <a:cubicBezTo>
                  <a:pt x="807" y="97"/>
                  <a:pt x="809" y="98"/>
                  <a:pt x="811" y="97"/>
                </a:cubicBezTo>
                <a:cubicBezTo>
                  <a:pt x="811" y="97"/>
                  <a:pt x="812" y="97"/>
                  <a:pt x="812" y="98"/>
                </a:cubicBezTo>
                <a:cubicBezTo>
                  <a:pt x="814" y="98"/>
                  <a:pt x="814" y="98"/>
                  <a:pt x="814" y="98"/>
                </a:cubicBezTo>
                <a:cubicBezTo>
                  <a:pt x="814" y="99"/>
                  <a:pt x="813" y="99"/>
                  <a:pt x="815" y="100"/>
                </a:cubicBezTo>
                <a:cubicBezTo>
                  <a:pt x="816" y="100"/>
                  <a:pt x="816" y="99"/>
                  <a:pt x="817" y="99"/>
                </a:cubicBezTo>
                <a:cubicBezTo>
                  <a:pt x="818" y="98"/>
                  <a:pt x="819" y="99"/>
                  <a:pt x="820" y="99"/>
                </a:cubicBezTo>
                <a:cubicBezTo>
                  <a:pt x="820" y="97"/>
                  <a:pt x="823" y="97"/>
                  <a:pt x="825" y="95"/>
                </a:cubicBezTo>
                <a:cubicBezTo>
                  <a:pt x="827" y="95"/>
                  <a:pt x="829" y="93"/>
                  <a:pt x="830" y="95"/>
                </a:cubicBezTo>
                <a:cubicBezTo>
                  <a:pt x="832" y="95"/>
                  <a:pt x="833" y="93"/>
                  <a:pt x="834" y="92"/>
                </a:cubicBezTo>
                <a:cubicBezTo>
                  <a:pt x="834" y="93"/>
                  <a:pt x="834" y="93"/>
                  <a:pt x="834" y="93"/>
                </a:cubicBezTo>
                <a:cubicBezTo>
                  <a:pt x="835" y="92"/>
                  <a:pt x="835" y="92"/>
                  <a:pt x="835" y="92"/>
                </a:cubicBezTo>
                <a:cubicBezTo>
                  <a:pt x="836" y="94"/>
                  <a:pt x="838" y="90"/>
                  <a:pt x="840" y="92"/>
                </a:cubicBezTo>
                <a:cubicBezTo>
                  <a:pt x="840" y="93"/>
                  <a:pt x="839" y="92"/>
                  <a:pt x="839" y="93"/>
                </a:cubicBezTo>
                <a:cubicBezTo>
                  <a:pt x="840" y="93"/>
                  <a:pt x="840" y="92"/>
                  <a:pt x="841" y="92"/>
                </a:cubicBezTo>
                <a:cubicBezTo>
                  <a:pt x="843" y="93"/>
                  <a:pt x="844" y="90"/>
                  <a:pt x="846" y="90"/>
                </a:cubicBezTo>
                <a:cubicBezTo>
                  <a:pt x="845" y="89"/>
                  <a:pt x="844" y="92"/>
                  <a:pt x="843" y="90"/>
                </a:cubicBezTo>
                <a:cubicBezTo>
                  <a:pt x="845" y="88"/>
                  <a:pt x="845" y="88"/>
                  <a:pt x="845" y="88"/>
                </a:cubicBezTo>
                <a:cubicBezTo>
                  <a:pt x="844" y="87"/>
                  <a:pt x="843" y="87"/>
                  <a:pt x="844" y="86"/>
                </a:cubicBezTo>
                <a:cubicBezTo>
                  <a:pt x="845" y="86"/>
                  <a:pt x="845" y="86"/>
                  <a:pt x="845" y="86"/>
                </a:cubicBezTo>
                <a:cubicBezTo>
                  <a:pt x="844" y="85"/>
                  <a:pt x="842" y="85"/>
                  <a:pt x="840" y="84"/>
                </a:cubicBezTo>
                <a:cubicBezTo>
                  <a:pt x="839" y="85"/>
                  <a:pt x="840" y="85"/>
                  <a:pt x="839" y="86"/>
                </a:cubicBezTo>
                <a:cubicBezTo>
                  <a:pt x="838" y="86"/>
                  <a:pt x="838" y="86"/>
                  <a:pt x="837" y="85"/>
                </a:cubicBezTo>
                <a:cubicBezTo>
                  <a:pt x="838" y="84"/>
                  <a:pt x="835" y="84"/>
                  <a:pt x="836" y="82"/>
                </a:cubicBezTo>
                <a:cubicBezTo>
                  <a:pt x="836" y="82"/>
                  <a:pt x="836" y="82"/>
                  <a:pt x="836" y="82"/>
                </a:cubicBezTo>
                <a:cubicBezTo>
                  <a:pt x="837" y="80"/>
                  <a:pt x="837" y="79"/>
                  <a:pt x="838" y="77"/>
                </a:cubicBezTo>
                <a:cubicBezTo>
                  <a:pt x="838" y="76"/>
                  <a:pt x="835" y="77"/>
                  <a:pt x="836" y="75"/>
                </a:cubicBezTo>
                <a:cubicBezTo>
                  <a:pt x="835" y="75"/>
                  <a:pt x="834" y="74"/>
                  <a:pt x="834" y="74"/>
                </a:cubicBezTo>
                <a:cubicBezTo>
                  <a:pt x="834" y="75"/>
                  <a:pt x="834" y="75"/>
                  <a:pt x="834" y="75"/>
                </a:cubicBezTo>
                <a:cubicBezTo>
                  <a:pt x="833" y="75"/>
                  <a:pt x="832" y="76"/>
                  <a:pt x="831" y="77"/>
                </a:cubicBezTo>
                <a:cubicBezTo>
                  <a:pt x="831" y="77"/>
                  <a:pt x="829" y="77"/>
                  <a:pt x="829" y="77"/>
                </a:cubicBezTo>
                <a:cubicBezTo>
                  <a:pt x="826" y="78"/>
                  <a:pt x="824" y="75"/>
                  <a:pt x="821" y="77"/>
                </a:cubicBezTo>
                <a:cubicBezTo>
                  <a:pt x="820" y="77"/>
                  <a:pt x="819" y="76"/>
                  <a:pt x="819" y="75"/>
                </a:cubicBezTo>
                <a:cubicBezTo>
                  <a:pt x="817" y="74"/>
                  <a:pt x="817" y="77"/>
                  <a:pt x="815" y="76"/>
                </a:cubicBezTo>
                <a:cubicBezTo>
                  <a:pt x="814" y="77"/>
                  <a:pt x="813" y="78"/>
                  <a:pt x="814" y="79"/>
                </a:cubicBezTo>
                <a:cubicBezTo>
                  <a:pt x="814" y="80"/>
                  <a:pt x="812" y="81"/>
                  <a:pt x="811" y="81"/>
                </a:cubicBezTo>
                <a:cubicBezTo>
                  <a:pt x="810" y="80"/>
                  <a:pt x="810" y="80"/>
                  <a:pt x="810" y="80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0" y="82"/>
                  <a:pt x="809" y="85"/>
                  <a:pt x="812" y="84"/>
                </a:cubicBezTo>
                <a:cubicBezTo>
                  <a:pt x="809" y="85"/>
                  <a:pt x="815" y="86"/>
                  <a:pt x="812" y="87"/>
                </a:cubicBezTo>
                <a:cubicBezTo>
                  <a:pt x="811" y="87"/>
                  <a:pt x="811" y="87"/>
                  <a:pt x="811" y="87"/>
                </a:cubicBezTo>
                <a:cubicBezTo>
                  <a:pt x="810" y="89"/>
                  <a:pt x="810" y="89"/>
                  <a:pt x="810" y="91"/>
                </a:cubicBezTo>
                <a:cubicBezTo>
                  <a:pt x="810" y="92"/>
                  <a:pt x="808" y="93"/>
                  <a:pt x="807" y="93"/>
                </a:cubicBezTo>
                <a:cubicBezTo>
                  <a:pt x="807" y="94"/>
                  <a:pt x="808" y="94"/>
                  <a:pt x="809" y="94"/>
                </a:cubicBezTo>
                <a:cubicBezTo>
                  <a:pt x="807" y="95"/>
                  <a:pt x="807" y="95"/>
                  <a:pt x="807" y="95"/>
                </a:cubicBezTo>
                <a:cubicBezTo>
                  <a:pt x="808" y="96"/>
                  <a:pt x="806" y="96"/>
                  <a:pt x="807" y="96"/>
                </a:cubicBezTo>
                <a:cubicBezTo>
                  <a:pt x="807" y="97"/>
                  <a:pt x="807" y="98"/>
                  <a:pt x="806" y="98"/>
                </a:cubicBezTo>
                <a:cubicBezTo>
                  <a:pt x="806" y="96"/>
                  <a:pt x="803" y="97"/>
                  <a:pt x="802" y="96"/>
                </a:cubicBezTo>
                <a:cubicBezTo>
                  <a:pt x="803" y="96"/>
                  <a:pt x="803" y="96"/>
                  <a:pt x="803" y="96"/>
                </a:cubicBezTo>
                <a:cubicBezTo>
                  <a:pt x="803" y="97"/>
                  <a:pt x="802" y="97"/>
                  <a:pt x="801" y="97"/>
                </a:cubicBezTo>
                <a:cubicBezTo>
                  <a:pt x="802" y="99"/>
                  <a:pt x="798" y="97"/>
                  <a:pt x="798" y="99"/>
                </a:cubicBezTo>
                <a:cubicBezTo>
                  <a:pt x="799" y="99"/>
                  <a:pt x="799" y="99"/>
                  <a:pt x="799" y="99"/>
                </a:cubicBezTo>
                <a:cubicBezTo>
                  <a:pt x="799" y="101"/>
                  <a:pt x="797" y="101"/>
                  <a:pt x="795" y="100"/>
                </a:cubicBezTo>
                <a:cubicBezTo>
                  <a:pt x="794" y="102"/>
                  <a:pt x="794" y="103"/>
                  <a:pt x="793" y="104"/>
                </a:cubicBezTo>
                <a:cubicBezTo>
                  <a:pt x="794" y="104"/>
                  <a:pt x="794" y="104"/>
                  <a:pt x="794" y="104"/>
                </a:cubicBezTo>
                <a:cubicBezTo>
                  <a:pt x="793" y="105"/>
                  <a:pt x="790" y="104"/>
                  <a:pt x="789" y="106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8" y="107"/>
                  <a:pt x="787" y="109"/>
                  <a:pt x="785" y="107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4" y="109"/>
                  <a:pt x="783" y="109"/>
                  <a:pt x="781" y="110"/>
                </a:cubicBezTo>
                <a:cubicBezTo>
                  <a:pt x="782" y="112"/>
                  <a:pt x="782" y="112"/>
                  <a:pt x="782" y="112"/>
                </a:cubicBezTo>
                <a:cubicBezTo>
                  <a:pt x="781" y="112"/>
                  <a:pt x="781" y="112"/>
                  <a:pt x="781" y="112"/>
                </a:cubicBezTo>
                <a:cubicBezTo>
                  <a:pt x="781" y="112"/>
                  <a:pt x="781" y="111"/>
                  <a:pt x="781" y="111"/>
                </a:cubicBezTo>
                <a:cubicBezTo>
                  <a:pt x="780" y="112"/>
                  <a:pt x="780" y="112"/>
                  <a:pt x="780" y="112"/>
                </a:cubicBezTo>
                <a:cubicBezTo>
                  <a:pt x="778" y="112"/>
                  <a:pt x="778" y="112"/>
                  <a:pt x="778" y="112"/>
                </a:cubicBezTo>
                <a:cubicBezTo>
                  <a:pt x="779" y="114"/>
                  <a:pt x="777" y="112"/>
                  <a:pt x="776" y="114"/>
                </a:cubicBezTo>
                <a:cubicBezTo>
                  <a:pt x="779" y="115"/>
                  <a:pt x="779" y="115"/>
                  <a:pt x="779" y="115"/>
                </a:cubicBezTo>
                <a:cubicBezTo>
                  <a:pt x="779" y="115"/>
                  <a:pt x="778" y="116"/>
                  <a:pt x="778" y="116"/>
                </a:cubicBezTo>
                <a:cubicBezTo>
                  <a:pt x="776" y="115"/>
                  <a:pt x="775" y="115"/>
                  <a:pt x="774" y="116"/>
                </a:cubicBezTo>
                <a:cubicBezTo>
                  <a:pt x="774" y="117"/>
                  <a:pt x="773" y="118"/>
                  <a:pt x="773" y="119"/>
                </a:cubicBezTo>
                <a:cubicBezTo>
                  <a:pt x="772" y="120"/>
                  <a:pt x="771" y="117"/>
                  <a:pt x="770" y="119"/>
                </a:cubicBezTo>
                <a:cubicBezTo>
                  <a:pt x="768" y="117"/>
                  <a:pt x="767" y="119"/>
                  <a:pt x="765" y="120"/>
                </a:cubicBezTo>
                <a:cubicBezTo>
                  <a:pt x="766" y="120"/>
                  <a:pt x="766" y="120"/>
                  <a:pt x="766" y="120"/>
                </a:cubicBezTo>
                <a:cubicBezTo>
                  <a:pt x="765" y="122"/>
                  <a:pt x="768" y="120"/>
                  <a:pt x="768" y="122"/>
                </a:cubicBezTo>
                <a:cubicBezTo>
                  <a:pt x="767" y="122"/>
                  <a:pt x="767" y="124"/>
                  <a:pt x="765" y="123"/>
                </a:cubicBezTo>
                <a:cubicBezTo>
                  <a:pt x="765" y="124"/>
                  <a:pt x="764" y="125"/>
                  <a:pt x="763" y="125"/>
                </a:cubicBezTo>
                <a:cubicBezTo>
                  <a:pt x="762" y="124"/>
                  <a:pt x="762" y="124"/>
                  <a:pt x="762" y="124"/>
                </a:cubicBezTo>
                <a:cubicBezTo>
                  <a:pt x="761" y="124"/>
                  <a:pt x="758" y="125"/>
                  <a:pt x="756" y="126"/>
                </a:cubicBezTo>
                <a:cubicBezTo>
                  <a:pt x="756" y="126"/>
                  <a:pt x="757" y="126"/>
                  <a:pt x="757" y="127"/>
                </a:cubicBezTo>
                <a:cubicBezTo>
                  <a:pt x="756" y="127"/>
                  <a:pt x="756" y="128"/>
                  <a:pt x="756" y="127"/>
                </a:cubicBezTo>
                <a:cubicBezTo>
                  <a:pt x="755" y="127"/>
                  <a:pt x="757" y="130"/>
                  <a:pt x="755" y="129"/>
                </a:cubicBezTo>
                <a:cubicBezTo>
                  <a:pt x="754" y="130"/>
                  <a:pt x="754" y="130"/>
                  <a:pt x="754" y="130"/>
                </a:cubicBezTo>
                <a:cubicBezTo>
                  <a:pt x="753" y="127"/>
                  <a:pt x="753" y="127"/>
                  <a:pt x="753" y="127"/>
                </a:cubicBezTo>
                <a:cubicBezTo>
                  <a:pt x="753" y="127"/>
                  <a:pt x="752" y="127"/>
                  <a:pt x="752" y="127"/>
                </a:cubicBezTo>
                <a:cubicBezTo>
                  <a:pt x="753" y="129"/>
                  <a:pt x="749" y="128"/>
                  <a:pt x="749" y="130"/>
                </a:cubicBezTo>
                <a:cubicBezTo>
                  <a:pt x="748" y="130"/>
                  <a:pt x="748" y="130"/>
                  <a:pt x="747" y="130"/>
                </a:cubicBezTo>
                <a:cubicBezTo>
                  <a:pt x="746" y="132"/>
                  <a:pt x="746" y="132"/>
                  <a:pt x="746" y="132"/>
                </a:cubicBezTo>
                <a:cubicBezTo>
                  <a:pt x="744" y="132"/>
                  <a:pt x="744" y="133"/>
                  <a:pt x="742" y="133"/>
                </a:cubicBezTo>
                <a:cubicBezTo>
                  <a:pt x="741" y="132"/>
                  <a:pt x="741" y="132"/>
                  <a:pt x="741" y="132"/>
                </a:cubicBezTo>
                <a:cubicBezTo>
                  <a:pt x="739" y="133"/>
                  <a:pt x="743" y="133"/>
                  <a:pt x="741" y="134"/>
                </a:cubicBezTo>
                <a:cubicBezTo>
                  <a:pt x="740" y="135"/>
                  <a:pt x="739" y="135"/>
                  <a:pt x="738" y="135"/>
                </a:cubicBezTo>
                <a:cubicBezTo>
                  <a:pt x="737" y="134"/>
                  <a:pt x="738" y="133"/>
                  <a:pt x="738" y="133"/>
                </a:cubicBezTo>
                <a:cubicBezTo>
                  <a:pt x="736" y="134"/>
                  <a:pt x="734" y="134"/>
                  <a:pt x="731" y="135"/>
                </a:cubicBezTo>
                <a:cubicBezTo>
                  <a:pt x="732" y="136"/>
                  <a:pt x="730" y="136"/>
                  <a:pt x="730" y="136"/>
                </a:cubicBezTo>
                <a:cubicBezTo>
                  <a:pt x="732" y="136"/>
                  <a:pt x="732" y="136"/>
                  <a:pt x="732" y="136"/>
                </a:cubicBezTo>
                <a:cubicBezTo>
                  <a:pt x="730" y="137"/>
                  <a:pt x="729" y="138"/>
                  <a:pt x="727" y="138"/>
                </a:cubicBezTo>
                <a:cubicBezTo>
                  <a:pt x="727" y="136"/>
                  <a:pt x="725" y="137"/>
                  <a:pt x="724" y="136"/>
                </a:cubicBezTo>
                <a:cubicBezTo>
                  <a:pt x="725" y="135"/>
                  <a:pt x="723" y="134"/>
                  <a:pt x="724" y="133"/>
                </a:cubicBezTo>
                <a:cubicBezTo>
                  <a:pt x="724" y="130"/>
                  <a:pt x="721" y="130"/>
                  <a:pt x="723" y="127"/>
                </a:cubicBezTo>
                <a:cubicBezTo>
                  <a:pt x="722" y="126"/>
                  <a:pt x="721" y="124"/>
                  <a:pt x="718" y="125"/>
                </a:cubicBezTo>
                <a:cubicBezTo>
                  <a:pt x="720" y="124"/>
                  <a:pt x="720" y="124"/>
                  <a:pt x="720" y="124"/>
                </a:cubicBezTo>
                <a:cubicBezTo>
                  <a:pt x="718" y="124"/>
                  <a:pt x="719" y="122"/>
                  <a:pt x="718" y="122"/>
                </a:cubicBezTo>
                <a:cubicBezTo>
                  <a:pt x="718" y="122"/>
                  <a:pt x="717" y="121"/>
                  <a:pt x="718" y="121"/>
                </a:cubicBezTo>
                <a:cubicBezTo>
                  <a:pt x="717" y="121"/>
                  <a:pt x="717" y="121"/>
                  <a:pt x="717" y="121"/>
                </a:cubicBezTo>
                <a:cubicBezTo>
                  <a:pt x="716" y="119"/>
                  <a:pt x="712" y="119"/>
                  <a:pt x="714" y="117"/>
                </a:cubicBezTo>
                <a:cubicBezTo>
                  <a:pt x="710" y="114"/>
                  <a:pt x="717" y="113"/>
                  <a:pt x="714" y="111"/>
                </a:cubicBezTo>
                <a:cubicBezTo>
                  <a:pt x="716" y="110"/>
                  <a:pt x="716" y="110"/>
                  <a:pt x="716" y="110"/>
                </a:cubicBezTo>
                <a:cubicBezTo>
                  <a:pt x="716" y="109"/>
                  <a:pt x="714" y="110"/>
                  <a:pt x="713" y="109"/>
                </a:cubicBezTo>
                <a:cubicBezTo>
                  <a:pt x="713" y="108"/>
                  <a:pt x="714" y="108"/>
                  <a:pt x="714" y="107"/>
                </a:cubicBezTo>
                <a:cubicBezTo>
                  <a:pt x="712" y="107"/>
                  <a:pt x="713" y="105"/>
                  <a:pt x="712" y="104"/>
                </a:cubicBezTo>
                <a:cubicBezTo>
                  <a:pt x="713" y="103"/>
                  <a:pt x="713" y="103"/>
                  <a:pt x="713" y="103"/>
                </a:cubicBezTo>
                <a:cubicBezTo>
                  <a:pt x="712" y="102"/>
                  <a:pt x="712" y="102"/>
                  <a:pt x="712" y="102"/>
                </a:cubicBezTo>
                <a:cubicBezTo>
                  <a:pt x="713" y="102"/>
                  <a:pt x="713" y="101"/>
                  <a:pt x="714" y="101"/>
                </a:cubicBezTo>
                <a:cubicBezTo>
                  <a:pt x="714" y="101"/>
                  <a:pt x="714" y="101"/>
                  <a:pt x="714" y="101"/>
                </a:cubicBezTo>
                <a:cubicBezTo>
                  <a:pt x="711" y="101"/>
                  <a:pt x="714" y="99"/>
                  <a:pt x="712" y="98"/>
                </a:cubicBezTo>
                <a:cubicBezTo>
                  <a:pt x="712" y="99"/>
                  <a:pt x="712" y="99"/>
                  <a:pt x="712" y="99"/>
                </a:cubicBezTo>
                <a:cubicBezTo>
                  <a:pt x="711" y="98"/>
                  <a:pt x="710" y="98"/>
                  <a:pt x="710" y="98"/>
                </a:cubicBezTo>
                <a:cubicBezTo>
                  <a:pt x="711" y="97"/>
                  <a:pt x="711" y="97"/>
                  <a:pt x="711" y="97"/>
                </a:cubicBezTo>
                <a:cubicBezTo>
                  <a:pt x="712" y="95"/>
                  <a:pt x="709" y="94"/>
                  <a:pt x="708" y="93"/>
                </a:cubicBezTo>
                <a:cubicBezTo>
                  <a:pt x="710" y="92"/>
                  <a:pt x="710" y="92"/>
                  <a:pt x="710" y="92"/>
                </a:cubicBezTo>
                <a:cubicBezTo>
                  <a:pt x="709" y="91"/>
                  <a:pt x="709" y="91"/>
                  <a:pt x="709" y="91"/>
                </a:cubicBezTo>
                <a:cubicBezTo>
                  <a:pt x="709" y="90"/>
                  <a:pt x="710" y="89"/>
                  <a:pt x="711" y="89"/>
                </a:cubicBezTo>
                <a:cubicBezTo>
                  <a:pt x="711" y="88"/>
                  <a:pt x="710" y="88"/>
                  <a:pt x="709" y="88"/>
                </a:cubicBezTo>
                <a:cubicBezTo>
                  <a:pt x="709" y="87"/>
                  <a:pt x="708" y="87"/>
                  <a:pt x="708" y="86"/>
                </a:cubicBezTo>
                <a:cubicBezTo>
                  <a:pt x="709" y="85"/>
                  <a:pt x="709" y="83"/>
                  <a:pt x="708" y="82"/>
                </a:cubicBezTo>
                <a:cubicBezTo>
                  <a:pt x="708" y="82"/>
                  <a:pt x="709" y="81"/>
                  <a:pt x="708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07" y="82"/>
                  <a:pt x="707" y="81"/>
                  <a:pt x="707" y="81"/>
                </a:cubicBezTo>
                <a:cubicBezTo>
                  <a:pt x="706" y="80"/>
                  <a:pt x="707" y="79"/>
                  <a:pt x="707" y="79"/>
                </a:cubicBezTo>
                <a:cubicBezTo>
                  <a:pt x="707" y="79"/>
                  <a:pt x="706" y="79"/>
                  <a:pt x="706" y="78"/>
                </a:cubicBezTo>
                <a:cubicBezTo>
                  <a:pt x="707" y="78"/>
                  <a:pt x="707" y="78"/>
                  <a:pt x="707" y="78"/>
                </a:cubicBezTo>
                <a:cubicBezTo>
                  <a:pt x="707" y="78"/>
                  <a:pt x="707" y="76"/>
                  <a:pt x="706" y="77"/>
                </a:cubicBezTo>
                <a:cubicBezTo>
                  <a:pt x="707" y="76"/>
                  <a:pt x="705" y="75"/>
                  <a:pt x="707" y="74"/>
                </a:cubicBezTo>
                <a:cubicBezTo>
                  <a:pt x="707" y="74"/>
                  <a:pt x="707" y="75"/>
                  <a:pt x="707" y="74"/>
                </a:cubicBezTo>
                <a:cubicBezTo>
                  <a:pt x="707" y="73"/>
                  <a:pt x="707" y="71"/>
                  <a:pt x="704" y="71"/>
                </a:cubicBezTo>
                <a:cubicBezTo>
                  <a:pt x="706" y="69"/>
                  <a:pt x="704" y="67"/>
                  <a:pt x="704" y="64"/>
                </a:cubicBezTo>
                <a:cubicBezTo>
                  <a:pt x="704" y="63"/>
                  <a:pt x="700" y="63"/>
                  <a:pt x="703" y="61"/>
                </a:cubicBezTo>
                <a:cubicBezTo>
                  <a:pt x="701" y="61"/>
                  <a:pt x="701" y="61"/>
                  <a:pt x="701" y="61"/>
                </a:cubicBezTo>
                <a:cubicBezTo>
                  <a:pt x="701" y="60"/>
                  <a:pt x="701" y="60"/>
                  <a:pt x="702" y="60"/>
                </a:cubicBezTo>
                <a:cubicBezTo>
                  <a:pt x="702" y="59"/>
                  <a:pt x="700" y="58"/>
                  <a:pt x="701" y="57"/>
                </a:cubicBezTo>
                <a:cubicBezTo>
                  <a:pt x="700" y="56"/>
                  <a:pt x="701" y="55"/>
                  <a:pt x="699" y="54"/>
                </a:cubicBezTo>
                <a:cubicBezTo>
                  <a:pt x="700" y="54"/>
                  <a:pt x="700" y="54"/>
                  <a:pt x="700" y="53"/>
                </a:cubicBezTo>
                <a:cubicBezTo>
                  <a:pt x="698" y="52"/>
                  <a:pt x="698" y="52"/>
                  <a:pt x="698" y="52"/>
                </a:cubicBezTo>
                <a:cubicBezTo>
                  <a:pt x="699" y="51"/>
                  <a:pt x="695" y="50"/>
                  <a:pt x="696" y="48"/>
                </a:cubicBezTo>
                <a:cubicBezTo>
                  <a:pt x="694" y="48"/>
                  <a:pt x="695" y="46"/>
                  <a:pt x="693" y="45"/>
                </a:cubicBezTo>
                <a:cubicBezTo>
                  <a:pt x="693" y="45"/>
                  <a:pt x="693" y="45"/>
                  <a:pt x="693" y="45"/>
                </a:cubicBezTo>
                <a:cubicBezTo>
                  <a:pt x="692" y="46"/>
                  <a:pt x="690" y="46"/>
                  <a:pt x="690" y="45"/>
                </a:cubicBezTo>
                <a:cubicBezTo>
                  <a:pt x="692" y="43"/>
                  <a:pt x="692" y="43"/>
                  <a:pt x="692" y="43"/>
                </a:cubicBezTo>
                <a:cubicBezTo>
                  <a:pt x="691" y="43"/>
                  <a:pt x="693" y="41"/>
                  <a:pt x="692" y="41"/>
                </a:cubicBezTo>
                <a:cubicBezTo>
                  <a:pt x="689" y="41"/>
                  <a:pt x="689" y="41"/>
                  <a:pt x="689" y="41"/>
                </a:cubicBezTo>
                <a:cubicBezTo>
                  <a:pt x="690" y="39"/>
                  <a:pt x="687" y="38"/>
                  <a:pt x="687" y="37"/>
                </a:cubicBezTo>
                <a:cubicBezTo>
                  <a:pt x="684" y="36"/>
                  <a:pt x="686" y="33"/>
                  <a:pt x="682" y="33"/>
                </a:cubicBezTo>
                <a:cubicBezTo>
                  <a:pt x="682" y="32"/>
                  <a:pt x="683" y="32"/>
                  <a:pt x="683" y="32"/>
                </a:cubicBezTo>
                <a:cubicBezTo>
                  <a:pt x="685" y="30"/>
                  <a:pt x="682" y="30"/>
                  <a:pt x="681" y="29"/>
                </a:cubicBezTo>
                <a:cubicBezTo>
                  <a:pt x="679" y="28"/>
                  <a:pt x="681" y="27"/>
                  <a:pt x="681" y="26"/>
                </a:cubicBezTo>
                <a:cubicBezTo>
                  <a:pt x="681" y="26"/>
                  <a:pt x="681" y="26"/>
                  <a:pt x="681" y="26"/>
                </a:cubicBezTo>
                <a:cubicBezTo>
                  <a:pt x="680" y="26"/>
                  <a:pt x="680" y="26"/>
                  <a:pt x="679" y="26"/>
                </a:cubicBezTo>
                <a:cubicBezTo>
                  <a:pt x="680" y="25"/>
                  <a:pt x="680" y="24"/>
                  <a:pt x="680" y="24"/>
                </a:cubicBezTo>
                <a:cubicBezTo>
                  <a:pt x="678" y="24"/>
                  <a:pt x="678" y="24"/>
                  <a:pt x="678" y="24"/>
                </a:cubicBezTo>
                <a:cubicBezTo>
                  <a:pt x="678" y="22"/>
                  <a:pt x="679" y="21"/>
                  <a:pt x="681" y="20"/>
                </a:cubicBezTo>
                <a:cubicBezTo>
                  <a:pt x="680" y="20"/>
                  <a:pt x="680" y="20"/>
                  <a:pt x="680" y="20"/>
                </a:cubicBezTo>
                <a:cubicBezTo>
                  <a:pt x="677" y="22"/>
                  <a:pt x="677" y="18"/>
                  <a:pt x="674" y="18"/>
                </a:cubicBezTo>
                <a:cubicBezTo>
                  <a:pt x="674" y="17"/>
                  <a:pt x="671" y="17"/>
                  <a:pt x="672" y="15"/>
                </a:cubicBezTo>
                <a:cubicBezTo>
                  <a:pt x="671" y="14"/>
                  <a:pt x="671" y="14"/>
                  <a:pt x="671" y="14"/>
                </a:cubicBezTo>
                <a:cubicBezTo>
                  <a:pt x="671" y="16"/>
                  <a:pt x="669" y="14"/>
                  <a:pt x="668" y="14"/>
                </a:cubicBezTo>
                <a:cubicBezTo>
                  <a:pt x="669" y="12"/>
                  <a:pt x="669" y="12"/>
                  <a:pt x="669" y="12"/>
                </a:cubicBezTo>
                <a:cubicBezTo>
                  <a:pt x="667" y="12"/>
                  <a:pt x="669" y="10"/>
                  <a:pt x="668" y="10"/>
                </a:cubicBezTo>
                <a:cubicBezTo>
                  <a:pt x="666" y="11"/>
                  <a:pt x="666" y="11"/>
                  <a:pt x="666" y="11"/>
                </a:cubicBezTo>
                <a:cubicBezTo>
                  <a:pt x="665" y="11"/>
                  <a:pt x="666" y="10"/>
                  <a:pt x="666" y="10"/>
                </a:cubicBezTo>
                <a:cubicBezTo>
                  <a:pt x="666" y="10"/>
                  <a:pt x="666" y="10"/>
                  <a:pt x="666" y="10"/>
                </a:cubicBezTo>
                <a:cubicBezTo>
                  <a:pt x="667" y="8"/>
                  <a:pt x="667" y="8"/>
                  <a:pt x="667" y="8"/>
                </a:cubicBezTo>
                <a:cubicBezTo>
                  <a:pt x="666" y="7"/>
                  <a:pt x="665" y="9"/>
                  <a:pt x="663" y="8"/>
                </a:cubicBezTo>
                <a:cubicBezTo>
                  <a:pt x="664" y="7"/>
                  <a:pt x="664" y="7"/>
                  <a:pt x="664" y="7"/>
                </a:cubicBezTo>
                <a:cubicBezTo>
                  <a:pt x="664" y="6"/>
                  <a:pt x="663" y="8"/>
                  <a:pt x="662" y="7"/>
                </a:cubicBezTo>
                <a:cubicBezTo>
                  <a:pt x="662" y="7"/>
                  <a:pt x="662" y="7"/>
                  <a:pt x="662" y="7"/>
                </a:cubicBezTo>
                <a:cubicBezTo>
                  <a:pt x="664" y="4"/>
                  <a:pt x="658" y="6"/>
                  <a:pt x="657" y="5"/>
                </a:cubicBezTo>
                <a:cubicBezTo>
                  <a:pt x="657" y="5"/>
                  <a:pt x="657" y="4"/>
                  <a:pt x="658" y="4"/>
                </a:cubicBezTo>
                <a:cubicBezTo>
                  <a:pt x="657" y="4"/>
                  <a:pt x="657" y="4"/>
                  <a:pt x="657" y="4"/>
                </a:cubicBezTo>
                <a:cubicBezTo>
                  <a:pt x="657" y="2"/>
                  <a:pt x="656" y="1"/>
                  <a:pt x="655" y="0"/>
                </a:cubicBezTo>
                <a:cubicBezTo>
                  <a:pt x="656" y="4"/>
                  <a:pt x="651" y="1"/>
                  <a:pt x="651" y="4"/>
                </a:cubicBezTo>
                <a:cubicBezTo>
                  <a:pt x="650" y="3"/>
                  <a:pt x="650" y="3"/>
                  <a:pt x="650" y="3"/>
                </a:cubicBezTo>
                <a:cubicBezTo>
                  <a:pt x="649" y="2"/>
                  <a:pt x="647" y="4"/>
                  <a:pt x="647" y="4"/>
                </a:cubicBezTo>
                <a:cubicBezTo>
                  <a:pt x="648" y="4"/>
                  <a:pt x="648" y="4"/>
                  <a:pt x="648" y="4"/>
                </a:cubicBezTo>
                <a:cubicBezTo>
                  <a:pt x="648" y="4"/>
                  <a:pt x="649" y="4"/>
                  <a:pt x="649" y="4"/>
                </a:cubicBezTo>
                <a:cubicBezTo>
                  <a:pt x="650" y="5"/>
                  <a:pt x="652" y="5"/>
                  <a:pt x="654" y="4"/>
                </a:cubicBezTo>
                <a:cubicBezTo>
                  <a:pt x="654" y="6"/>
                  <a:pt x="658" y="7"/>
                  <a:pt x="659" y="9"/>
                </a:cubicBezTo>
                <a:cubicBezTo>
                  <a:pt x="659" y="9"/>
                  <a:pt x="660" y="11"/>
                  <a:pt x="662" y="11"/>
                </a:cubicBezTo>
                <a:cubicBezTo>
                  <a:pt x="660" y="11"/>
                  <a:pt x="661" y="12"/>
                  <a:pt x="661" y="13"/>
                </a:cubicBezTo>
                <a:cubicBezTo>
                  <a:pt x="663" y="13"/>
                  <a:pt x="663" y="15"/>
                  <a:pt x="664" y="14"/>
                </a:cubicBezTo>
                <a:cubicBezTo>
                  <a:pt x="664" y="14"/>
                  <a:pt x="663" y="14"/>
                  <a:pt x="663" y="14"/>
                </a:cubicBezTo>
                <a:cubicBezTo>
                  <a:pt x="663" y="13"/>
                  <a:pt x="664" y="13"/>
                  <a:pt x="664" y="13"/>
                </a:cubicBezTo>
                <a:cubicBezTo>
                  <a:pt x="665" y="13"/>
                  <a:pt x="665" y="14"/>
                  <a:pt x="665" y="14"/>
                </a:cubicBezTo>
                <a:cubicBezTo>
                  <a:pt x="664" y="16"/>
                  <a:pt x="662" y="18"/>
                  <a:pt x="661" y="20"/>
                </a:cubicBezTo>
                <a:cubicBezTo>
                  <a:pt x="663" y="21"/>
                  <a:pt x="664" y="22"/>
                  <a:pt x="666" y="22"/>
                </a:cubicBezTo>
                <a:cubicBezTo>
                  <a:pt x="667" y="22"/>
                  <a:pt x="667" y="22"/>
                  <a:pt x="667" y="22"/>
                </a:cubicBezTo>
                <a:cubicBezTo>
                  <a:pt x="667" y="22"/>
                  <a:pt x="668" y="22"/>
                  <a:pt x="667" y="23"/>
                </a:cubicBezTo>
                <a:cubicBezTo>
                  <a:pt x="665" y="23"/>
                  <a:pt x="668" y="24"/>
                  <a:pt x="668" y="25"/>
                </a:cubicBezTo>
                <a:cubicBezTo>
                  <a:pt x="670" y="23"/>
                  <a:pt x="670" y="23"/>
                  <a:pt x="670" y="23"/>
                </a:cubicBezTo>
                <a:cubicBezTo>
                  <a:pt x="670" y="23"/>
                  <a:pt x="670" y="24"/>
                  <a:pt x="671" y="24"/>
                </a:cubicBezTo>
                <a:cubicBezTo>
                  <a:pt x="668" y="26"/>
                  <a:pt x="665" y="27"/>
                  <a:pt x="662" y="26"/>
                </a:cubicBezTo>
                <a:cubicBezTo>
                  <a:pt x="663" y="26"/>
                  <a:pt x="663" y="26"/>
                  <a:pt x="663" y="26"/>
                </a:cubicBezTo>
                <a:cubicBezTo>
                  <a:pt x="661" y="25"/>
                  <a:pt x="661" y="25"/>
                  <a:pt x="661" y="25"/>
                </a:cubicBezTo>
                <a:cubicBezTo>
                  <a:pt x="661" y="24"/>
                  <a:pt x="662" y="24"/>
                  <a:pt x="662" y="24"/>
                </a:cubicBezTo>
                <a:cubicBezTo>
                  <a:pt x="660" y="23"/>
                  <a:pt x="659" y="25"/>
                  <a:pt x="658" y="25"/>
                </a:cubicBezTo>
                <a:cubicBezTo>
                  <a:pt x="655" y="26"/>
                  <a:pt x="656" y="24"/>
                  <a:pt x="654" y="23"/>
                </a:cubicBezTo>
                <a:cubicBezTo>
                  <a:pt x="655" y="22"/>
                  <a:pt x="655" y="22"/>
                  <a:pt x="655" y="22"/>
                </a:cubicBezTo>
                <a:cubicBezTo>
                  <a:pt x="655" y="22"/>
                  <a:pt x="654" y="22"/>
                  <a:pt x="654" y="21"/>
                </a:cubicBezTo>
                <a:cubicBezTo>
                  <a:pt x="655" y="21"/>
                  <a:pt x="656" y="21"/>
                  <a:pt x="656" y="20"/>
                </a:cubicBezTo>
                <a:cubicBezTo>
                  <a:pt x="656" y="20"/>
                  <a:pt x="656" y="20"/>
                  <a:pt x="656" y="20"/>
                </a:cubicBezTo>
                <a:cubicBezTo>
                  <a:pt x="654" y="20"/>
                  <a:pt x="653" y="19"/>
                  <a:pt x="654" y="18"/>
                </a:cubicBezTo>
                <a:cubicBezTo>
                  <a:pt x="655" y="18"/>
                  <a:pt x="655" y="18"/>
                  <a:pt x="655" y="18"/>
                </a:cubicBezTo>
                <a:cubicBezTo>
                  <a:pt x="654" y="16"/>
                  <a:pt x="652" y="19"/>
                  <a:pt x="650" y="18"/>
                </a:cubicBezTo>
                <a:cubicBezTo>
                  <a:pt x="651" y="18"/>
                  <a:pt x="651" y="18"/>
                  <a:pt x="651" y="18"/>
                </a:cubicBezTo>
                <a:cubicBezTo>
                  <a:pt x="649" y="19"/>
                  <a:pt x="648" y="21"/>
                  <a:pt x="647" y="20"/>
                </a:cubicBezTo>
                <a:cubicBezTo>
                  <a:pt x="646" y="21"/>
                  <a:pt x="643" y="21"/>
                  <a:pt x="644" y="22"/>
                </a:cubicBezTo>
                <a:cubicBezTo>
                  <a:pt x="642" y="22"/>
                  <a:pt x="640" y="21"/>
                  <a:pt x="640" y="20"/>
                </a:cubicBezTo>
                <a:cubicBezTo>
                  <a:pt x="640" y="20"/>
                  <a:pt x="640" y="20"/>
                  <a:pt x="640" y="20"/>
                </a:cubicBezTo>
                <a:cubicBezTo>
                  <a:pt x="639" y="18"/>
                  <a:pt x="639" y="18"/>
                  <a:pt x="639" y="18"/>
                </a:cubicBezTo>
                <a:cubicBezTo>
                  <a:pt x="637" y="17"/>
                  <a:pt x="635" y="15"/>
                  <a:pt x="634" y="17"/>
                </a:cubicBezTo>
                <a:cubicBezTo>
                  <a:pt x="631" y="15"/>
                  <a:pt x="632" y="19"/>
                  <a:pt x="630" y="19"/>
                </a:cubicBezTo>
                <a:cubicBezTo>
                  <a:pt x="630" y="18"/>
                  <a:pt x="630" y="18"/>
                  <a:pt x="630" y="18"/>
                </a:cubicBezTo>
                <a:cubicBezTo>
                  <a:pt x="627" y="18"/>
                  <a:pt x="627" y="18"/>
                  <a:pt x="627" y="18"/>
                </a:cubicBezTo>
                <a:cubicBezTo>
                  <a:pt x="625" y="18"/>
                  <a:pt x="623" y="16"/>
                  <a:pt x="620" y="17"/>
                </a:cubicBezTo>
                <a:cubicBezTo>
                  <a:pt x="619" y="16"/>
                  <a:pt x="621" y="16"/>
                  <a:pt x="621" y="15"/>
                </a:cubicBezTo>
                <a:cubicBezTo>
                  <a:pt x="621" y="15"/>
                  <a:pt x="621" y="15"/>
                  <a:pt x="621" y="15"/>
                </a:cubicBezTo>
                <a:cubicBezTo>
                  <a:pt x="623" y="14"/>
                  <a:pt x="623" y="13"/>
                  <a:pt x="625" y="12"/>
                </a:cubicBezTo>
                <a:cubicBezTo>
                  <a:pt x="623" y="12"/>
                  <a:pt x="622" y="11"/>
                  <a:pt x="621" y="11"/>
                </a:cubicBezTo>
                <a:cubicBezTo>
                  <a:pt x="622" y="10"/>
                  <a:pt x="623" y="10"/>
                  <a:pt x="624" y="10"/>
                </a:cubicBezTo>
                <a:cubicBezTo>
                  <a:pt x="623" y="10"/>
                  <a:pt x="623" y="10"/>
                  <a:pt x="623" y="10"/>
                </a:cubicBezTo>
                <a:cubicBezTo>
                  <a:pt x="624" y="8"/>
                  <a:pt x="625" y="9"/>
                  <a:pt x="626" y="8"/>
                </a:cubicBezTo>
                <a:cubicBezTo>
                  <a:pt x="627" y="10"/>
                  <a:pt x="627" y="10"/>
                  <a:pt x="627" y="10"/>
                </a:cubicBezTo>
                <a:cubicBezTo>
                  <a:pt x="629" y="11"/>
                  <a:pt x="629" y="8"/>
                  <a:pt x="631" y="8"/>
                </a:cubicBezTo>
                <a:cubicBezTo>
                  <a:pt x="631" y="8"/>
                  <a:pt x="631" y="8"/>
                  <a:pt x="631" y="8"/>
                </a:cubicBezTo>
                <a:cubicBezTo>
                  <a:pt x="632" y="7"/>
                  <a:pt x="632" y="7"/>
                  <a:pt x="632" y="7"/>
                </a:cubicBezTo>
                <a:cubicBezTo>
                  <a:pt x="630" y="7"/>
                  <a:pt x="629" y="6"/>
                  <a:pt x="627" y="6"/>
                </a:cubicBezTo>
                <a:cubicBezTo>
                  <a:pt x="627" y="6"/>
                  <a:pt x="627" y="6"/>
                  <a:pt x="628" y="6"/>
                </a:cubicBezTo>
                <a:cubicBezTo>
                  <a:pt x="626" y="7"/>
                  <a:pt x="626" y="7"/>
                  <a:pt x="626" y="7"/>
                </a:cubicBezTo>
                <a:cubicBezTo>
                  <a:pt x="625" y="7"/>
                  <a:pt x="625" y="7"/>
                  <a:pt x="625" y="7"/>
                </a:cubicBezTo>
                <a:cubicBezTo>
                  <a:pt x="625" y="7"/>
                  <a:pt x="625" y="7"/>
                  <a:pt x="625" y="7"/>
                </a:cubicBezTo>
                <a:cubicBezTo>
                  <a:pt x="624" y="8"/>
                  <a:pt x="623" y="8"/>
                  <a:pt x="621" y="9"/>
                </a:cubicBezTo>
                <a:cubicBezTo>
                  <a:pt x="621" y="8"/>
                  <a:pt x="619" y="8"/>
                  <a:pt x="619" y="8"/>
                </a:cubicBezTo>
                <a:cubicBezTo>
                  <a:pt x="620" y="11"/>
                  <a:pt x="620" y="11"/>
                  <a:pt x="620" y="11"/>
                </a:cubicBezTo>
                <a:cubicBezTo>
                  <a:pt x="620" y="11"/>
                  <a:pt x="619" y="13"/>
                  <a:pt x="617" y="12"/>
                </a:cubicBezTo>
                <a:cubicBezTo>
                  <a:pt x="616" y="11"/>
                  <a:pt x="613" y="12"/>
                  <a:pt x="612" y="11"/>
                </a:cubicBezTo>
                <a:cubicBezTo>
                  <a:pt x="613" y="11"/>
                  <a:pt x="611" y="13"/>
                  <a:pt x="613" y="13"/>
                </a:cubicBezTo>
                <a:cubicBezTo>
                  <a:pt x="612" y="14"/>
                  <a:pt x="611" y="14"/>
                  <a:pt x="610" y="15"/>
                </a:cubicBezTo>
                <a:cubicBezTo>
                  <a:pt x="612" y="16"/>
                  <a:pt x="609" y="19"/>
                  <a:pt x="608" y="20"/>
                </a:cubicBezTo>
                <a:cubicBezTo>
                  <a:pt x="608" y="20"/>
                  <a:pt x="608" y="20"/>
                  <a:pt x="608" y="20"/>
                </a:cubicBezTo>
                <a:cubicBezTo>
                  <a:pt x="607" y="21"/>
                  <a:pt x="604" y="21"/>
                  <a:pt x="605" y="22"/>
                </a:cubicBezTo>
                <a:cubicBezTo>
                  <a:pt x="602" y="21"/>
                  <a:pt x="601" y="21"/>
                  <a:pt x="598" y="21"/>
                </a:cubicBezTo>
                <a:cubicBezTo>
                  <a:pt x="599" y="20"/>
                  <a:pt x="599" y="20"/>
                  <a:pt x="599" y="20"/>
                </a:cubicBezTo>
                <a:cubicBezTo>
                  <a:pt x="596" y="20"/>
                  <a:pt x="596" y="20"/>
                  <a:pt x="596" y="20"/>
                </a:cubicBezTo>
                <a:cubicBezTo>
                  <a:pt x="597" y="19"/>
                  <a:pt x="597" y="19"/>
                  <a:pt x="597" y="19"/>
                </a:cubicBezTo>
                <a:cubicBezTo>
                  <a:pt x="598" y="18"/>
                  <a:pt x="598" y="19"/>
                  <a:pt x="599" y="19"/>
                </a:cubicBezTo>
                <a:cubicBezTo>
                  <a:pt x="599" y="18"/>
                  <a:pt x="599" y="18"/>
                  <a:pt x="599" y="18"/>
                </a:cubicBezTo>
                <a:cubicBezTo>
                  <a:pt x="600" y="17"/>
                  <a:pt x="601" y="16"/>
                  <a:pt x="603" y="17"/>
                </a:cubicBezTo>
                <a:cubicBezTo>
                  <a:pt x="602" y="16"/>
                  <a:pt x="602" y="16"/>
                  <a:pt x="602" y="16"/>
                </a:cubicBezTo>
                <a:cubicBezTo>
                  <a:pt x="602" y="16"/>
                  <a:pt x="602" y="16"/>
                  <a:pt x="602" y="16"/>
                </a:cubicBezTo>
                <a:cubicBezTo>
                  <a:pt x="601" y="17"/>
                  <a:pt x="600" y="16"/>
                  <a:pt x="600" y="16"/>
                </a:cubicBezTo>
                <a:cubicBezTo>
                  <a:pt x="601" y="15"/>
                  <a:pt x="600" y="14"/>
                  <a:pt x="602" y="14"/>
                </a:cubicBezTo>
                <a:cubicBezTo>
                  <a:pt x="602" y="13"/>
                  <a:pt x="602" y="13"/>
                  <a:pt x="602" y="13"/>
                </a:cubicBezTo>
                <a:cubicBezTo>
                  <a:pt x="600" y="14"/>
                  <a:pt x="599" y="16"/>
                  <a:pt x="597" y="17"/>
                </a:cubicBezTo>
                <a:cubicBezTo>
                  <a:pt x="595" y="17"/>
                  <a:pt x="597" y="16"/>
                  <a:pt x="596" y="16"/>
                </a:cubicBezTo>
                <a:cubicBezTo>
                  <a:pt x="595" y="16"/>
                  <a:pt x="594" y="17"/>
                  <a:pt x="594" y="16"/>
                </a:cubicBezTo>
                <a:cubicBezTo>
                  <a:pt x="594" y="15"/>
                  <a:pt x="593" y="14"/>
                  <a:pt x="594" y="13"/>
                </a:cubicBezTo>
                <a:cubicBezTo>
                  <a:pt x="595" y="13"/>
                  <a:pt x="595" y="13"/>
                  <a:pt x="596" y="14"/>
                </a:cubicBezTo>
                <a:cubicBezTo>
                  <a:pt x="595" y="14"/>
                  <a:pt x="595" y="14"/>
                  <a:pt x="595" y="14"/>
                </a:cubicBezTo>
                <a:cubicBezTo>
                  <a:pt x="597" y="14"/>
                  <a:pt x="597" y="14"/>
                  <a:pt x="599" y="14"/>
                </a:cubicBezTo>
                <a:cubicBezTo>
                  <a:pt x="599" y="13"/>
                  <a:pt x="599" y="13"/>
                  <a:pt x="599" y="13"/>
                </a:cubicBezTo>
                <a:cubicBezTo>
                  <a:pt x="598" y="13"/>
                  <a:pt x="598" y="13"/>
                  <a:pt x="598" y="13"/>
                </a:cubicBezTo>
                <a:cubicBezTo>
                  <a:pt x="599" y="12"/>
                  <a:pt x="599" y="12"/>
                  <a:pt x="600" y="11"/>
                </a:cubicBezTo>
                <a:cubicBezTo>
                  <a:pt x="600" y="11"/>
                  <a:pt x="599" y="11"/>
                  <a:pt x="598" y="11"/>
                </a:cubicBezTo>
                <a:cubicBezTo>
                  <a:pt x="599" y="10"/>
                  <a:pt x="601" y="9"/>
                  <a:pt x="602" y="9"/>
                </a:cubicBezTo>
                <a:cubicBezTo>
                  <a:pt x="602" y="9"/>
                  <a:pt x="602" y="8"/>
                  <a:pt x="603" y="8"/>
                </a:cubicBezTo>
                <a:cubicBezTo>
                  <a:pt x="602" y="8"/>
                  <a:pt x="601" y="8"/>
                  <a:pt x="600" y="9"/>
                </a:cubicBezTo>
                <a:cubicBezTo>
                  <a:pt x="596" y="8"/>
                  <a:pt x="600" y="12"/>
                  <a:pt x="597" y="12"/>
                </a:cubicBezTo>
                <a:cubicBezTo>
                  <a:pt x="595" y="14"/>
                  <a:pt x="592" y="13"/>
                  <a:pt x="591" y="12"/>
                </a:cubicBezTo>
                <a:cubicBezTo>
                  <a:pt x="591" y="13"/>
                  <a:pt x="591" y="14"/>
                  <a:pt x="591" y="15"/>
                </a:cubicBezTo>
                <a:cubicBezTo>
                  <a:pt x="591" y="15"/>
                  <a:pt x="592" y="15"/>
                  <a:pt x="592" y="16"/>
                </a:cubicBezTo>
                <a:cubicBezTo>
                  <a:pt x="591" y="16"/>
                  <a:pt x="590" y="16"/>
                  <a:pt x="590" y="16"/>
                </a:cubicBezTo>
                <a:cubicBezTo>
                  <a:pt x="588" y="17"/>
                  <a:pt x="587" y="15"/>
                  <a:pt x="586" y="15"/>
                </a:cubicBezTo>
                <a:cubicBezTo>
                  <a:pt x="584" y="18"/>
                  <a:pt x="581" y="15"/>
                  <a:pt x="580" y="17"/>
                </a:cubicBezTo>
                <a:cubicBezTo>
                  <a:pt x="578" y="17"/>
                  <a:pt x="576" y="19"/>
                  <a:pt x="574" y="19"/>
                </a:cubicBezTo>
                <a:cubicBezTo>
                  <a:pt x="575" y="22"/>
                  <a:pt x="569" y="20"/>
                  <a:pt x="567" y="22"/>
                </a:cubicBezTo>
                <a:cubicBezTo>
                  <a:pt x="568" y="23"/>
                  <a:pt x="569" y="24"/>
                  <a:pt x="568" y="25"/>
                </a:cubicBezTo>
                <a:cubicBezTo>
                  <a:pt x="567" y="25"/>
                  <a:pt x="565" y="27"/>
                  <a:pt x="564" y="25"/>
                </a:cubicBezTo>
                <a:cubicBezTo>
                  <a:pt x="564" y="25"/>
                  <a:pt x="564" y="25"/>
                  <a:pt x="564" y="25"/>
                </a:cubicBezTo>
                <a:cubicBezTo>
                  <a:pt x="563" y="24"/>
                  <a:pt x="561" y="26"/>
                  <a:pt x="559" y="25"/>
                </a:cubicBezTo>
                <a:cubicBezTo>
                  <a:pt x="559" y="24"/>
                  <a:pt x="560" y="25"/>
                  <a:pt x="560" y="24"/>
                </a:cubicBezTo>
                <a:cubicBezTo>
                  <a:pt x="560" y="23"/>
                  <a:pt x="560" y="23"/>
                  <a:pt x="560" y="23"/>
                </a:cubicBezTo>
                <a:cubicBezTo>
                  <a:pt x="556" y="22"/>
                  <a:pt x="557" y="26"/>
                  <a:pt x="553" y="26"/>
                </a:cubicBezTo>
                <a:cubicBezTo>
                  <a:pt x="553" y="27"/>
                  <a:pt x="553" y="27"/>
                  <a:pt x="553" y="27"/>
                </a:cubicBezTo>
                <a:cubicBezTo>
                  <a:pt x="554" y="27"/>
                  <a:pt x="555" y="27"/>
                  <a:pt x="555" y="26"/>
                </a:cubicBezTo>
                <a:cubicBezTo>
                  <a:pt x="557" y="27"/>
                  <a:pt x="558" y="25"/>
                  <a:pt x="559" y="26"/>
                </a:cubicBezTo>
                <a:cubicBezTo>
                  <a:pt x="560" y="26"/>
                  <a:pt x="559" y="27"/>
                  <a:pt x="559" y="27"/>
                </a:cubicBezTo>
                <a:cubicBezTo>
                  <a:pt x="558" y="28"/>
                  <a:pt x="557" y="27"/>
                  <a:pt x="557" y="27"/>
                </a:cubicBezTo>
                <a:cubicBezTo>
                  <a:pt x="557" y="30"/>
                  <a:pt x="553" y="29"/>
                  <a:pt x="551" y="31"/>
                </a:cubicBezTo>
                <a:cubicBezTo>
                  <a:pt x="552" y="31"/>
                  <a:pt x="552" y="31"/>
                  <a:pt x="552" y="31"/>
                </a:cubicBezTo>
                <a:cubicBezTo>
                  <a:pt x="552" y="32"/>
                  <a:pt x="552" y="32"/>
                  <a:pt x="552" y="32"/>
                </a:cubicBezTo>
                <a:cubicBezTo>
                  <a:pt x="552" y="33"/>
                  <a:pt x="549" y="33"/>
                  <a:pt x="549" y="33"/>
                </a:cubicBezTo>
                <a:cubicBezTo>
                  <a:pt x="549" y="36"/>
                  <a:pt x="545" y="35"/>
                  <a:pt x="546" y="37"/>
                </a:cubicBezTo>
                <a:cubicBezTo>
                  <a:pt x="542" y="37"/>
                  <a:pt x="543" y="40"/>
                  <a:pt x="540" y="41"/>
                </a:cubicBezTo>
                <a:cubicBezTo>
                  <a:pt x="539" y="42"/>
                  <a:pt x="541" y="43"/>
                  <a:pt x="540" y="43"/>
                </a:cubicBezTo>
                <a:cubicBezTo>
                  <a:pt x="540" y="44"/>
                  <a:pt x="539" y="44"/>
                  <a:pt x="539" y="44"/>
                </a:cubicBezTo>
                <a:cubicBezTo>
                  <a:pt x="539" y="45"/>
                  <a:pt x="539" y="45"/>
                  <a:pt x="539" y="45"/>
                </a:cubicBezTo>
                <a:cubicBezTo>
                  <a:pt x="540" y="44"/>
                  <a:pt x="540" y="44"/>
                  <a:pt x="540" y="44"/>
                </a:cubicBezTo>
                <a:cubicBezTo>
                  <a:pt x="540" y="44"/>
                  <a:pt x="540" y="44"/>
                  <a:pt x="541" y="44"/>
                </a:cubicBezTo>
                <a:cubicBezTo>
                  <a:pt x="541" y="45"/>
                  <a:pt x="541" y="45"/>
                  <a:pt x="540" y="45"/>
                </a:cubicBezTo>
                <a:cubicBezTo>
                  <a:pt x="541" y="45"/>
                  <a:pt x="541" y="45"/>
                  <a:pt x="541" y="45"/>
                </a:cubicBezTo>
                <a:cubicBezTo>
                  <a:pt x="541" y="45"/>
                  <a:pt x="541" y="45"/>
                  <a:pt x="541" y="45"/>
                </a:cubicBezTo>
                <a:cubicBezTo>
                  <a:pt x="544" y="44"/>
                  <a:pt x="542" y="41"/>
                  <a:pt x="543" y="40"/>
                </a:cubicBezTo>
                <a:cubicBezTo>
                  <a:pt x="545" y="39"/>
                  <a:pt x="549" y="38"/>
                  <a:pt x="550" y="36"/>
                </a:cubicBezTo>
                <a:cubicBezTo>
                  <a:pt x="550" y="35"/>
                  <a:pt x="551" y="36"/>
                  <a:pt x="551" y="36"/>
                </a:cubicBezTo>
                <a:cubicBezTo>
                  <a:pt x="551" y="37"/>
                  <a:pt x="552" y="38"/>
                  <a:pt x="551" y="38"/>
                </a:cubicBezTo>
                <a:cubicBezTo>
                  <a:pt x="552" y="38"/>
                  <a:pt x="553" y="40"/>
                  <a:pt x="554" y="39"/>
                </a:cubicBezTo>
                <a:cubicBezTo>
                  <a:pt x="554" y="40"/>
                  <a:pt x="553" y="40"/>
                  <a:pt x="552" y="40"/>
                </a:cubicBezTo>
                <a:cubicBezTo>
                  <a:pt x="553" y="40"/>
                  <a:pt x="553" y="41"/>
                  <a:pt x="553" y="42"/>
                </a:cubicBezTo>
                <a:cubicBezTo>
                  <a:pt x="551" y="42"/>
                  <a:pt x="551" y="42"/>
                  <a:pt x="551" y="42"/>
                </a:cubicBezTo>
                <a:cubicBezTo>
                  <a:pt x="554" y="45"/>
                  <a:pt x="548" y="47"/>
                  <a:pt x="548" y="50"/>
                </a:cubicBezTo>
                <a:cubicBezTo>
                  <a:pt x="546" y="50"/>
                  <a:pt x="545" y="51"/>
                  <a:pt x="544" y="52"/>
                </a:cubicBezTo>
                <a:cubicBezTo>
                  <a:pt x="544" y="54"/>
                  <a:pt x="542" y="57"/>
                  <a:pt x="542" y="58"/>
                </a:cubicBezTo>
                <a:cubicBezTo>
                  <a:pt x="541" y="58"/>
                  <a:pt x="541" y="60"/>
                  <a:pt x="540" y="60"/>
                </a:cubicBezTo>
                <a:cubicBezTo>
                  <a:pt x="544" y="62"/>
                  <a:pt x="536" y="62"/>
                  <a:pt x="538" y="64"/>
                </a:cubicBezTo>
                <a:cubicBezTo>
                  <a:pt x="537" y="64"/>
                  <a:pt x="536" y="64"/>
                  <a:pt x="536" y="64"/>
                </a:cubicBezTo>
                <a:cubicBezTo>
                  <a:pt x="534" y="66"/>
                  <a:pt x="534" y="66"/>
                  <a:pt x="534" y="66"/>
                </a:cubicBezTo>
                <a:cubicBezTo>
                  <a:pt x="535" y="66"/>
                  <a:pt x="535" y="67"/>
                  <a:pt x="536" y="66"/>
                </a:cubicBezTo>
                <a:cubicBezTo>
                  <a:pt x="536" y="65"/>
                  <a:pt x="536" y="65"/>
                  <a:pt x="536" y="65"/>
                </a:cubicBezTo>
                <a:cubicBezTo>
                  <a:pt x="537" y="65"/>
                  <a:pt x="538" y="64"/>
                  <a:pt x="538" y="65"/>
                </a:cubicBezTo>
                <a:cubicBezTo>
                  <a:pt x="539" y="66"/>
                  <a:pt x="538" y="66"/>
                  <a:pt x="538" y="66"/>
                </a:cubicBezTo>
                <a:cubicBezTo>
                  <a:pt x="539" y="67"/>
                  <a:pt x="540" y="66"/>
                  <a:pt x="540" y="67"/>
                </a:cubicBezTo>
                <a:cubicBezTo>
                  <a:pt x="537" y="68"/>
                  <a:pt x="537" y="68"/>
                  <a:pt x="537" y="68"/>
                </a:cubicBezTo>
                <a:cubicBezTo>
                  <a:pt x="536" y="68"/>
                  <a:pt x="536" y="69"/>
                  <a:pt x="535" y="69"/>
                </a:cubicBezTo>
                <a:cubicBezTo>
                  <a:pt x="534" y="69"/>
                  <a:pt x="534" y="68"/>
                  <a:pt x="533" y="68"/>
                </a:cubicBezTo>
                <a:cubicBezTo>
                  <a:pt x="533" y="69"/>
                  <a:pt x="533" y="69"/>
                  <a:pt x="533" y="69"/>
                </a:cubicBezTo>
                <a:cubicBezTo>
                  <a:pt x="530" y="68"/>
                  <a:pt x="530" y="71"/>
                  <a:pt x="529" y="71"/>
                </a:cubicBezTo>
                <a:cubicBezTo>
                  <a:pt x="529" y="72"/>
                  <a:pt x="529" y="73"/>
                  <a:pt x="528" y="73"/>
                </a:cubicBezTo>
                <a:cubicBezTo>
                  <a:pt x="529" y="74"/>
                  <a:pt x="529" y="74"/>
                  <a:pt x="529" y="74"/>
                </a:cubicBezTo>
                <a:cubicBezTo>
                  <a:pt x="529" y="75"/>
                  <a:pt x="527" y="74"/>
                  <a:pt x="526" y="75"/>
                </a:cubicBezTo>
                <a:cubicBezTo>
                  <a:pt x="527" y="75"/>
                  <a:pt x="527" y="75"/>
                  <a:pt x="527" y="75"/>
                </a:cubicBezTo>
                <a:cubicBezTo>
                  <a:pt x="527" y="76"/>
                  <a:pt x="527" y="77"/>
                  <a:pt x="526" y="77"/>
                </a:cubicBezTo>
                <a:cubicBezTo>
                  <a:pt x="524" y="78"/>
                  <a:pt x="524" y="80"/>
                  <a:pt x="521" y="81"/>
                </a:cubicBezTo>
                <a:cubicBezTo>
                  <a:pt x="520" y="81"/>
                  <a:pt x="519" y="81"/>
                  <a:pt x="519" y="80"/>
                </a:cubicBezTo>
                <a:cubicBezTo>
                  <a:pt x="519" y="79"/>
                  <a:pt x="520" y="79"/>
                  <a:pt x="520" y="79"/>
                </a:cubicBezTo>
                <a:cubicBezTo>
                  <a:pt x="518" y="78"/>
                  <a:pt x="518" y="78"/>
                  <a:pt x="518" y="78"/>
                </a:cubicBezTo>
                <a:cubicBezTo>
                  <a:pt x="519" y="76"/>
                  <a:pt x="522" y="74"/>
                  <a:pt x="524" y="73"/>
                </a:cubicBezTo>
                <a:cubicBezTo>
                  <a:pt x="523" y="71"/>
                  <a:pt x="523" y="71"/>
                  <a:pt x="523" y="71"/>
                </a:cubicBezTo>
                <a:cubicBezTo>
                  <a:pt x="525" y="71"/>
                  <a:pt x="525" y="69"/>
                  <a:pt x="526" y="69"/>
                </a:cubicBezTo>
                <a:cubicBezTo>
                  <a:pt x="524" y="69"/>
                  <a:pt x="524" y="69"/>
                  <a:pt x="524" y="69"/>
                </a:cubicBezTo>
                <a:cubicBezTo>
                  <a:pt x="524" y="69"/>
                  <a:pt x="524" y="69"/>
                  <a:pt x="525" y="68"/>
                </a:cubicBezTo>
                <a:cubicBezTo>
                  <a:pt x="523" y="67"/>
                  <a:pt x="523" y="67"/>
                  <a:pt x="523" y="67"/>
                </a:cubicBezTo>
                <a:cubicBezTo>
                  <a:pt x="523" y="66"/>
                  <a:pt x="523" y="66"/>
                  <a:pt x="523" y="66"/>
                </a:cubicBezTo>
                <a:cubicBezTo>
                  <a:pt x="521" y="65"/>
                  <a:pt x="524" y="64"/>
                  <a:pt x="525" y="63"/>
                </a:cubicBezTo>
                <a:cubicBezTo>
                  <a:pt x="524" y="63"/>
                  <a:pt x="523" y="63"/>
                  <a:pt x="523" y="63"/>
                </a:cubicBezTo>
                <a:cubicBezTo>
                  <a:pt x="523" y="62"/>
                  <a:pt x="525" y="61"/>
                  <a:pt x="525" y="60"/>
                </a:cubicBezTo>
                <a:cubicBezTo>
                  <a:pt x="526" y="59"/>
                  <a:pt x="527" y="59"/>
                  <a:pt x="529" y="59"/>
                </a:cubicBezTo>
                <a:cubicBezTo>
                  <a:pt x="527" y="57"/>
                  <a:pt x="531" y="57"/>
                  <a:pt x="532" y="55"/>
                </a:cubicBezTo>
                <a:cubicBezTo>
                  <a:pt x="534" y="55"/>
                  <a:pt x="535" y="54"/>
                  <a:pt x="536" y="53"/>
                </a:cubicBezTo>
                <a:cubicBezTo>
                  <a:pt x="535" y="53"/>
                  <a:pt x="534" y="53"/>
                  <a:pt x="533" y="53"/>
                </a:cubicBezTo>
                <a:cubicBezTo>
                  <a:pt x="533" y="55"/>
                  <a:pt x="531" y="55"/>
                  <a:pt x="530" y="56"/>
                </a:cubicBezTo>
                <a:cubicBezTo>
                  <a:pt x="529" y="57"/>
                  <a:pt x="529" y="56"/>
                  <a:pt x="528" y="56"/>
                </a:cubicBezTo>
                <a:cubicBezTo>
                  <a:pt x="528" y="54"/>
                  <a:pt x="531" y="55"/>
                  <a:pt x="531" y="53"/>
                </a:cubicBezTo>
                <a:cubicBezTo>
                  <a:pt x="529" y="53"/>
                  <a:pt x="532" y="51"/>
                  <a:pt x="529" y="51"/>
                </a:cubicBezTo>
                <a:cubicBezTo>
                  <a:pt x="530" y="52"/>
                  <a:pt x="530" y="52"/>
                  <a:pt x="530" y="52"/>
                </a:cubicBezTo>
                <a:cubicBezTo>
                  <a:pt x="529" y="54"/>
                  <a:pt x="526" y="53"/>
                  <a:pt x="526" y="55"/>
                </a:cubicBezTo>
                <a:cubicBezTo>
                  <a:pt x="525" y="55"/>
                  <a:pt x="523" y="55"/>
                  <a:pt x="523" y="55"/>
                </a:cubicBezTo>
                <a:cubicBezTo>
                  <a:pt x="519" y="55"/>
                  <a:pt x="522" y="58"/>
                  <a:pt x="519" y="59"/>
                </a:cubicBezTo>
                <a:cubicBezTo>
                  <a:pt x="519" y="59"/>
                  <a:pt x="519" y="59"/>
                  <a:pt x="520" y="60"/>
                </a:cubicBezTo>
                <a:cubicBezTo>
                  <a:pt x="519" y="60"/>
                  <a:pt x="519" y="60"/>
                  <a:pt x="519" y="60"/>
                </a:cubicBezTo>
                <a:cubicBezTo>
                  <a:pt x="516" y="59"/>
                  <a:pt x="517" y="62"/>
                  <a:pt x="515" y="62"/>
                </a:cubicBezTo>
                <a:cubicBezTo>
                  <a:pt x="515" y="62"/>
                  <a:pt x="515" y="62"/>
                  <a:pt x="515" y="62"/>
                </a:cubicBezTo>
                <a:cubicBezTo>
                  <a:pt x="515" y="63"/>
                  <a:pt x="515" y="63"/>
                  <a:pt x="515" y="63"/>
                </a:cubicBezTo>
                <a:cubicBezTo>
                  <a:pt x="517" y="64"/>
                  <a:pt x="517" y="64"/>
                  <a:pt x="517" y="64"/>
                </a:cubicBezTo>
                <a:cubicBezTo>
                  <a:pt x="518" y="64"/>
                  <a:pt x="515" y="65"/>
                  <a:pt x="517" y="65"/>
                </a:cubicBezTo>
                <a:cubicBezTo>
                  <a:pt x="516" y="67"/>
                  <a:pt x="513" y="66"/>
                  <a:pt x="514" y="68"/>
                </a:cubicBezTo>
                <a:cubicBezTo>
                  <a:pt x="517" y="68"/>
                  <a:pt x="517" y="68"/>
                  <a:pt x="517" y="68"/>
                </a:cubicBezTo>
                <a:cubicBezTo>
                  <a:pt x="517" y="69"/>
                  <a:pt x="516" y="69"/>
                  <a:pt x="517" y="70"/>
                </a:cubicBezTo>
                <a:cubicBezTo>
                  <a:pt x="517" y="71"/>
                  <a:pt x="516" y="70"/>
                  <a:pt x="515" y="71"/>
                </a:cubicBezTo>
                <a:cubicBezTo>
                  <a:pt x="517" y="73"/>
                  <a:pt x="512" y="72"/>
                  <a:pt x="511" y="73"/>
                </a:cubicBezTo>
                <a:cubicBezTo>
                  <a:pt x="513" y="74"/>
                  <a:pt x="513" y="74"/>
                  <a:pt x="513" y="74"/>
                </a:cubicBezTo>
                <a:cubicBezTo>
                  <a:pt x="511" y="74"/>
                  <a:pt x="511" y="75"/>
                  <a:pt x="510" y="77"/>
                </a:cubicBezTo>
                <a:cubicBezTo>
                  <a:pt x="509" y="79"/>
                  <a:pt x="506" y="75"/>
                  <a:pt x="505" y="78"/>
                </a:cubicBezTo>
                <a:cubicBezTo>
                  <a:pt x="506" y="78"/>
                  <a:pt x="506" y="78"/>
                  <a:pt x="506" y="78"/>
                </a:cubicBezTo>
                <a:cubicBezTo>
                  <a:pt x="505" y="80"/>
                  <a:pt x="505" y="80"/>
                  <a:pt x="505" y="80"/>
                </a:cubicBezTo>
                <a:cubicBezTo>
                  <a:pt x="508" y="80"/>
                  <a:pt x="504" y="82"/>
                  <a:pt x="507" y="83"/>
                </a:cubicBezTo>
                <a:cubicBezTo>
                  <a:pt x="506" y="85"/>
                  <a:pt x="503" y="82"/>
                  <a:pt x="501" y="84"/>
                </a:cubicBezTo>
                <a:cubicBezTo>
                  <a:pt x="501" y="85"/>
                  <a:pt x="504" y="85"/>
                  <a:pt x="503" y="87"/>
                </a:cubicBezTo>
                <a:cubicBezTo>
                  <a:pt x="503" y="87"/>
                  <a:pt x="502" y="86"/>
                  <a:pt x="502" y="86"/>
                </a:cubicBezTo>
                <a:cubicBezTo>
                  <a:pt x="502" y="90"/>
                  <a:pt x="496" y="87"/>
                  <a:pt x="495" y="91"/>
                </a:cubicBezTo>
                <a:cubicBezTo>
                  <a:pt x="495" y="90"/>
                  <a:pt x="494" y="90"/>
                  <a:pt x="494" y="89"/>
                </a:cubicBezTo>
                <a:cubicBezTo>
                  <a:pt x="493" y="91"/>
                  <a:pt x="493" y="91"/>
                  <a:pt x="493" y="91"/>
                </a:cubicBezTo>
                <a:cubicBezTo>
                  <a:pt x="492" y="90"/>
                  <a:pt x="491" y="93"/>
                  <a:pt x="489" y="93"/>
                </a:cubicBezTo>
                <a:cubicBezTo>
                  <a:pt x="489" y="94"/>
                  <a:pt x="488" y="95"/>
                  <a:pt x="489" y="95"/>
                </a:cubicBezTo>
                <a:cubicBezTo>
                  <a:pt x="488" y="96"/>
                  <a:pt x="488" y="96"/>
                  <a:pt x="488" y="96"/>
                </a:cubicBezTo>
                <a:cubicBezTo>
                  <a:pt x="488" y="97"/>
                  <a:pt x="489" y="96"/>
                  <a:pt x="489" y="96"/>
                </a:cubicBezTo>
                <a:cubicBezTo>
                  <a:pt x="489" y="97"/>
                  <a:pt x="490" y="98"/>
                  <a:pt x="489" y="98"/>
                </a:cubicBezTo>
                <a:cubicBezTo>
                  <a:pt x="490" y="99"/>
                  <a:pt x="491" y="98"/>
                  <a:pt x="492" y="99"/>
                </a:cubicBezTo>
                <a:cubicBezTo>
                  <a:pt x="492" y="100"/>
                  <a:pt x="490" y="99"/>
                  <a:pt x="489" y="101"/>
                </a:cubicBezTo>
                <a:cubicBezTo>
                  <a:pt x="490" y="101"/>
                  <a:pt x="490" y="101"/>
                  <a:pt x="490" y="101"/>
                </a:cubicBezTo>
                <a:cubicBezTo>
                  <a:pt x="490" y="101"/>
                  <a:pt x="490" y="101"/>
                  <a:pt x="490" y="101"/>
                </a:cubicBezTo>
                <a:cubicBezTo>
                  <a:pt x="488" y="101"/>
                  <a:pt x="487" y="102"/>
                  <a:pt x="488" y="104"/>
                </a:cubicBezTo>
                <a:cubicBezTo>
                  <a:pt x="488" y="104"/>
                  <a:pt x="489" y="104"/>
                  <a:pt x="489" y="104"/>
                </a:cubicBezTo>
                <a:cubicBezTo>
                  <a:pt x="489" y="105"/>
                  <a:pt x="488" y="104"/>
                  <a:pt x="487" y="105"/>
                </a:cubicBezTo>
                <a:cubicBezTo>
                  <a:pt x="488" y="106"/>
                  <a:pt x="488" y="106"/>
                  <a:pt x="488" y="106"/>
                </a:cubicBezTo>
                <a:cubicBezTo>
                  <a:pt x="489" y="105"/>
                  <a:pt x="489" y="105"/>
                  <a:pt x="489" y="105"/>
                </a:cubicBezTo>
                <a:cubicBezTo>
                  <a:pt x="489" y="106"/>
                  <a:pt x="490" y="106"/>
                  <a:pt x="491" y="105"/>
                </a:cubicBezTo>
                <a:cubicBezTo>
                  <a:pt x="492" y="104"/>
                  <a:pt x="490" y="102"/>
                  <a:pt x="493" y="103"/>
                </a:cubicBezTo>
                <a:cubicBezTo>
                  <a:pt x="493" y="103"/>
                  <a:pt x="493" y="103"/>
                  <a:pt x="493" y="103"/>
                </a:cubicBezTo>
                <a:cubicBezTo>
                  <a:pt x="493" y="104"/>
                  <a:pt x="496" y="102"/>
                  <a:pt x="496" y="104"/>
                </a:cubicBezTo>
                <a:cubicBezTo>
                  <a:pt x="492" y="106"/>
                  <a:pt x="491" y="112"/>
                  <a:pt x="486" y="109"/>
                </a:cubicBezTo>
                <a:cubicBezTo>
                  <a:pt x="486" y="108"/>
                  <a:pt x="483" y="108"/>
                  <a:pt x="484" y="106"/>
                </a:cubicBezTo>
                <a:cubicBezTo>
                  <a:pt x="482" y="107"/>
                  <a:pt x="482" y="107"/>
                  <a:pt x="482" y="107"/>
                </a:cubicBezTo>
                <a:cubicBezTo>
                  <a:pt x="479" y="106"/>
                  <a:pt x="482" y="105"/>
                  <a:pt x="480" y="104"/>
                </a:cubicBezTo>
                <a:cubicBezTo>
                  <a:pt x="480" y="104"/>
                  <a:pt x="480" y="102"/>
                  <a:pt x="479" y="103"/>
                </a:cubicBezTo>
                <a:cubicBezTo>
                  <a:pt x="480" y="104"/>
                  <a:pt x="480" y="104"/>
                  <a:pt x="480" y="104"/>
                </a:cubicBezTo>
                <a:cubicBezTo>
                  <a:pt x="480" y="105"/>
                  <a:pt x="479" y="107"/>
                  <a:pt x="477" y="107"/>
                </a:cubicBezTo>
                <a:cubicBezTo>
                  <a:pt x="478" y="107"/>
                  <a:pt x="479" y="107"/>
                  <a:pt x="480" y="108"/>
                </a:cubicBezTo>
                <a:cubicBezTo>
                  <a:pt x="483" y="111"/>
                  <a:pt x="477" y="109"/>
                  <a:pt x="477" y="111"/>
                </a:cubicBezTo>
                <a:cubicBezTo>
                  <a:pt x="477" y="114"/>
                  <a:pt x="474" y="112"/>
                  <a:pt x="472" y="114"/>
                </a:cubicBezTo>
                <a:cubicBezTo>
                  <a:pt x="473" y="116"/>
                  <a:pt x="470" y="114"/>
                  <a:pt x="470" y="115"/>
                </a:cubicBezTo>
                <a:cubicBezTo>
                  <a:pt x="470" y="117"/>
                  <a:pt x="467" y="118"/>
                  <a:pt x="469" y="119"/>
                </a:cubicBezTo>
                <a:cubicBezTo>
                  <a:pt x="469" y="119"/>
                  <a:pt x="469" y="119"/>
                  <a:pt x="469" y="119"/>
                </a:cubicBezTo>
                <a:cubicBezTo>
                  <a:pt x="471" y="118"/>
                  <a:pt x="472" y="119"/>
                  <a:pt x="473" y="119"/>
                </a:cubicBezTo>
                <a:cubicBezTo>
                  <a:pt x="471" y="121"/>
                  <a:pt x="471" y="121"/>
                  <a:pt x="471" y="121"/>
                </a:cubicBezTo>
                <a:cubicBezTo>
                  <a:pt x="473" y="122"/>
                  <a:pt x="473" y="122"/>
                  <a:pt x="473" y="122"/>
                </a:cubicBezTo>
                <a:cubicBezTo>
                  <a:pt x="473" y="124"/>
                  <a:pt x="470" y="125"/>
                  <a:pt x="473" y="126"/>
                </a:cubicBezTo>
                <a:cubicBezTo>
                  <a:pt x="471" y="127"/>
                  <a:pt x="471" y="127"/>
                  <a:pt x="471" y="127"/>
                </a:cubicBezTo>
                <a:cubicBezTo>
                  <a:pt x="471" y="128"/>
                  <a:pt x="472" y="128"/>
                  <a:pt x="473" y="128"/>
                </a:cubicBezTo>
                <a:cubicBezTo>
                  <a:pt x="473" y="130"/>
                  <a:pt x="470" y="129"/>
                  <a:pt x="470" y="130"/>
                </a:cubicBezTo>
                <a:cubicBezTo>
                  <a:pt x="470" y="130"/>
                  <a:pt x="470" y="131"/>
                  <a:pt x="470" y="131"/>
                </a:cubicBezTo>
                <a:cubicBezTo>
                  <a:pt x="466" y="132"/>
                  <a:pt x="471" y="132"/>
                  <a:pt x="469" y="134"/>
                </a:cubicBezTo>
                <a:cubicBezTo>
                  <a:pt x="468" y="135"/>
                  <a:pt x="466" y="134"/>
                  <a:pt x="464" y="134"/>
                </a:cubicBezTo>
                <a:cubicBezTo>
                  <a:pt x="464" y="135"/>
                  <a:pt x="463" y="135"/>
                  <a:pt x="463" y="136"/>
                </a:cubicBezTo>
                <a:cubicBezTo>
                  <a:pt x="465" y="136"/>
                  <a:pt x="467" y="135"/>
                  <a:pt x="468" y="134"/>
                </a:cubicBezTo>
                <a:cubicBezTo>
                  <a:pt x="468" y="134"/>
                  <a:pt x="469" y="135"/>
                  <a:pt x="469" y="135"/>
                </a:cubicBezTo>
                <a:cubicBezTo>
                  <a:pt x="468" y="136"/>
                  <a:pt x="468" y="136"/>
                  <a:pt x="468" y="136"/>
                </a:cubicBezTo>
                <a:cubicBezTo>
                  <a:pt x="469" y="137"/>
                  <a:pt x="471" y="134"/>
                  <a:pt x="473" y="135"/>
                </a:cubicBezTo>
                <a:cubicBezTo>
                  <a:pt x="471" y="137"/>
                  <a:pt x="471" y="137"/>
                  <a:pt x="471" y="137"/>
                </a:cubicBezTo>
                <a:cubicBezTo>
                  <a:pt x="472" y="138"/>
                  <a:pt x="472" y="138"/>
                  <a:pt x="472" y="138"/>
                </a:cubicBezTo>
                <a:cubicBezTo>
                  <a:pt x="471" y="139"/>
                  <a:pt x="470" y="140"/>
                  <a:pt x="469" y="141"/>
                </a:cubicBezTo>
                <a:cubicBezTo>
                  <a:pt x="467" y="141"/>
                  <a:pt x="465" y="141"/>
                  <a:pt x="465" y="139"/>
                </a:cubicBezTo>
                <a:cubicBezTo>
                  <a:pt x="465" y="141"/>
                  <a:pt x="463" y="140"/>
                  <a:pt x="462" y="142"/>
                </a:cubicBezTo>
                <a:cubicBezTo>
                  <a:pt x="462" y="142"/>
                  <a:pt x="462" y="143"/>
                  <a:pt x="462" y="144"/>
                </a:cubicBezTo>
                <a:cubicBezTo>
                  <a:pt x="459" y="146"/>
                  <a:pt x="459" y="146"/>
                  <a:pt x="459" y="146"/>
                </a:cubicBezTo>
                <a:cubicBezTo>
                  <a:pt x="457" y="148"/>
                  <a:pt x="454" y="144"/>
                  <a:pt x="452" y="147"/>
                </a:cubicBezTo>
                <a:cubicBezTo>
                  <a:pt x="454" y="148"/>
                  <a:pt x="451" y="148"/>
                  <a:pt x="451" y="149"/>
                </a:cubicBezTo>
                <a:cubicBezTo>
                  <a:pt x="454" y="149"/>
                  <a:pt x="455" y="152"/>
                  <a:pt x="457" y="150"/>
                </a:cubicBezTo>
                <a:cubicBezTo>
                  <a:pt x="458" y="150"/>
                  <a:pt x="457" y="151"/>
                  <a:pt x="458" y="151"/>
                </a:cubicBezTo>
                <a:cubicBezTo>
                  <a:pt x="458" y="152"/>
                  <a:pt x="457" y="152"/>
                  <a:pt x="456" y="152"/>
                </a:cubicBezTo>
                <a:cubicBezTo>
                  <a:pt x="458" y="153"/>
                  <a:pt x="458" y="153"/>
                  <a:pt x="458" y="153"/>
                </a:cubicBezTo>
                <a:cubicBezTo>
                  <a:pt x="458" y="154"/>
                  <a:pt x="458" y="154"/>
                  <a:pt x="458" y="154"/>
                </a:cubicBezTo>
                <a:cubicBezTo>
                  <a:pt x="456" y="154"/>
                  <a:pt x="454" y="155"/>
                  <a:pt x="453" y="156"/>
                </a:cubicBezTo>
                <a:cubicBezTo>
                  <a:pt x="453" y="155"/>
                  <a:pt x="454" y="155"/>
                  <a:pt x="454" y="154"/>
                </a:cubicBezTo>
                <a:cubicBezTo>
                  <a:pt x="453" y="154"/>
                  <a:pt x="453" y="154"/>
                  <a:pt x="453" y="154"/>
                </a:cubicBezTo>
                <a:cubicBezTo>
                  <a:pt x="453" y="153"/>
                  <a:pt x="453" y="153"/>
                  <a:pt x="453" y="153"/>
                </a:cubicBezTo>
                <a:cubicBezTo>
                  <a:pt x="452" y="156"/>
                  <a:pt x="449" y="155"/>
                  <a:pt x="449" y="158"/>
                </a:cubicBezTo>
                <a:cubicBezTo>
                  <a:pt x="450" y="158"/>
                  <a:pt x="450" y="157"/>
                  <a:pt x="450" y="156"/>
                </a:cubicBezTo>
                <a:cubicBezTo>
                  <a:pt x="451" y="156"/>
                  <a:pt x="451" y="155"/>
                  <a:pt x="452" y="156"/>
                </a:cubicBezTo>
                <a:cubicBezTo>
                  <a:pt x="451" y="157"/>
                  <a:pt x="451" y="157"/>
                  <a:pt x="451" y="157"/>
                </a:cubicBezTo>
                <a:cubicBezTo>
                  <a:pt x="452" y="158"/>
                  <a:pt x="453" y="157"/>
                  <a:pt x="455" y="158"/>
                </a:cubicBezTo>
                <a:cubicBezTo>
                  <a:pt x="454" y="159"/>
                  <a:pt x="454" y="159"/>
                  <a:pt x="454" y="159"/>
                </a:cubicBezTo>
                <a:cubicBezTo>
                  <a:pt x="455" y="159"/>
                  <a:pt x="455" y="159"/>
                  <a:pt x="455" y="159"/>
                </a:cubicBezTo>
                <a:cubicBezTo>
                  <a:pt x="456" y="159"/>
                  <a:pt x="456" y="159"/>
                  <a:pt x="456" y="160"/>
                </a:cubicBezTo>
                <a:cubicBezTo>
                  <a:pt x="456" y="160"/>
                  <a:pt x="456" y="160"/>
                  <a:pt x="456" y="160"/>
                </a:cubicBezTo>
                <a:cubicBezTo>
                  <a:pt x="457" y="161"/>
                  <a:pt x="457" y="161"/>
                  <a:pt x="457" y="161"/>
                </a:cubicBezTo>
                <a:cubicBezTo>
                  <a:pt x="457" y="161"/>
                  <a:pt x="457" y="161"/>
                  <a:pt x="456" y="162"/>
                </a:cubicBezTo>
                <a:cubicBezTo>
                  <a:pt x="454" y="160"/>
                  <a:pt x="453" y="162"/>
                  <a:pt x="449" y="162"/>
                </a:cubicBezTo>
                <a:cubicBezTo>
                  <a:pt x="447" y="162"/>
                  <a:pt x="449" y="160"/>
                  <a:pt x="446" y="160"/>
                </a:cubicBezTo>
                <a:cubicBezTo>
                  <a:pt x="446" y="160"/>
                  <a:pt x="447" y="160"/>
                  <a:pt x="448" y="160"/>
                </a:cubicBezTo>
                <a:cubicBezTo>
                  <a:pt x="447" y="159"/>
                  <a:pt x="447" y="159"/>
                  <a:pt x="447" y="159"/>
                </a:cubicBezTo>
                <a:cubicBezTo>
                  <a:pt x="446" y="160"/>
                  <a:pt x="444" y="161"/>
                  <a:pt x="442" y="161"/>
                </a:cubicBezTo>
                <a:cubicBezTo>
                  <a:pt x="442" y="160"/>
                  <a:pt x="442" y="160"/>
                  <a:pt x="442" y="160"/>
                </a:cubicBezTo>
                <a:cubicBezTo>
                  <a:pt x="442" y="160"/>
                  <a:pt x="443" y="160"/>
                  <a:pt x="443" y="160"/>
                </a:cubicBezTo>
                <a:cubicBezTo>
                  <a:pt x="443" y="159"/>
                  <a:pt x="443" y="159"/>
                  <a:pt x="443" y="159"/>
                </a:cubicBezTo>
                <a:cubicBezTo>
                  <a:pt x="443" y="160"/>
                  <a:pt x="442" y="159"/>
                  <a:pt x="441" y="160"/>
                </a:cubicBezTo>
                <a:cubicBezTo>
                  <a:pt x="441" y="159"/>
                  <a:pt x="440" y="159"/>
                  <a:pt x="440" y="158"/>
                </a:cubicBezTo>
                <a:cubicBezTo>
                  <a:pt x="440" y="160"/>
                  <a:pt x="440" y="160"/>
                  <a:pt x="440" y="160"/>
                </a:cubicBezTo>
                <a:cubicBezTo>
                  <a:pt x="437" y="160"/>
                  <a:pt x="437" y="160"/>
                  <a:pt x="437" y="160"/>
                </a:cubicBezTo>
                <a:cubicBezTo>
                  <a:pt x="436" y="161"/>
                  <a:pt x="436" y="161"/>
                  <a:pt x="436" y="161"/>
                </a:cubicBezTo>
                <a:cubicBezTo>
                  <a:pt x="437" y="162"/>
                  <a:pt x="439" y="161"/>
                  <a:pt x="439" y="161"/>
                </a:cubicBezTo>
                <a:cubicBezTo>
                  <a:pt x="439" y="162"/>
                  <a:pt x="438" y="163"/>
                  <a:pt x="437" y="164"/>
                </a:cubicBezTo>
                <a:cubicBezTo>
                  <a:pt x="437" y="164"/>
                  <a:pt x="437" y="164"/>
                  <a:pt x="437" y="164"/>
                </a:cubicBezTo>
                <a:cubicBezTo>
                  <a:pt x="436" y="165"/>
                  <a:pt x="436" y="165"/>
                  <a:pt x="436" y="165"/>
                </a:cubicBezTo>
                <a:cubicBezTo>
                  <a:pt x="436" y="165"/>
                  <a:pt x="435" y="166"/>
                  <a:pt x="434" y="165"/>
                </a:cubicBezTo>
                <a:cubicBezTo>
                  <a:pt x="434" y="164"/>
                  <a:pt x="435" y="164"/>
                  <a:pt x="435" y="164"/>
                </a:cubicBezTo>
                <a:cubicBezTo>
                  <a:pt x="433" y="163"/>
                  <a:pt x="432" y="163"/>
                  <a:pt x="431" y="165"/>
                </a:cubicBezTo>
                <a:cubicBezTo>
                  <a:pt x="434" y="165"/>
                  <a:pt x="433" y="166"/>
                  <a:pt x="436" y="167"/>
                </a:cubicBezTo>
                <a:cubicBezTo>
                  <a:pt x="436" y="167"/>
                  <a:pt x="436" y="167"/>
                  <a:pt x="436" y="167"/>
                </a:cubicBezTo>
                <a:cubicBezTo>
                  <a:pt x="438" y="167"/>
                  <a:pt x="438" y="169"/>
                  <a:pt x="440" y="169"/>
                </a:cubicBezTo>
                <a:cubicBezTo>
                  <a:pt x="437" y="170"/>
                  <a:pt x="441" y="174"/>
                  <a:pt x="437" y="174"/>
                </a:cubicBezTo>
                <a:cubicBezTo>
                  <a:pt x="438" y="174"/>
                  <a:pt x="438" y="173"/>
                  <a:pt x="438" y="173"/>
                </a:cubicBezTo>
                <a:cubicBezTo>
                  <a:pt x="438" y="174"/>
                  <a:pt x="436" y="175"/>
                  <a:pt x="436" y="174"/>
                </a:cubicBezTo>
                <a:cubicBezTo>
                  <a:pt x="436" y="177"/>
                  <a:pt x="432" y="176"/>
                  <a:pt x="431" y="176"/>
                </a:cubicBezTo>
                <a:cubicBezTo>
                  <a:pt x="431" y="175"/>
                  <a:pt x="428" y="175"/>
                  <a:pt x="430" y="174"/>
                </a:cubicBezTo>
                <a:cubicBezTo>
                  <a:pt x="430" y="174"/>
                  <a:pt x="430" y="174"/>
                  <a:pt x="429" y="174"/>
                </a:cubicBezTo>
                <a:cubicBezTo>
                  <a:pt x="429" y="174"/>
                  <a:pt x="429" y="174"/>
                  <a:pt x="429" y="174"/>
                </a:cubicBezTo>
                <a:cubicBezTo>
                  <a:pt x="428" y="173"/>
                  <a:pt x="429" y="175"/>
                  <a:pt x="427" y="174"/>
                </a:cubicBezTo>
                <a:cubicBezTo>
                  <a:pt x="427" y="173"/>
                  <a:pt x="427" y="173"/>
                  <a:pt x="427" y="173"/>
                </a:cubicBezTo>
                <a:cubicBezTo>
                  <a:pt x="426" y="173"/>
                  <a:pt x="426" y="173"/>
                  <a:pt x="426" y="173"/>
                </a:cubicBezTo>
                <a:cubicBezTo>
                  <a:pt x="425" y="173"/>
                  <a:pt x="424" y="172"/>
                  <a:pt x="424" y="172"/>
                </a:cubicBezTo>
                <a:cubicBezTo>
                  <a:pt x="424" y="173"/>
                  <a:pt x="420" y="173"/>
                  <a:pt x="420" y="175"/>
                </a:cubicBezTo>
                <a:cubicBezTo>
                  <a:pt x="420" y="176"/>
                  <a:pt x="419" y="175"/>
                  <a:pt x="418" y="176"/>
                </a:cubicBezTo>
                <a:cubicBezTo>
                  <a:pt x="418" y="176"/>
                  <a:pt x="418" y="176"/>
                  <a:pt x="419" y="176"/>
                </a:cubicBezTo>
                <a:cubicBezTo>
                  <a:pt x="418" y="177"/>
                  <a:pt x="418" y="177"/>
                  <a:pt x="418" y="177"/>
                </a:cubicBezTo>
                <a:cubicBezTo>
                  <a:pt x="418" y="177"/>
                  <a:pt x="418" y="177"/>
                  <a:pt x="418" y="177"/>
                </a:cubicBezTo>
                <a:cubicBezTo>
                  <a:pt x="417" y="177"/>
                  <a:pt x="418" y="178"/>
                  <a:pt x="417" y="178"/>
                </a:cubicBezTo>
                <a:cubicBezTo>
                  <a:pt x="416" y="177"/>
                  <a:pt x="415" y="177"/>
                  <a:pt x="415" y="177"/>
                </a:cubicBezTo>
                <a:cubicBezTo>
                  <a:pt x="414" y="178"/>
                  <a:pt x="413" y="178"/>
                  <a:pt x="411" y="178"/>
                </a:cubicBezTo>
                <a:cubicBezTo>
                  <a:pt x="411" y="178"/>
                  <a:pt x="411" y="178"/>
                  <a:pt x="411" y="178"/>
                </a:cubicBezTo>
                <a:cubicBezTo>
                  <a:pt x="411" y="178"/>
                  <a:pt x="410" y="179"/>
                  <a:pt x="409" y="178"/>
                </a:cubicBezTo>
                <a:cubicBezTo>
                  <a:pt x="410" y="177"/>
                  <a:pt x="412" y="177"/>
                  <a:pt x="412" y="175"/>
                </a:cubicBezTo>
                <a:cubicBezTo>
                  <a:pt x="410" y="174"/>
                  <a:pt x="412" y="171"/>
                  <a:pt x="409" y="172"/>
                </a:cubicBezTo>
                <a:cubicBezTo>
                  <a:pt x="410" y="170"/>
                  <a:pt x="412" y="170"/>
                  <a:pt x="413" y="169"/>
                </a:cubicBezTo>
                <a:cubicBezTo>
                  <a:pt x="412" y="168"/>
                  <a:pt x="409" y="169"/>
                  <a:pt x="408" y="168"/>
                </a:cubicBezTo>
                <a:cubicBezTo>
                  <a:pt x="409" y="167"/>
                  <a:pt x="409" y="167"/>
                  <a:pt x="409" y="167"/>
                </a:cubicBezTo>
                <a:cubicBezTo>
                  <a:pt x="409" y="166"/>
                  <a:pt x="408" y="165"/>
                  <a:pt x="409" y="164"/>
                </a:cubicBezTo>
                <a:cubicBezTo>
                  <a:pt x="408" y="164"/>
                  <a:pt x="407" y="164"/>
                  <a:pt x="407" y="162"/>
                </a:cubicBezTo>
                <a:cubicBezTo>
                  <a:pt x="403" y="161"/>
                  <a:pt x="407" y="158"/>
                  <a:pt x="403" y="158"/>
                </a:cubicBezTo>
                <a:cubicBezTo>
                  <a:pt x="403" y="157"/>
                  <a:pt x="404" y="158"/>
                  <a:pt x="404" y="158"/>
                </a:cubicBezTo>
                <a:cubicBezTo>
                  <a:pt x="403" y="157"/>
                  <a:pt x="403" y="157"/>
                  <a:pt x="403" y="157"/>
                </a:cubicBezTo>
                <a:cubicBezTo>
                  <a:pt x="403" y="157"/>
                  <a:pt x="403" y="156"/>
                  <a:pt x="404" y="156"/>
                </a:cubicBezTo>
                <a:cubicBezTo>
                  <a:pt x="401" y="156"/>
                  <a:pt x="401" y="156"/>
                  <a:pt x="401" y="156"/>
                </a:cubicBezTo>
                <a:cubicBezTo>
                  <a:pt x="402" y="155"/>
                  <a:pt x="403" y="156"/>
                  <a:pt x="404" y="154"/>
                </a:cubicBezTo>
                <a:cubicBezTo>
                  <a:pt x="402" y="154"/>
                  <a:pt x="404" y="153"/>
                  <a:pt x="402" y="153"/>
                </a:cubicBezTo>
                <a:cubicBezTo>
                  <a:pt x="403" y="151"/>
                  <a:pt x="401" y="150"/>
                  <a:pt x="400" y="149"/>
                </a:cubicBezTo>
                <a:cubicBezTo>
                  <a:pt x="400" y="150"/>
                  <a:pt x="399" y="149"/>
                  <a:pt x="398" y="149"/>
                </a:cubicBezTo>
                <a:cubicBezTo>
                  <a:pt x="400" y="148"/>
                  <a:pt x="398" y="148"/>
                  <a:pt x="398" y="146"/>
                </a:cubicBezTo>
                <a:cubicBezTo>
                  <a:pt x="398" y="143"/>
                  <a:pt x="402" y="145"/>
                  <a:pt x="402" y="142"/>
                </a:cubicBezTo>
                <a:cubicBezTo>
                  <a:pt x="403" y="143"/>
                  <a:pt x="403" y="143"/>
                  <a:pt x="403" y="143"/>
                </a:cubicBezTo>
                <a:cubicBezTo>
                  <a:pt x="402" y="142"/>
                  <a:pt x="400" y="141"/>
                  <a:pt x="401" y="139"/>
                </a:cubicBezTo>
                <a:cubicBezTo>
                  <a:pt x="400" y="138"/>
                  <a:pt x="399" y="140"/>
                  <a:pt x="398" y="139"/>
                </a:cubicBezTo>
                <a:cubicBezTo>
                  <a:pt x="400" y="138"/>
                  <a:pt x="398" y="136"/>
                  <a:pt x="398" y="135"/>
                </a:cubicBezTo>
                <a:cubicBezTo>
                  <a:pt x="397" y="136"/>
                  <a:pt x="396" y="133"/>
                  <a:pt x="394" y="134"/>
                </a:cubicBezTo>
                <a:cubicBezTo>
                  <a:pt x="396" y="133"/>
                  <a:pt x="396" y="131"/>
                  <a:pt x="398" y="131"/>
                </a:cubicBezTo>
                <a:cubicBezTo>
                  <a:pt x="397" y="130"/>
                  <a:pt x="397" y="129"/>
                  <a:pt x="398" y="128"/>
                </a:cubicBezTo>
                <a:cubicBezTo>
                  <a:pt x="397" y="128"/>
                  <a:pt x="395" y="127"/>
                  <a:pt x="395" y="128"/>
                </a:cubicBezTo>
                <a:cubicBezTo>
                  <a:pt x="392" y="129"/>
                  <a:pt x="393" y="126"/>
                  <a:pt x="391" y="126"/>
                </a:cubicBezTo>
                <a:cubicBezTo>
                  <a:pt x="394" y="126"/>
                  <a:pt x="394" y="126"/>
                  <a:pt x="394" y="126"/>
                </a:cubicBezTo>
                <a:cubicBezTo>
                  <a:pt x="392" y="126"/>
                  <a:pt x="394" y="124"/>
                  <a:pt x="392" y="124"/>
                </a:cubicBezTo>
                <a:cubicBezTo>
                  <a:pt x="394" y="122"/>
                  <a:pt x="391" y="122"/>
                  <a:pt x="390" y="121"/>
                </a:cubicBezTo>
                <a:cubicBezTo>
                  <a:pt x="392" y="120"/>
                  <a:pt x="390" y="119"/>
                  <a:pt x="390" y="119"/>
                </a:cubicBezTo>
                <a:cubicBezTo>
                  <a:pt x="390" y="118"/>
                  <a:pt x="391" y="118"/>
                  <a:pt x="391" y="118"/>
                </a:cubicBezTo>
                <a:cubicBezTo>
                  <a:pt x="392" y="116"/>
                  <a:pt x="390" y="116"/>
                  <a:pt x="389" y="116"/>
                </a:cubicBezTo>
                <a:cubicBezTo>
                  <a:pt x="389" y="115"/>
                  <a:pt x="390" y="115"/>
                  <a:pt x="390" y="114"/>
                </a:cubicBezTo>
                <a:cubicBezTo>
                  <a:pt x="390" y="114"/>
                  <a:pt x="389" y="115"/>
                  <a:pt x="389" y="114"/>
                </a:cubicBezTo>
                <a:cubicBezTo>
                  <a:pt x="389" y="113"/>
                  <a:pt x="389" y="113"/>
                  <a:pt x="390" y="113"/>
                </a:cubicBezTo>
                <a:cubicBezTo>
                  <a:pt x="387" y="111"/>
                  <a:pt x="387" y="111"/>
                  <a:pt x="387" y="111"/>
                </a:cubicBezTo>
                <a:cubicBezTo>
                  <a:pt x="388" y="110"/>
                  <a:pt x="388" y="108"/>
                  <a:pt x="388" y="107"/>
                </a:cubicBezTo>
                <a:cubicBezTo>
                  <a:pt x="387" y="108"/>
                  <a:pt x="387" y="108"/>
                  <a:pt x="387" y="108"/>
                </a:cubicBezTo>
                <a:cubicBezTo>
                  <a:pt x="386" y="107"/>
                  <a:pt x="384" y="108"/>
                  <a:pt x="384" y="107"/>
                </a:cubicBezTo>
                <a:cubicBezTo>
                  <a:pt x="385" y="106"/>
                  <a:pt x="385" y="106"/>
                  <a:pt x="385" y="106"/>
                </a:cubicBezTo>
                <a:cubicBezTo>
                  <a:pt x="384" y="105"/>
                  <a:pt x="384" y="105"/>
                  <a:pt x="384" y="105"/>
                </a:cubicBezTo>
                <a:cubicBezTo>
                  <a:pt x="388" y="103"/>
                  <a:pt x="383" y="103"/>
                  <a:pt x="383" y="101"/>
                </a:cubicBezTo>
                <a:cubicBezTo>
                  <a:pt x="383" y="100"/>
                  <a:pt x="386" y="100"/>
                  <a:pt x="385" y="98"/>
                </a:cubicBezTo>
                <a:cubicBezTo>
                  <a:pt x="385" y="99"/>
                  <a:pt x="383" y="100"/>
                  <a:pt x="382" y="100"/>
                </a:cubicBezTo>
                <a:cubicBezTo>
                  <a:pt x="381" y="99"/>
                  <a:pt x="380" y="99"/>
                  <a:pt x="378" y="99"/>
                </a:cubicBezTo>
                <a:cubicBezTo>
                  <a:pt x="379" y="98"/>
                  <a:pt x="379" y="97"/>
                  <a:pt x="380" y="98"/>
                </a:cubicBezTo>
                <a:cubicBezTo>
                  <a:pt x="379" y="97"/>
                  <a:pt x="379" y="94"/>
                  <a:pt x="377" y="94"/>
                </a:cubicBezTo>
                <a:cubicBezTo>
                  <a:pt x="378" y="94"/>
                  <a:pt x="378" y="94"/>
                  <a:pt x="378" y="94"/>
                </a:cubicBezTo>
                <a:cubicBezTo>
                  <a:pt x="376" y="93"/>
                  <a:pt x="379" y="92"/>
                  <a:pt x="379" y="90"/>
                </a:cubicBezTo>
                <a:cubicBezTo>
                  <a:pt x="377" y="90"/>
                  <a:pt x="376" y="91"/>
                  <a:pt x="374" y="90"/>
                </a:cubicBezTo>
                <a:cubicBezTo>
                  <a:pt x="375" y="89"/>
                  <a:pt x="375" y="89"/>
                  <a:pt x="375" y="89"/>
                </a:cubicBezTo>
                <a:cubicBezTo>
                  <a:pt x="375" y="88"/>
                  <a:pt x="374" y="87"/>
                  <a:pt x="373" y="86"/>
                </a:cubicBezTo>
                <a:cubicBezTo>
                  <a:pt x="372" y="86"/>
                  <a:pt x="370" y="86"/>
                  <a:pt x="370" y="85"/>
                </a:cubicBezTo>
                <a:cubicBezTo>
                  <a:pt x="367" y="86"/>
                  <a:pt x="367" y="82"/>
                  <a:pt x="365" y="82"/>
                </a:cubicBezTo>
                <a:cubicBezTo>
                  <a:pt x="365" y="84"/>
                  <a:pt x="362" y="83"/>
                  <a:pt x="361" y="84"/>
                </a:cubicBezTo>
                <a:cubicBezTo>
                  <a:pt x="366" y="84"/>
                  <a:pt x="361" y="85"/>
                  <a:pt x="361" y="87"/>
                </a:cubicBezTo>
                <a:cubicBezTo>
                  <a:pt x="362" y="88"/>
                  <a:pt x="364" y="88"/>
                  <a:pt x="366" y="88"/>
                </a:cubicBezTo>
                <a:cubicBezTo>
                  <a:pt x="368" y="90"/>
                  <a:pt x="370" y="87"/>
                  <a:pt x="373" y="88"/>
                </a:cubicBezTo>
                <a:cubicBezTo>
                  <a:pt x="371" y="90"/>
                  <a:pt x="374" y="89"/>
                  <a:pt x="374" y="90"/>
                </a:cubicBezTo>
                <a:cubicBezTo>
                  <a:pt x="373" y="91"/>
                  <a:pt x="372" y="91"/>
                  <a:pt x="371" y="92"/>
                </a:cubicBezTo>
                <a:cubicBezTo>
                  <a:pt x="373" y="93"/>
                  <a:pt x="373" y="93"/>
                  <a:pt x="373" y="93"/>
                </a:cubicBezTo>
                <a:cubicBezTo>
                  <a:pt x="376" y="95"/>
                  <a:pt x="372" y="96"/>
                  <a:pt x="370" y="97"/>
                </a:cubicBezTo>
                <a:cubicBezTo>
                  <a:pt x="372" y="98"/>
                  <a:pt x="371" y="100"/>
                  <a:pt x="373" y="100"/>
                </a:cubicBezTo>
                <a:cubicBezTo>
                  <a:pt x="373" y="101"/>
                  <a:pt x="373" y="101"/>
                  <a:pt x="373" y="101"/>
                </a:cubicBezTo>
                <a:cubicBezTo>
                  <a:pt x="374" y="101"/>
                  <a:pt x="375" y="100"/>
                  <a:pt x="376" y="101"/>
                </a:cubicBezTo>
                <a:cubicBezTo>
                  <a:pt x="375" y="102"/>
                  <a:pt x="375" y="102"/>
                  <a:pt x="374" y="102"/>
                </a:cubicBezTo>
                <a:cubicBezTo>
                  <a:pt x="372" y="103"/>
                  <a:pt x="368" y="101"/>
                  <a:pt x="365" y="102"/>
                </a:cubicBezTo>
                <a:cubicBezTo>
                  <a:pt x="366" y="101"/>
                  <a:pt x="365" y="101"/>
                  <a:pt x="365" y="100"/>
                </a:cubicBezTo>
                <a:cubicBezTo>
                  <a:pt x="365" y="100"/>
                  <a:pt x="366" y="100"/>
                  <a:pt x="367" y="100"/>
                </a:cubicBezTo>
                <a:cubicBezTo>
                  <a:pt x="366" y="100"/>
                  <a:pt x="365" y="98"/>
                  <a:pt x="364" y="100"/>
                </a:cubicBezTo>
                <a:cubicBezTo>
                  <a:pt x="362" y="98"/>
                  <a:pt x="361" y="100"/>
                  <a:pt x="359" y="100"/>
                </a:cubicBezTo>
                <a:cubicBezTo>
                  <a:pt x="359" y="100"/>
                  <a:pt x="360" y="100"/>
                  <a:pt x="360" y="99"/>
                </a:cubicBezTo>
                <a:cubicBezTo>
                  <a:pt x="359" y="99"/>
                  <a:pt x="359" y="99"/>
                  <a:pt x="359" y="100"/>
                </a:cubicBezTo>
                <a:cubicBezTo>
                  <a:pt x="359" y="100"/>
                  <a:pt x="359" y="100"/>
                  <a:pt x="359" y="100"/>
                </a:cubicBezTo>
                <a:cubicBezTo>
                  <a:pt x="360" y="100"/>
                  <a:pt x="359" y="101"/>
                  <a:pt x="359" y="101"/>
                </a:cubicBezTo>
                <a:cubicBezTo>
                  <a:pt x="356" y="103"/>
                  <a:pt x="354" y="99"/>
                  <a:pt x="350" y="101"/>
                </a:cubicBezTo>
                <a:cubicBezTo>
                  <a:pt x="350" y="100"/>
                  <a:pt x="348" y="99"/>
                  <a:pt x="349" y="98"/>
                </a:cubicBezTo>
                <a:cubicBezTo>
                  <a:pt x="348" y="97"/>
                  <a:pt x="348" y="96"/>
                  <a:pt x="348" y="95"/>
                </a:cubicBezTo>
                <a:cubicBezTo>
                  <a:pt x="349" y="94"/>
                  <a:pt x="350" y="93"/>
                  <a:pt x="351" y="93"/>
                </a:cubicBezTo>
                <a:cubicBezTo>
                  <a:pt x="351" y="94"/>
                  <a:pt x="351" y="94"/>
                  <a:pt x="351" y="94"/>
                </a:cubicBezTo>
                <a:cubicBezTo>
                  <a:pt x="350" y="94"/>
                  <a:pt x="350" y="94"/>
                  <a:pt x="350" y="94"/>
                </a:cubicBezTo>
                <a:cubicBezTo>
                  <a:pt x="351" y="95"/>
                  <a:pt x="351" y="95"/>
                  <a:pt x="351" y="95"/>
                </a:cubicBezTo>
                <a:cubicBezTo>
                  <a:pt x="351" y="93"/>
                  <a:pt x="354" y="94"/>
                  <a:pt x="355" y="92"/>
                </a:cubicBezTo>
                <a:cubicBezTo>
                  <a:pt x="353" y="91"/>
                  <a:pt x="353" y="91"/>
                  <a:pt x="353" y="91"/>
                </a:cubicBezTo>
                <a:cubicBezTo>
                  <a:pt x="353" y="92"/>
                  <a:pt x="354" y="92"/>
                  <a:pt x="354" y="92"/>
                </a:cubicBezTo>
                <a:cubicBezTo>
                  <a:pt x="354" y="93"/>
                  <a:pt x="353" y="93"/>
                  <a:pt x="353" y="93"/>
                </a:cubicBezTo>
                <a:cubicBezTo>
                  <a:pt x="352" y="93"/>
                  <a:pt x="351" y="91"/>
                  <a:pt x="352" y="91"/>
                </a:cubicBezTo>
                <a:cubicBezTo>
                  <a:pt x="349" y="91"/>
                  <a:pt x="349" y="91"/>
                  <a:pt x="349" y="91"/>
                </a:cubicBezTo>
                <a:cubicBezTo>
                  <a:pt x="348" y="90"/>
                  <a:pt x="347" y="92"/>
                  <a:pt x="346" y="91"/>
                </a:cubicBezTo>
                <a:cubicBezTo>
                  <a:pt x="346" y="91"/>
                  <a:pt x="346" y="91"/>
                  <a:pt x="346" y="91"/>
                </a:cubicBezTo>
                <a:cubicBezTo>
                  <a:pt x="346" y="90"/>
                  <a:pt x="345" y="89"/>
                  <a:pt x="344" y="89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8"/>
                  <a:pt x="344" y="87"/>
                  <a:pt x="345" y="86"/>
                </a:cubicBezTo>
                <a:cubicBezTo>
                  <a:pt x="346" y="87"/>
                  <a:pt x="347" y="84"/>
                  <a:pt x="348" y="86"/>
                </a:cubicBezTo>
                <a:cubicBezTo>
                  <a:pt x="349" y="86"/>
                  <a:pt x="349" y="86"/>
                  <a:pt x="349" y="86"/>
                </a:cubicBezTo>
                <a:cubicBezTo>
                  <a:pt x="350" y="84"/>
                  <a:pt x="351" y="85"/>
                  <a:pt x="353" y="85"/>
                </a:cubicBezTo>
                <a:cubicBezTo>
                  <a:pt x="353" y="85"/>
                  <a:pt x="354" y="85"/>
                  <a:pt x="353" y="84"/>
                </a:cubicBezTo>
                <a:cubicBezTo>
                  <a:pt x="353" y="84"/>
                  <a:pt x="353" y="84"/>
                  <a:pt x="353" y="84"/>
                </a:cubicBezTo>
                <a:cubicBezTo>
                  <a:pt x="352" y="83"/>
                  <a:pt x="350" y="83"/>
                  <a:pt x="349" y="84"/>
                </a:cubicBezTo>
                <a:cubicBezTo>
                  <a:pt x="347" y="83"/>
                  <a:pt x="348" y="85"/>
                  <a:pt x="347" y="85"/>
                </a:cubicBezTo>
                <a:cubicBezTo>
                  <a:pt x="346" y="83"/>
                  <a:pt x="345" y="84"/>
                  <a:pt x="343" y="84"/>
                </a:cubicBezTo>
                <a:cubicBezTo>
                  <a:pt x="341" y="86"/>
                  <a:pt x="339" y="83"/>
                  <a:pt x="337" y="83"/>
                </a:cubicBezTo>
                <a:cubicBezTo>
                  <a:pt x="338" y="85"/>
                  <a:pt x="338" y="85"/>
                  <a:pt x="338" y="85"/>
                </a:cubicBezTo>
                <a:cubicBezTo>
                  <a:pt x="338" y="85"/>
                  <a:pt x="338" y="85"/>
                  <a:pt x="338" y="85"/>
                </a:cubicBezTo>
                <a:cubicBezTo>
                  <a:pt x="337" y="85"/>
                  <a:pt x="335" y="84"/>
                  <a:pt x="335" y="83"/>
                </a:cubicBezTo>
                <a:cubicBezTo>
                  <a:pt x="334" y="83"/>
                  <a:pt x="334" y="85"/>
                  <a:pt x="333" y="84"/>
                </a:cubicBezTo>
                <a:cubicBezTo>
                  <a:pt x="332" y="83"/>
                  <a:pt x="332" y="82"/>
                  <a:pt x="333" y="82"/>
                </a:cubicBezTo>
                <a:cubicBezTo>
                  <a:pt x="334" y="82"/>
                  <a:pt x="337" y="80"/>
                  <a:pt x="336" y="82"/>
                </a:cubicBezTo>
                <a:cubicBezTo>
                  <a:pt x="337" y="80"/>
                  <a:pt x="337" y="80"/>
                  <a:pt x="337" y="80"/>
                </a:cubicBezTo>
                <a:cubicBezTo>
                  <a:pt x="337" y="80"/>
                  <a:pt x="336" y="78"/>
                  <a:pt x="335" y="79"/>
                </a:cubicBezTo>
                <a:cubicBezTo>
                  <a:pt x="334" y="79"/>
                  <a:pt x="333" y="79"/>
                  <a:pt x="333" y="78"/>
                </a:cubicBezTo>
                <a:cubicBezTo>
                  <a:pt x="332" y="78"/>
                  <a:pt x="330" y="79"/>
                  <a:pt x="329" y="78"/>
                </a:cubicBezTo>
                <a:cubicBezTo>
                  <a:pt x="328" y="78"/>
                  <a:pt x="328" y="76"/>
                  <a:pt x="330" y="76"/>
                </a:cubicBezTo>
                <a:cubicBezTo>
                  <a:pt x="331" y="76"/>
                  <a:pt x="331" y="76"/>
                  <a:pt x="331" y="76"/>
                </a:cubicBezTo>
                <a:cubicBezTo>
                  <a:pt x="329" y="73"/>
                  <a:pt x="328" y="79"/>
                  <a:pt x="325" y="77"/>
                </a:cubicBezTo>
                <a:cubicBezTo>
                  <a:pt x="326" y="79"/>
                  <a:pt x="324" y="78"/>
                  <a:pt x="323" y="78"/>
                </a:cubicBezTo>
                <a:cubicBezTo>
                  <a:pt x="323" y="79"/>
                  <a:pt x="323" y="79"/>
                  <a:pt x="323" y="79"/>
                </a:cubicBezTo>
                <a:cubicBezTo>
                  <a:pt x="322" y="80"/>
                  <a:pt x="322" y="80"/>
                  <a:pt x="322" y="80"/>
                </a:cubicBezTo>
                <a:cubicBezTo>
                  <a:pt x="320" y="79"/>
                  <a:pt x="320" y="79"/>
                  <a:pt x="320" y="79"/>
                </a:cubicBezTo>
                <a:cubicBezTo>
                  <a:pt x="321" y="78"/>
                  <a:pt x="322" y="78"/>
                  <a:pt x="323" y="78"/>
                </a:cubicBezTo>
                <a:cubicBezTo>
                  <a:pt x="323" y="78"/>
                  <a:pt x="323" y="78"/>
                  <a:pt x="323" y="78"/>
                </a:cubicBezTo>
                <a:cubicBezTo>
                  <a:pt x="322" y="77"/>
                  <a:pt x="323" y="77"/>
                  <a:pt x="323" y="77"/>
                </a:cubicBezTo>
                <a:cubicBezTo>
                  <a:pt x="320" y="75"/>
                  <a:pt x="320" y="75"/>
                  <a:pt x="320" y="75"/>
                </a:cubicBezTo>
                <a:cubicBezTo>
                  <a:pt x="320" y="71"/>
                  <a:pt x="315" y="75"/>
                  <a:pt x="312" y="74"/>
                </a:cubicBezTo>
                <a:cubicBezTo>
                  <a:pt x="311" y="76"/>
                  <a:pt x="313" y="77"/>
                  <a:pt x="312" y="78"/>
                </a:cubicBezTo>
                <a:cubicBezTo>
                  <a:pt x="313" y="78"/>
                  <a:pt x="315" y="78"/>
                  <a:pt x="316" y="79"/>
                </a:cubicBezTo>
                <a:cubicBezTo>
                  <a:pt x="317" y="80"/>
                  <a:pt x="315" y="79"/>
                  <a:pt x="314" y="80"/>
                </a:cubicBezTo>
                <a:cubicBezTo>
                  <a:pt x="315" y="80"/>
                  <a:pt x="316" y="81"/>
                  <a:pt x="315" y="81"/>
                </a:cubicBezTo>
                <a:cubicBezTo>
                  <a:pt x="314" y="81"/>
                  <a:pt x="314" y="81"/>
                  <a:pt x="314" y="81"/>
                </a:cubicBezTo>
                <a:cubicBezTo>
                  <a:pt x="313" y="81"/>
                  <a:pt x="313" y="81"/>
                  <a:pt x="313" y="81"/>
                </a:cubicBezTo>
                <a:cubicBezTo>
                  <a:pt x="314" y="82"/>
                  <a:pt x="314" y="82"/>
                  <a:pt x="314" y="82"/>
                </a:cubicBezTo>
                <a:cubicBezTo>
                  <a:pt x="314" y="83"/>
                  <a:pt x="313" y="82"/>
                  <a:pt x="312" y="82"/>
                </a:cubicBezTo>
                <a:cubicBezTo>
                  <a:pt x="312" y="83"/>
                  <a:pt x="312" y="83"/>
                  <a:pt x="313" y="83"/>
                </a:cubicBezTo>
                <a:cubicBezTo>
                  <a:pt x="312" y="84"/>
                  <a:pt x="312" y="84"/>
                  <a:pt x="312" y="84"/>
                </a:cubicBezTo>
                <a:cubicBezTo>
                  <a:pt x="311" y="83"/>
                  <a:pt x="308" y="85"/>
                  <a:pt x="307" y="84"/>
                </a:cubicBezTo>
                <a:cubicBezTo>
                  <a:pt x="307" y="84"/>
                  <a:pt x="307" y="84"/>
                  <a:pt x="307" y="84"/>
                </a:cubicBezTo>
                <a:cubicBezTo>
                  <a:pt x="309" y="84"/>
                  <a:pt x="308" y="86"/>
                  <a:pt x="308" y="87"/>
                </a:cubicBezTo>
                <a:cubicBezTo>
                  <a:pt x="307" y="88"/>
                  <a:pt x="305" y="88"/>
                  <a:pt x="304" y="87"/>
                </a:cubicBezTo>
                <a:cubicBezTo>
                  <a:pt x="305" y="86"/>
                  <a:pt x="305" y="86"/>
                  <a:pt x="305" y="86"/>
                </a:cubicBezTo>
                <a:cubicBezTo>
                  <a:pt x="303" y="86"/>
                  <a:pt x="303" y="86"/>
                  <a:pt x="303" y="86"/>
                </a:cubicBezTo>
                <a:cubicBezTo>
                  <a:pt x="305" y="90"/>
                  <a:pt x="298" y="88"/>
                  <a:pt x="298" y="90"/>
                </a:cubicBezTo>
                <a:cubicBezTo>
                  <a:pt x="297" y="90"/>
                  <a:pt x="297" y="90"/>
                  <a:pt x="297" y="90"/>
                </a:cubicBezTo>
                <a:cubicBezTo>
                  <a:pt x="297" y="89"/>
                  <a:pt x="297" y="89"/>
                  <a:pt x="297" y="89"/>
                </a:cubicBezTo>
                <a:cubicBezTo>
                  <a:pt x="296" y="90"/>
                  <a:pt x="296" y="90"/>
                  <a:pt x="296" y="90"/>
                </a:cubicBezTo>
                <a:cubicBezTo>
                  <a:pt x="297" y="90"/>
                  <a:pt x="295" y="91"/>
                  <a:pt x="297" y="91"/>
                </a:cubicBezTo>
                <a:cubicBezTo>
                  <a:pt x="296" y="92"/>
                  <a:pt x="295" y="93"/>
                  <a:pt x="294" y="93"/>
                </a:cubicBezTo>
                <a:cubicBezTo>
                  <a:pt x="295" y="94"/>
                  <a:pt x="292" y="94"/>
                  <a:pt x="293" y="96"/>
                </a:cubicBezTo>
                <a:cubicBezTo>
                  <a:pt x="292" y="97"/>
                  <a:pt x="292" y="96"/>
                  <a:pt x="291" y="96"/>
                </a:cubicBezTo>
                <a:cubicBezTo>
                  <a:pt x="292" y="95"/>
                  <a:pt x="292" y="95"/>
                  <a:pt x="292" y="95"/>
                </a:cubicBezTo>
                <a:cubicBezTo>
                  <a:pt x="291" y="95"/>
                  <a:pt x="291" y="95"/>
                  <a:pt x="290" y="95"/>
                </a:cubicBezTo>
                <a:cubicBezTo>
                  <a:pt x="289" y="98"/>
                  <a:pt x="285" y="95"/>
                  <a:pt x="284" y="98"/>
                </a:cubicBezTo>
                <a:cubicBezTo>
                  <a:pt x="284" y="98"/>
                  <a:pt x="284" y="98"/>
                  <a:pt x="284" y="98"/>
                </a:cubicBezTo>
                <a:cubicBezTo>
                  <a:pt x="284" y="99"/>
                  <a:pt x="284" y="99"/>
                  <a:pt x="284" y="99"/>
                </a:cubicBezTo>
                <a:cubicBezTo>
                  <a:pt x="283" y="98"/>
                  <a:pt x="280" y="99"/>
                  <a:pt x="279" y="98"/>
                </a:cubicBezTo>
                <a:cubicBezTo>
                  <a:pt x="279" y="99"/>
                  <a:pt x="279" y="99"/>
                  <a:pt x="279" y="99"/>
                </a:cubicBezTo>
                <a:cubicBezTo>
                  <a:pt x="278" y="99"/>
                  <a:pt x="278" y="99"/>
                  <a:pt x="278" y="99"/>
                </a:cubicBezTo>
                <a:cubicBezTo>
                  <a:pt x="276" y="100"/>
                  <a:pt x="272" y="100"/>
                  <a:pt x="272" y="102"/>
                </a:cubicBezTo>
                <a:cubicBezTo>
                  <a:pt x="273" y="103"/>
                  <a:pt x="273" y="102"/>
                  <a:pt x="274" y="102"/>
                </a:cubicBezTo>
                <a:cubicBezTo>
                  <a:pt x="274" y="102"/>
                  <a:pt x="274" y="102"/>
                  <a:pt x="274" y="103"/>
                </a:cubicBezTo>
                <a:cubicBezTo>
                  <a:pt x="274" y="102"/>
                  <a:pt x="274" y="102"/>
                  <a:pt x="274" y="102"/>
                </a:cubicBezTo>
                <a:cubicBezTo>
                  <a:pt x="277" y="101"/>
                  <a:pt x="278" y="103"/>
                  <a:pt x="280" y="102"/>
                </a:cubicBezTo>
                <a:cubicBezTo>
                  <a:pt x="280" y="102"/>
                  <a:pt x="280" y="102"/>
                  <a:pt x="280" y="102"/>
                </a:cubicBezTo>
                <a:cubicBezTo>
                  <a:pt x="283" y="102"/>
                  <a:pt x="286" y="101"/>
                  <a:pt x="288" y="100"/>
                </a:cubicBezTo>
                <a:cubicBezTo>
                  <a:pt x="288" y="101"/>
                  <a:pt x="290" y="100"/>
                  <a:pt x="290" y="101"/>
                </a:cubicBezTo>
                <a:cubicBezTo>
                  <a:pt x="289" y="102"/>
                  <a:pt x="292" y="103"/>
                  <a:pt x="290" y="104"/>
                </a:cubicBezTo>
                <a:cubicBezTo>
                  <a:pt x="289" y="105"/>
                  <a:pt x="288" y="106"/>
                  <a:pt x="289" y="107"/>
                </a:cubicBezTo>
                <a:cubicBezTo>
                  <a:pt x="288" y="108"/>
                  <a:pt x="289" y="109"/>
                  <a:pt x="288" y="110"/>
                </a:cubicBezTo>
                <a:cubicBezTo>
                  <a:pt x="291" y="112"/>
                  <a:pt x="286" y="112"/>
                  <a:pt x="286" y="114"/>
                </a:cubicBezTo>
                <a:cubicBezTo>
                  <a:pt x="284" y="113"/>
                  <a:pt x="284" y="113"/>
                  <a:pt x="284" y="113"/>
                </a:cubicBezTo>
                <a:cubicBezTo>
                  <a:pt x="285" y="113"/>
                  <a:pt x="285" y="112"/>
                  <a:pt x="285" y="112"/>
                </a:cubicBezTo>
                <a:cubicBezTo>
                  <a:pt x="284" y="111"/>
                  <a:pt x="285" y="110"/>
                  <a:pt x="284" y="109"/>
                </a:cubicBezTo>
                <a:cubicBezTo>
                  <a:pt x="284" y="109"/>
                  <a:pt x="283" y="110"/>
                  <a:pt x="283" y="110"/>
                </a:cubicBezTo>
                <a:cubicBezTo>
                  <a:pt x="283" y="109"/>
                  <a:pt x="282" y="109"/>
                  <a:pt x="282" y="109"/>
                </a:cubicBezTo>
                <a:cubicBezTo>
                  <a:pt x="282" y="109"/>
                  <a:pt x="283" y="108"/>
                  <a:pt x="283" y="108"/>
                </a:cubicBezTo>
                <a:cubicBezTo>
                  <a:pt x="283" y="108"/>
                  <a:pt x="283" y="108"/>
                  <a:pt x="283" y="108"/>
                </a:cubicBezTo>
                <a:cubicBezTo>
                  <a:pt x="285" y="106"/>
                  <a:pt x="285" y="106"/>
                  <a:pt x="285" y="106"/>
                </a:cubicBezTo>
                <a:cubicBezTo>
                  <a:pt x="285" y="105"/>
                  <a:pt x="284" y="105"/>
                  <a:pt x="283" y="104"/>
                </a:cubicBezTo>
                <a:cubicBezTo>
                  <a:pt x="284" y="108"/>
                  <a:pt x="277" y="105"/>
                  <a:pt x="275" y="108"/>
                </a:cubicBezTo>
                <a:cubicBezTo>
                  <a:pt x="275" y="109"/>
                  <a:pt x="276" y="108"/>
                  <a:pt x="277" y="109"/>
                </a:cubicBezTo>
                <a:cubicBezTo>
                  <a:pt x="276" y="110"/>
                  <a:pt x="275" y="112"/>
                  <a:pt x="274" y="112"/>
                </a:cubicBezTo>
                <a:cubicBezTo>
                  <a:pt x="273" y="111"/>
                  <a:pt x="273" y="111"/>
                  <a:pt x="273" y="111"/>
                </a:cubicBezTo>
                <a:cubicBezTo>
                  <a:pt x="272" y="112"/>
                  <a:pt x="271" y="112"/>
                  <a:pt x="269" y="113"/>
                </a:cubicBezTo>
                <a:cubicBezTo>
                  <a:pt x="268" y="112"/>
                  <a:pt x="267" y="111"/>
                  <a:pt x="267" y="110"/>
                </a:cubicBezTo>
                <a:cubicBezTo>
                  <a:pt x="265" y="110"/>
                  <a:pt x="267" y="111"/>
                  <a:pt x="265" y="112"/>
                </a:cubicBezTo>
                <a:cubicBezTo>
                  <a:pt x="265" y="111"/>
                  <a:pt x="265" y="111"/>
                  <a:pt x="265" y="111"/>
                </a:cubicBezTo>
                <a:cubicBezTo>
                  <a:pt x="265" y="112"/>
                  <a:pt x="265" y="112"/>
                  <a:pt x="264" y="112"/>
                </a:cubicBezTo>
                <a:cubicBezTo>
                  <a:pt x="262" y="111"/>
                  <a:pt x="260" y="110"/>
                  <a:pt x="261" y="108"/>
                </a:cubicBezTo>
                <a:cubicBezTo>
                  <a:pt x="263" y="107"/>
                  <a:pt x="265" y="109"/>
                  <a:pt x="267" y="107"/>
                </a:cubicBezTo>
                <a:cubicBezTo>
                  <a:pt x="264" y="107"/>
                  <a:pt x="264" y="107"/>
                  <a:pt x="264" y="107"/>
                </a:cubicBezTo>
                <a:cubicBezTo>
                  <a:pt x="263" y="106"/>
                  <a:pt x="265" y="106"/>
                  <a:pt x="265" y="105"/>
                </a:cubicBezTo>
                <a:cubicBezTo>
                  <a:pt x="262" y="106"/>
                  <a:pt x="259" y="109"/>
                  <a:pt x="256" y="106"/>
                </a:cubicBezTo>
                <a:cubicBezTo>
                  <a:pt x="254" y="107"/>
                  <a:pt x="255" y="109"/>
                  <a:pt x="253" y="109"/>
                </a:cubicBezTo>
                <a:cubicBezTo>
                  <a:pt x="257" y="108"/>
                  <a:pt x="252" y="113"/>
                  <a:pt x="257" y="112"/>
                </a:cubicBezTo>
                <a:cubicBezTo>
                  <a:pt x="258" y="112"/>
                  <a:pt x="258" y="111"/>
                  <a:pt x="258" y="111"/>
                </a:cubicBezTo>
                <a:cubicBezTo>
                  <a:pt x="260" y="110"/>
                  <a:pt x="262" y="111"/>
                  <a:pt x="263" y="112"/>
                </a:cubicBezTo>
                <a:cubicBezTo>
                  <a:pt x="262" y="113"/>
                  <a:pt x="262" y="113"/>
                  <a:pt x="262" y="113"/>
                </a:cubicBezTo>
                <a:cubicBezTo>
                  <a:pt x="263" y="113"/>
                  <a:pt x="263" y="113"/>
                  <a:pt x="264" y="114"/>
                </a:cubicBezTo>
                <a:cubicBezTo>
                  <a:pt x="264" y="116"/>
                  <a:pt x="261" y="116"/>
                  <a:pt x="260" y="118"/>
                </a:cubicBezTo>
                <a:cubicBezTo>
                  <a:pt x="256" y="118"/>
                  <a:pt x="257" y="121"/>
                  <a:pt x="254" y="121"/>
                </a:cubicBezTo>
                <a:cubicBezTo>
                  <a:pt x="256" y="122"/>
                  <a:pt x="257" y="122"/>
                  <a:pt x="257" y="123"/>
                </a:cubicBezTo>
                <a:cubicBezTo>
                  <a:pt x="259" y="124"/>
                  <a:pt x="259" y="124"/>
                  <a:pt x="259" y="124"/>
                </a:cubicBezTo>
                <a:cubicBezTo>
                  <a:pt x="259" y="127"/>
                  <a:pt x="254" y="124"/>
                  <a:pt x="254" y="127"/>
                </a:cubicBezTo>
                <a:cubicBezTo>
                  <a:pt x="253" y="126"/>
                  <a:pt x="253" y="126"/>
                  <a:pt x="253" y="125"/>
                </a:cubicBezTo>
                <a:cubicBezTo>
                  <a:pt x="251" y="126"/>
                  <a:pt x="250" y="122"/>
                  <a:pt x="248" y="125"/>
                </a:cubicBezTo>
                <a:cubicBezTo>
                  <a:pt x="246" y="124"/>
                  <a:pt x="243" y="126"/>
                  <a:pt x="242" y="124"/>
                </a:cubicBezTo>
                <a:cubicBezTo>
                  <a:pt x="242" y="123"/>
                  <a:pt x="241" y="122"/>
                  <a:pt x="242" y="122"/>
                </a:cubicBezTo>
                <a:cubicBezTo>
                  <a:pt x="243" y="122"/>
                  <a:pt x="243" y="122"/>
                  <a:pt x="243" y="122"/>
                </a:cubicBezTo>
                <a:cubicBezTo>
                  <a:pt x="244" y="122"/>
                  <a:pt x="244" y="122"/>
                  <a:pt x="244" y="122"/>
                </a:cubicBezTo>
                <a:cubicBezTo>
                  <a:pt x="244" y="121"/>
                  <a:pt x="244" y="121"/>
                  <a:pt x="244" y="121"/>
                </a:cubicBezTo>
                <a:cubicBezTo>
                  <a:pt x="244" y="120"/>
                  <a:pt x="244" y="120"/>
                  <a:pt x="244" y="120"/>
                </a:cubicBezTo>
                <a:cubicBezTo>
                  <a:pt x="246" y="121"/>
                  <a:pt x="246" y="121"/>
                  <a:pt x="246" y="121"/>
                </a:cubicBezTo>
                <a:cubicBezTo>
                  <a:pt x="248" y="121"/>
                  <a:pt x="250" y="121"/>
                  <a:pt x="252" y="120"/>
                </a:cubicBezTo>
                <a:cubicBezTo>
                  <a:pt x="253" y="118"/>
                  <a:pt x="251" y="118"/>
                  <a:pt x="251" y="117"/>
                </a:cubicBezTo>
                <a:cubicBezTo>
                  <a:pt x="252" y="117"/>
                  <a:pt x="252" y="116"/>
                  <a:pt x="253" y="116"/>
                </a:cubicBezTo>
                <a:cubicBezTo>
                  <a:pt x="254" y="115"/>
                  <a:pt x="252" y="116"/>
                  <a:pt x="251" y="115"/>
                </a:cubicBezTo>
                <a:cubicBezTo>
                  <a:pt x="251" y="114"/>
                  <a:pt x="251" y="114"/>
                  <a:pt x="251" y="114"/>
                </a:cubicBezTo>
                <a:cubicBezTo>
                  <a:pt x="250" y="113"/>
                  <a:pt x="250" y="113"/>
                  <a:pt x="250" y="113"/>
                </a:cubicBezTo>
                <a:cubicBezTo>
                  <a:pt x="247" y="113"/>
                  <a:pt x="246" y="115"/>
                  <a:pt x="245" y="116"/>
                </a:cubicBezTo>
                <a:cubicBezTo>
                  <a:pt x="245" y="116"/>
                  <a:pt x="246" y="116"/>
                  <a:pt x="246" y="116"/>
                </a:cubicBezTo>
                <a:cubicBezTo>
                  <a:pt x="243" y="117"/>
                  <a:pt x="244" y="118"/>
                  <a:pt x="243" y="119"/>
                </a:cubicBezTo>
                <a:cubicBezTo>
                  <a:pt x="240" y="119"/>
                  <a:pt x="241" y="122"/>
                  <a:pt x="239" y="122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37" y="124"/>
                  <a:pt x="237" y="126"/>
                  <a:pt x="236" y="127"/>
                </a:cubicBezTo>
                <a:cubicBezTo>
                  <a:pt x="236" y="127"/>
                  <a:pt x="236" y="127"/>
                  <a:pt x="236" y="127"/>
                </a:cubicBezTo>
                <a:cubicBezTo>
                  <a:pt x="235" y="129"/>
                  <a:pt x="234" y="127"/>
                  <a:pt x="232" y="128"/>
                </a:cubicBezTo>
                <a:cubicBezTo>
                  <a:pt x="231" y="129"/>
                  <a:pt x="233" y="129"/>
                  <a:pt x="233" y="130"/>
                </a:cubicBezTo>
                <a:cubicBezTo>
                  <a:pt x="232" y="130"/>
                  <a:pt x="233" y="131"/>
                  <a:pt x="233" y="132"/>
                </a:cubicBezTo>
                <a:cubicBezTo>
                  <a:pt x="234" y="131"/>
                  <a:pt x="235" y="131"/>
                  <a:pt x="235" y="130"/>
                </a:cubicBezTo>
                <a:cubicBezTo>
                  <a:pt x="237" y="130"/>
                  <a:pt x="237" y="130"/>
                  <a:pt x="237" y="130"/>
                </a:cubicBezTo>
                <a:cubicBezTo>
                  <a:pt x="237" y="130"/>
                  <a:pt x="237" y="130"/>
                  <a:pt x="237" y="130"/>
                </a:cubicBezTo>
                <a:cubicBezTo>
                  <a:pt x="239" y="129"/>
                  <a:pt x="240" y="127"/>
                  <a:pt x="242" y="129"/>
                </a:cubicBezTo>
                <a:cubicBezTo>
                  <a:pt x="244" y="132"/>
                  <a:pt x="246" y="126"/>
                  <a:pt x="249" y="129"/>
                </a:cubicBezTo>
                <a:cubicBezTo>
                  <a:pt x="249" y="130"/>
                  <a:pt x="250" y="130"/>
                  <a:pt x="249" y="131"/>
                </a:cubicBezTo>
                <a:cubicBezTo>
                  <a:pt x="246" y="132"/>
                  <a:pt x="243" y="133"/>
                  <a:pt x="241" y="134"/>
                </a:cubicBezTo>
                <a:cubicBezTo>
                  <a:pt x="239" y="135"/>
                  <a:pt x="241" y="135"/>
                  <a:pt x="240" y="136"/>
                </a:cubicBezTo>
                <a:cubicBezTo>
                  <a:pt x="240" y="137"/>
                  <a:pt x="240" y="137"/>
                  <a:pt x="241" y="137"/>
                </a:cubicBezTo>
                <a:cubicBezTo>
                  <a:pt x="238" y="141"/>
                  <a:pt x="238" y="141"/>
                  <a:pt x="238" y="141"/>
                </a:cubicBezTo>
                <a:cubicBezTo>
                  <a:pt x="239" y="142"/>
                  <a:pt x="241" y="141"/>
                  <a:pt x="242" y="143"/>
                </a:cubicBezTo>
                <a:cubicBezTo>
                  <a:pt x="241" y="143"/>
                  <a:pt x="241" y="146"/>
                  <a:pt x="238" y="146"/>
                </a:cubicBezTo>
                <a:cubicBezTo>
                  <a:pt x="239" y="147"/>
                  <a:pt x="239" y="147"/>
                  <a:pt x="239" y="147"/>
                </a:cubicBezTo>
                <a:cubicBezTo>
                  <a:pt x="237" y="148"/>
                  <a:pt x="237" y="148"/>
                  <a:pt x="237" y="148"/>
                </a:cubicBezTo>
                <a:cubicBezTo>
                  <a:pt x="237" y="148"/>
                  <a:pt x="237" y="148"/>
                  <a:pt x="237" y="148"/>
                </a:cubicBezTo>
                <a:cubicBezTo>
                  <a:pt x="236" y="148"/>
                  <a:pt x="236" y="148"/>
                  <a:pt x="236" y="148"/>
                </a:cubicBezTo>
                <a:cubicBezTo>
                  <a:pt x="236" y="149"/>
                  <a:pt x="235" y="148"/>
                  <a:pt x="234" y="148"/>
                </a:cubicBezTo>
                <a:cubicBezTo>
                  <a:pt x="233" y="149"/>
                  <a:pt x="233" y="149"/>
                  <a:pt x="233" y="149"/>
                </a:cubicBezTo>
                <a:cubicBezTo>
                  <a:pt x="236" y="150"/>
                  <a:pt x="236" y="150"/>
                  <a:pt x="236" y="150"/>
                </a:cubicBezTo>
                <a:cubicBezTo>
                  <a:pt x="237" y="148"/>
                  <a:pt x="239" y="149"/>
                  <a:pt x="240" y="148"/>
                </a:cubicBezTo>
                <a:cubicBezTo>
                  <a:pt x="241" y="149"/>
                  <a:pt x="242" y="149"/>
                  <a:pt x="243" y="149"/>
                </a:cubicBezTo>
                <a:cubicBezTo>
                  <a:pt x="243" y="151"/>
                  <a:pt x="242" y="150"/>
                  <a:pt x="241" y="151"/>
                </a:cubicBezTo>
                <a:cubicBezTo>
                  <a:pt x="242" y="151"/>
                  <a:pt x="241" y="153"/>
                  <a:pt x="244" y="152"/>
                </a:cubicBezTo>
                <a:cubicBezTo>
                  <a:pt x="243" y="153"/>
                  <a:pt x="242" y="154"/>
                  <a:pt x="241" y="154"/>
                </a:cubicBezTo>
                <a:cubicBezTo>
                  <a:pt x="241" y="154"/>
                  <a:pt x="241" y="154"/>
                  <a:pt x="241" y="155"/>
                </a:cubicBezTo>
                <a:cubicBezTo>
                  <a:pt x="240" y="155"/>
                  <a:pt x="239" y="156"/>
                  <a:pt x="238" y="155"/>
                </a:cubicBezTo>
                <a:cubicBezTo>
                  <a:pt x="238" y="156"/>
                  <a:pt x="238" y="156"/>
                  <a:pt x="238" y="156"/>
                </a:cubicBezTo>
                <a:cubicBezTo>
                  <a:pt x="238" y="156"/>
                  <a:pt x="239" y="156"/>
                  <a:pt x="239" y="156"/>
                </a:cubicBezTo>
                <a:cubicBezTo>
                  <a:pt x="240" y="159"/>
                  <a:pt x="236" y="159"/>
                  <a:pt x="234" y="160"/>
                </a:cubicBezTo>
                <a:cubicBezTo>
                  <a:pt x="235" y="160"/>
                  <a:pt x="234" y="162"/>
                  <a:pt x="233" y="163"/>
                </a:cubicBezTo>
                <a:cubicBezTo>
                  <a:pt x="231" y="161"/>
                  <a:pt x="230" y="165"/>
                  <a:pt x="228" y="164"/>
                </a:cubicBezTo>
                <a:cubicBezTo>
                  <a:pt x="227" y="164"/>
                  <a:pt x="227" y="164"/>
                  <a:pt x="227" y="164"/>
                </a:cubicBezTo>
                <a:cubicBezTo>
                  <a:pt x="225" y="163"/>
                  <a:pt x="227" y="165"/>
                  <a:pt x="225" y="166"/>
                </a:cubicBezTo>
                <a:cubicBezTo>
                  <a:pt x="225" y="166"/>
                  <a:pt x="226" y="167"/>
                  <a:pt x="225" y="167"/>
                </a:cubicBezTo>
                <a:cubicBezTo>
                  <a:pt x="224" y="168"/>
                  <a:pt x="224" y="167"/>
                  <a:pt x="223" y="167"/>
                </a:cubicBezTo>
                <a:cubicBezTo>
                  <a:pt x="223" y="165"/>
                  <a:pt x="220" y="166"/>
                  <a:pt x="219" y="165"/>
                </a:cubicBezTo>
                <a:cubicBezTo>
                  <a:pt x="220" y="163"/>
                  <a:pt x="221" y="165"/>
                  <a:pt x="222" y="164"/>
                </a:cubicBezTo>
                <a:cubicBezTo>
                  <a:pt x="221" y="162"/>
                  <a:pt x="220" y="164"/>
                  <a:pt x="218" y="163"/>
                </a:cubicBezTo>
                <a:cubicBezTo>
                  <a:pt x="218" y="162"/>
                  <a:pt x="218" y="162"/>
                  <a:pt x="218" y="162"/>
                </a:cubicBezTo>
                <a:cubicBezTo>
                  <a:pt x="221" y="162"/>
                  <a:pt x="222" y="160"/>
                  <a:pt x="223" y="158"/>
                </a:cubicBezTo>
                <a:cubicBezTo>
                  <a:pt x="222" y="158"/>
                  <a:pt x="221" y="158"/>
                  <a:pt x="221" y="157"/>
                </a:cubicBezTo>
                <a:cubicBezTo>
                  <a:pt x="220" y="157"/>
                  <a:pt x="220" y="158"/>
                  <a:pt x="219" y="158"/>
                </a:cubicBezTo>
                <a:cubicBezTo>
                  <a:pt x="219" y="158"/>
                  <a:pt x="219" y="158"/>
                  <a:pt x="219" y="157"/>
                </a:cubicBezTo>
                <a:cubicBezTo>
                  <a:pt x="217" y="159"/>
                  <a:pt x="215" y="156"/>
                  <a:pt x="214" y="158"/>
                </a:cubicBezTo>
                <a:cubicBezTo>
                  <a:pt x="212" y="157"/>
                  <a:pt x="212" y="160"/>
                  <a:pt x="210" y="158"/>
                </a:cubicBezTo>
                <a:cubicBezTo>
                  <a:pt x="209" y="159"/>
                  <a:pt x="210" y="160"/>
                  <a:pt x="209" y="161"/>
                </a:cubicBezTo>
                <a:cubicBezTo>
                  <a:pt x="211" y="161"/>
                  <a:pt x="211" y="161"/>
                  <a:pt x="211" y="161"/>
                </a:cubicBezTo>
                <a:cubicBezTo>
                  <a:pt x="211" y="161"/>
                  <a:pt x="211" y="161"/>
                  <a:pt x="211" y="161"/>
                </a:cubicBezTo>
                <a:cubicBezTo>
                  <a:pt x="212" y="162"/>
                  <a:pt x="212" y="161"/>
                  <a:pt x="213" y="160"/>
                </a:cubicBezTo>
                <a:cubicBezTo>
                  <a:pt x="215" y="161"/>
                  <a:pt x="216" y="160"/>
                  <a:pt x="218" y="161"/>
                </a:cubicBezTo>
                <a:cubicBezTo>
                  <a:pt x="215" y="164"/>
                  <a:pt x="215" y="164"/>
                  <a:pt x="215" y="164"/>
                </a:cubicBezTo>
                <a:cubicBezTo>
                  <a:pt x="213" y="166"/>
                  <a:pt x="213" y="163"/>
                  <a:pt x="211" y="163"/>
                </a:cubicBezTo>
                <a:cubicBezTo>
                  <a:pt x="210" y="165"/>
                  <a:pt x="210" y="165"/>
                  <a:pt x="210" y="165"/>
                </a:cubicBezTo>
                <a:cubicBezTo>
                  <a:pt x="208" y="165"/>
                  <a:pt x="208" y="165"/>
                  <a:pt x="208" y="165"/>
                </a:cubicBezTo>
                <a:cubicBezTo>
                  <a:pt x="208" y="165"/>
                  <a:pt x="209" y="167"/>
                  <a:pt x="210" y="167"/>
                </a:cubicBezTo>
                <a:cubicBezTo>
                  <a:pt x="211" y="166"/>
                  <a:pt x="211" y="166"/>
                  <a:pt x="211" y="166"/>
                </a:cubicBezTo>
                <a:cubicBezTo>
                  <a:pt x="211" y="166"/>
                  <a:pt x="213" y="167"/>
                  <a:pt x="212" y="167"/>
                </a:cubicBezTo>
                <a:cubicBezTo>
                  <a:pt x="213" y="167"/>
                  <a:pt x="214" y="167"/>
                  <a:pt x="214" y="167"/>
                </a:cubicBezTo>
                <a:cubicBezTo>
                  <a:pt x="214" y="168"/>
                  <a:pt x="214" y="168"/>
                  <a:pt x="214" y="168"/>
                </a:cubicBezTo>
                <a:cubicBezTo>
                  <a:pt x="215" y="169"/>
                  <a:pt x="215" y="169"/>
                  <a:pt x="215" y="169"/>
                </a:cubicBezTo>
                <a:cubicBezTo>
                  <a:pt x="214" y="169"/>
                  <a:pt x="214" y="170"/>
                  <a:pt x="213" y="171"/>
                </a:cubicBezTo>
                <a:cubicBezTo>
                  <a:pt x="215" y="171"/>
                  <a:pt x="215" y="171"/>
                  <a:pt x="215" y="171"/>
                </a:cubicBezTo>
                <a:cubicBezTo>
                  <a:pt x="214" y="172"/>
                  <a:pt x="214" y="172"/>
                  <a:pt x="214" y="172"/>
                </a:cubicBezTo>
                <a:cubicBezTo>
                  <a:pt x="215" y="172"/>
                  <a:pt x="215" y="170"/>
                  <a:pt x="217" y="170"/>
                </a:cubicBezTo>
                <a:cubicBezTo>
                  <a:pt x="218" y="170"/>
                  <a:pt x="217" y="172"/>
                  <a:pt x="217" y="173"/>
                </a:cubicBezTo>
                <a:cubicBezTo>
                  <a:pt x="218" y="172"/>
                  <a:pt x="218" y="172"/>
                  <a:pt x="218" y="172"/>
                </a:cubicBezTo>
                <a:cubicBezTo>
                  <a:pt x="218" y="173"/>
                  <a:pt x="219" y="175"/>
                  <a:pt x="220" y="175"/>
                </a:cubicBezTo>
                <a:cubicBezTo>
                  <a:pt x="218" y="177"/>
                  <a:pt x="215" y="176"/>
                  <a:pt x="213" y="177"/>
                </a:cubicBezTo>
                <a:cubicBezTo>
                  <a:pt x="213" y="177"/>
                  <a:pt x="213" y="177"/>
                  <a:pt x="213" y="177"/>
                </a:cubicBezTo>
                <a:cubicBezTo>
                  <a:pt x="211" y="178"/>
                  <a:pt x="210" y="177"/>
                  <a:pt x="209" y="176"/>
                </a:cubicBezTo>
                <a:cubicBezTo>
                  <a:pt x="209" y="176"/>
                  <a:pt x="209" y="176"/>
                  <a:pt x="209" y="176"/>
                </a:cubicBezTo>
                <a:cubicBezTo>
                  <a:pt x="209" y="178"/>
                  <a:pt x="212" y="177"/>
                  <a:pt x="213" y="178"/>
                </a:cubicBezTo>
                <a:cubicBezTo>
                  <a:pt x="212" y="180"/>
                  <a:pt x="211" y="178"/>
                  <a:pt x="210" y="179"/>
                </a:cubicBezTo>
                <a:cubicBezTo>
                  <a:pt x="210" y="180"/>
                  <a:pt x="209" y="181"/>
                  <a:pt x="208" y="181"/>
                </a:cubicBezTo>
                <a:cubicBezTo>
                  <a:pt x="209" y="181"/>
                  <a:pt x="209" y="181"/>
                  <a:pt x="209" y="182"/>
                </a:cubicBezTo>
                <a:cubicBezTo>
                  <a:pt x="213" y="180"/>
                  <a:pt x="215" y="183"/>
                  <a:pt x="217" y="182"/>
                </a:cubicBezTo>
                <a:cubicBezTo>
                  <a:pt x="218" y="182"/>
                  <a:pt x="218" y="182"/>
                  <a:pt x="218" y="182"/>
                </a:cubicBezTo>
                <a:cubicBezTo>
                  <a:pt x="219" y="182"/>
                  <a:pt x="219" y="182"/>
                  <a:pt x="219" y="183"/>
                </a:cubicBezTo>
                <a:cubicBezTo>
                  <a:pt x="218" y="183"/>
                  <a:pt x="218" y="184"/>
                  <a:pt x="216" y="184"/>
                </a:cubicBezTo>
                <a:cubicBezTo>
                  <a:pt x="218" y="185"/>
                  <a:pt x="219" y="183"/>
                  <a:pt x="220" y="185"/>
                </a:cubicBezTo>
                <a:cubicBezTo>
                  <a:pt x="222" y="187"/>
                  <a:pt x="224" y="183"/>
                  <a:pt x="225" y="186"/>
                </a:cubicBezTo>
                <a:cubicBezTo>
                  <a:pt x="225" y="186"/>
                  <a:pt x="225" y="188"/>
                  <a:pt x="224" y="187"/>
                </a:cubicBezTo>
                <a:cubicBezTo>
                  <a:pt x="223" y="189"/>
                  <a:pt x="219" y="187"/>
                  <a:pt x="220" y="190"/>
                </a:cubicBezTo>
                <a:cubicBezTo>
                  <a:pt x="219" y="190"/>
                  <a:pt x="218" y="189"/>
                  <a:pt x="218" y="190"/>
                </a:cubicBezTo>
                <a:cubicBezTo>
                  <a:pt x="216" y="189"/>
                  <a:pt x="218" y="188"/>
                  <a:pt x="218" y="188"/>
                </a:cubicBezTo>
                <a:cubicBezTo>
                  <a:pt x="216" y="187"/>
                  <a:pt x="213" y="186"/>
                  <a:pt x="212" y="185"/>
                </a:cubicBezTo>
                <a:cubicBezTo>
                  <a:pt x="209" y="185"/>
                  <a:pt x="209" y="185"/>
                  <a:pt x="209" y="185"/>
                </a:cubicBezTo>
                <a:cubicBezTo>
                  <a:pt x="206" y="183"/>
                  <a:pt x="203" y="188"/>
                  <a:pt x="201" y="186"/>
                </a:cubicBezTo>
                <a:cubicBezTo>
                  <a:pt x="202" y="186"/>
                  <a:pt x="202" y="186"/>
                  <a:pt x="202" y="186"/>
                </a:cubicBezTo>
                <a:cubicBezTo>
                  <a:pt x="202" y="187"/>
                  <a:pt x="200" y="187"/>
                  <a:pt x="201" y="187"/>
                </a:cubicBezTo>
                <a:cubicBezTo>
                  <a:pt x="201" y="188"/>
                  <a:pt x="201" y="187"/>
                  <a:pt x="202" y="188"/>
                </a:cubicBezTo>
                <a:cubicBezTo>
                  <a:pt x="201" y="189"/>
                  <a:pt x="201" y="188"/>
                  <a:pt x="200" y="189"/>
                </a:cubicBezTo>
                <a:cubicBezTo>
                  <a:pt x="201" y="190"/>
                  <a:pt x="199" y="191"/>
                  <a:pt x="200" y="192"/>
                </a:cubicBezTo>
                <a:cubicBezTo>
                  <a:pt x="198" y="193"/>
                  <a:pt x="198" y="193"/>
                  <a:pt x="198" y="193"/>
                </a:cubicBezTo>
                <a:cubicBezTo>
                  <a:pt x="200" y="194"/>
                  <a:pt x="200" y="194"/>
                  <a:pt x="200" y="194"/>
                </a:cubicBezTo>
                <a:cubicBezTo>
                  <a:pt x="196" y="195"/>
                  <a:pt x="195" y="198"/>
                  <a:pt x="193" y="199"/>
                </a:cubicBezTo>
                <a:cubicBezTo>
                  <a:pt x="191" y="197"/>
                  <a:pt x="189" y="197"/>
                  <a:pt x="187" y="196"/>
                </a:cubicBezTo>
                <a:cubicBezTo>
                  <a:pt x="188" y="195"/>
                  <a:pt x="191" y="196"/>
                  <a:pt x="191" y="193"/>
                </a:cubicBezTo>
                <a:cubicBezTo>
                  <a:pt x="192" y="193"/>
                  <a:pt x="194" y="192"/>
                  <a:pt x="195" y="191"/>
                </a:cubicBezTo>
                <a:cubicBezTo>
                  <a:pt x="196" y="189"/>
                  <a:pt x="194" y="188"/>
                  <a:pt x="197" y="186"/>
                </a:cubicBezTo>
                <a:cubicBezTo>
                  <a:pt x="196" y="186"/>
                  <a:pt x="196" y="186"/>
                  <a:pt x="196" y="186"/>
                </a:cubicBezTo>
                <a:cubicBezTo>
                  <a:pt x="199" y="185"/>
                  <a:pt x="199" y="185"/>
                  <a:pt x="199" y="185"/>
                </a:cubicBezTo>
                <a:cubicBezTo>
                  <a:pt x="196" y="184"/>
                  <a:pt x="196" y="184"/>
                  <a:pt x="196" y="184"/>
                </a:cubicBezTo>
                <a:cubicBezTo>
                  <a:pt x="197" y="182"/>
                  <a:pt x="197" y="182"/>
                  <a:pt x="197" y="182"/>
                </a:cubicBezTo>
                <a:cubicBezTo>
                  <a:pt x="199" y="182"/>
                  <a:pt x="200" y="179"/>
                  <a:pt x="202" y="179"/>
                </a:cubicBezTo>
                <a:cubicBezTo>
                  <a:pt x="201" y="178"/>
                  <a:pt x="200" y="177"/>
                  <a:pt x="201" y="177"/>
                </a:cubicBezTo>
                <a:cubicBezTo>
                  <a:pt x="205" y="178"/>
                  <a:pt x="202" y="174"/>
                  <a:pt x="206" y="173"/>
                </a:cubicBezTo>
                <a:cubicBezTo>
                  <a:pt x="204" y="172"/>
                  <a:pt x="206" y="169"/>
                  <a:pt x="205" y="169"/>
                </a:cubicBezTo>
                <a:cubicBezTo>
                  <a:pt x="205" y="170"/>
                  <a:pt x="204" y="168"/>
                  <a:pt x="203" y="168"/>
                </a:cubicBezTo>
                <a:cubicBezTo>
                  <a:pt x="202" y="170"/>
                  <a:pt x="202" y="170"/>
                  <a:pt x="202" y="170"/>
                </a:cubicBezTo>
                <a:cubicBezTo>
                  <a:pt x="206" y="173"/>
                  <a:pt x="198" y="172"/>
                  <a:pt x="199" y="175"/>
                </a:cubicBezTo>
                <a:cubicBezTo>
                  <a:pt x="200" y="176"/>
                  <a:pt x="200" y="176"/>
                  <a:pt x="200" y="176"/>
                </a:cubicBezTo>
                <a:cubicBezTo>
                  <a:pt x="199" y="177"/>
                  <a:pt x="199" y="177"/>
                  <a:pt x="198" y="178"/>
                </a:cubicBezTo>
                <a:cubicBezTo>
                  <a:pt x="197" y="180"/>
                  <a:pt x="196" y="179"/>
                  <a:pt x="198" y="180"/>
                </a:cubicBezTo>
                <a:cubicBezTo>
                  <a:pt x="198" y="181"/>
                  <a:pt x="197" y="181"/>
                  <a:pt x="197" y="181"/>
                </a:cubicBezTo>
                <a:cubicBezTo>
                  <a:pt x="197" y="181"/>
                  <a:pt x="197" y="181"/>
                  <a:pt x="197" y="181"/>
                </a:cubicBezTo>
                <a:cubicBezTo>
                  <a:pt x="195" y="182"/>
                  <a:pt x="195" y="183"/>
                  <a:pt x="193" y="182"/>
                </a:cubicBezTo>
                <a:cubicBezTo>
                  <a:pt x="193" y="183"/>
                  <a:pt x="194" y="183"/>
                  <a:pt x="193" y="184"/>
                </a:cubicBezTo>
                <a:cubicBezTo>
                  <a:pt x="192" y="184"/>
                  <a:pt x="192" y="184"/>
                  <a:pt x="192" y="184"/>
                </a:cubicBezTo>
                <a:cubicBezTo>
                  <a:pt x="192" y="184"/>
                  <a:pt x="192" y="184"/>
                  <a:pt x="192" y="184"/>
                </a:cubicBezTo>
                <a:cubicBezTo>
                  <a:pt x="194" y="185"/>
                  <a:pt x="194" y="185"/>
                  <a:pt x="194" y="185"/>
                </a:cubicBezTo>
                <a:cubicBezTo>
                  <a:pt x="195" y="188"/>
                  <a:pt x="192" y="186"/>
                  <a:pt x="191" y="188"/>
                </a:cubicBezTo>
                <a:cubicBezTo>
                  <a:pt x="192" y="188"/>
                  <a:pt x="193" y="190"/>
                  <a:pt x="194" y="188"/>
                </a:cubicBezTo>
                <a:cubicBezTo>
                  <a:pt x="197" y="188"/>
                  <a:pt x="193" y="190"/>
                  <a:pt x="195" y="190"/>
                </a:cubicBezTo>
                <a:cubicBezTo>
                  <a:pt x="195" y="191"/>
                  <a:pt x="195" y="191"/>
                  <a:pt x="194" y="191"/>
                </a:cubicBezTo>
                <a:cubicBezTo>
                  <a:pt x="194" y="191"/>
                  <a:pt x="193" y="191"/>
                  <a:pt x="194" y="190"/>
                </a:cubicBezTo>
                <a:cubicBezTo>
                  <a:pt x="192" y="191"/>
                  <a:pt x="190" y="192"/>
                  <a:pt x="188" y="192"/>
                </a:cubicBezTo>
                <a:cubicBezTo>
                  <a:pt x="187" y="191"/>
                  <a:pt x="187" y="191"/>
                  <a:pt x="187" y="191"/>
                </a:cubicBezTo>
                <a:cubicBezTo>
                  <a:pt x="185" y="191"/>
                  <a:pt x="187" y="193"/>
                  <a:pt x="186" y="194"/>
                </a:cubicBezTo>
                <a:cubicBezTo>
                  <a:pt x="185" y="195"/>
                  <a:pt x="184" y="193"/>
                  <a:pt x="183" y="194"/>
                </a:cubicBezTo>
                <a:cubicBezTo>
                  <a:pt x="181" y="195"/>
                  <a:pt x="179" y="193"/>
                  <a:pt x="178" y="192"/>
                </a:cubicBezTo>
                <a:cubicBezTo>
                  <a:pt x="176" y="193"/>
                  <a:pt x="177" y="192"/>
                  <a:pt x="176" y="191"/>
                </a:cubicBezTo>
                <a:cubicBezTo>
                  <a:pt x="176" y="192"/>
                  <a:pt x="176" y="192"/>
                  <a:pt x="176" y="192"/>
                </a:cubicBezTo>
                <a:cubicBezTo>
                  <a:pt x="177" y="193"/>
                  <a:pt x="174" y="194"/>
                  <a:pt x="173" y="194"/>
                </a:cubicBezTo>
                <a:cubicBezTo>
                  <a:pt x="170" y="194"/>
                  <a:pt x="168" y="194"/>
                  <a:pt x="165" y="195"/>
                </a:cubicBezTo>
                <a:cubicBezTo>
                  <a:pt x="164" y="195"/>
                  <a:pt x="163" y="196"/>
                  <a:pt x="162" y="195"/>
                </a:cubicBezTo>
                <a:cubicBezTo>
                  <a:pt x="162" y="193"/>
                  <a:pt x="164" y="193"/>
                  <a:pt x="165" y="192"/>
                </a:cubicBezTo>
                <a:cubicBezTo>
                  <a:pt x="166" y="193"/>
                  <a:pt x="166" y="193"/>
                  <a:pt x="166" y="193"/>
                </a:cubicBezTo>
                <a:cubicBezTo>
                  <a:pt x="167" y="192"/>
                  <a:pt x="167" y="192"/>
                  <a:pt x="167" y="192"/>
                </a:cubicBezTo>
                <a:cubicBezTo>
                  <a:pt x="167" y="192"/>
                  <a:pt x="167" y="191"/>
                  <a:pt x="166" y="190"/>
                </a:cubicBezTo>
                <a:cubicBezTo>
                  <a:pt x="166" y="190"/>
                  <a:pt x="166" y="190"/>
                  <a:pt x="166" y="190"/>
                </a:cubicBezTo>
                <a:cubicBezTo>
                  <a:pt x="163" y="189"/>
                  <a:pt x="163" y="189"/>
                  <a:pt x="163" y="189"/>
                </a:cubicBezTo>
                <a:cubicBezTo>
                  <a:pt x="164" y="188"/>
                  <a:pt x="166" y="188"/>
                  <a:pt x="168" y="187"/>
                </a:cubicBezTo>
                <a:cubicBezTo>
                  <a:pt x="168" y="188"/>
                  <a:pt x="168" y="188"/>
                  <a:pt x="168" y="188"/>
                </a:cubicBezTo>
                <a:cubicBezTo>
                  <a:pt x="169" y="188"/>
                  <a:pt x="170" y="189"/>
                  <a:pt x="170" y="189"/>
                </a:cubicBezTo>
                <a:cubicBezTo>
                  <a:pt x="171" y="189"/>
                  <a:pt x="173" y="188"/>
                  <a:pt x="173" y="187"/>
                </a:cubicBezTo>
                <a:cubicBezTo>
                  <a:pt x="172" y="187"/>
                  <a:pt x="172" y="187"/>
                  <a:pt x="172" y="187"/>
                </a:cubicBezTo>
                <a:cubicBezTo>
                  <a:pt x="172" y="186"/>
                  <a:pt x="170" y="186"/>
                  <a:pt x="171" y="185"/>
                </a:cubicBezTo>
                <a:cubicBezTo>
                  <a:pt x="169" y="183"/>
                  <a:pt x="166" y="184"/>
                  <a:pt x="164" y="184"/>
                </a:cubicBezTo>
                <a:cubicBezTo>
                  <a:pt x="164" y="186"/>
                  <a:pt x="161" y="186"/>
                  <a:pt x="161" y="186"/>
                </a:cubicBezTo>
                <a:cubicBezTo>
                  <a:pt x="161" y="188"/>
                  <a:pt x="163" y="187"/>
                  <a:pt x="163" y="188"/>
                </a:cubicBezTo>
                <a:cubicBezTo>
                  <a:pt x="163" y="189"/>
                  <a:pt x="162" y="188"/>
                  <a:pt x="162" y="188"/>
                </a:cubicBezTo>
                <a:cubicBezTo>
                  <a:pt x="162" y="189"/>
                  <a:pt x="162" y="189"/>
                  <a:pt x="162" y="189"/>
                </a:cubicBezTo>
                <a:cubicBezTo>
                  <a:pt x="162" y="189"/>
                  <a:pt x="163" y="190"/>
                  <a:pt x="162" y="190"/>
                </a:cubicBezTo>
                <a:cubicBezTo>
                  <a:pt x="160" y="190"/>
                  <a:pt x="160" y="190"/>
                  <a:pt x="160" y="190"/>
                </a:cubicBezTo>
                <a:cubicBezTo>
                  <a:pt x="160" y="189"/>
                  <a:pt x="158" y="189"/>
                  <a:pt x="157" y="188"/>
                </a:cubicBezTo>
                <a:cubicBezTo>
                  <a:pt x="158" y="187"/>
                  <a:pt x="156" y="187"/>
                  <a:pt x="155" y="187"/>
                </a:cubicBezTo>
                <a:cubicBezTo>
                  <a:pt x="154" y="186"/>
                  <a:pt x="154" y="185"/>
                  <a:pt x="155" y="185"/>
                </a:cubicBezTo>
                <a:cubicBezTo>
                  <a:pt x="157" y="185"/>
                  <a:pt x="160" y="184"/>
                  <a:pt x="161" y="182"/>
                </a:cubicBezTo>
                <a:cubicBezTo>
                  <a:pt x="163" y="180"/>
                  <a:pt x="165" y="184"/>
                  <a:pt x="167" y="181"/>
                </a:cubicBezTo>
                <a:cubicBezTo>
                  <a:pt x="170" y="181"/>
                  <a:pt x="167" y="179"/>
                  <a:pt x="168" y="177"/>
                </a:cubicBezTo>
                <a:cubicBezTo>
                  <a:pt x="167" y="177"/>
                  <a:pt x="165" y="177"/>
                  <a:pt x="163" y="177"/>
                </a:cubicBezTo>
                <a:cubicBezTo>
                  <a:pt x="163" y="176"/>
                  <a:pt x="163" y="176"/>
                  <a:pt x="163" y="176"/>
                </a:cubicBezTo>
                <a:cubicBezTo>
                  <a:pt x="162" y="176"/>
                  <a:pt x="163" y="175"/>
                  <a:pt x="163" y="174"/>
                </a:cubicBezTo>
                <a:cubicBezTo>
                  <a:pt x="163" y="174"/>
                  <a:pt x="163" y="174"/>
                  <a:pt x="163" y="174"/>
                </a:cubicBezTo>
                <a:cubicBezTo>
                  <a:pt x="163" y="173"/>
                  <a:pt x="163" y="173"/>
                  <a:pt x="164" y="173"/>
                </a:cubicBezTo>
                <a:cubicBezTo>
                  <a:pt x="164" y="171"/>
                  <a:pt x="164" y="171"/>
                  <a:pt x="164" y="171"/>
                </a:cubicBezTo>
                <a:cubicBezTo>
                  <a:pt x="162" y="171"/>
                  <a:pt x="161" y="171"/>
                  <a:pt x="161" y="170"/>
                </a:cubicBezTo>
                <a:cubicBezTo>
                  <a:pt x="161" y="170"/>
                  <a:pt x="161" y="170"/>
                  <a:pt x="161" y="170"/>
                </a:cubicBezTo>
                <a:cubicBezTo>
                  <a:pt x="159" y="169"/>
                  <a:pt x="159" y="169"/>
                  <a:pt x="159" y="169"/>
                </a:cubicBezTo>
                <a:cubicBezTo>
                  <a:pt x="158" y="171"/>
                  <a:pt x="155" y="169"/>
                  <a:pt x="155" y="172"/>
                </a:cubicBezTo>
                <a:cubicBezTo>
                  <a:pt x="157" y="173"/>
                  <a:pt x="155" y="174"/>
                  <a:pt x="158" y="174"/>
                </a:cubicBezTo>
                <a:cubicBezTo>
                  <a:pt x="157" y="176"/>
                  <a:pt x="161" y="176"/>
                  <a:pt x="160" y="178"/>
                </a:cubicBezTo>
                <a:cubicBezTo>
                  <a:pt x="159" y="179"/>
                  <a:pt x="157" y="180"/>
                  <a:pt x="156" y="180"/>
                </a:cubicBezTo>
                <a:cubicBezTo>
                  <a:pt x="156" y="179"/>
                  <a:pt x="156" y="179"/>
                  <a:pt x="156" y="179"/>
                </a:cubicBezTo>
                <a:cubicBezTo>
                  <a:pt x="155" y="178"/>
                  <a:pt x="154" y="178"/>
                  <a:pt x="154" y="179"/>
                </a:cubicBezTo>
                <a:cubicBezTo>
                  <a:pt x="154" y="179"/>
                  <a:pt x="153" y="179"/>
                  <a:pt x="153" y="178"/>
                </a:cubicBezTo>
                <a:cubicBezTo>
                  <a:pt x="152" y="178"/>
                  <a:pt x="152" y="179"/>
                  <a:pt x="151" y="179"/>
                </a:cubicBezTo>
                <a:cubicBezTo>
                  <a:pt x="151" y="179"/>
                  <a:pt x="150" y="179"/>
                  <a:pt x="149" y="179"/>
                </a:cubicBezTo>
                <a:cubicBezTo>
                  <a:pt x="147" y="178"/>
                  <a:pt x="150" y="176"/>
                  <a:pt x="148" y="175"/>
                </a:cubicBezTo>
                <a:cubicBezTo>
                  <a:pt x="149" y="175"/>
                  <a:pt x="148" y="174"/>
                  <a:pt x="150" y="173"/>
                </a:cubicBezTo>
                <a:cubicBezTo>
                  <a:pt x="148" y="173"/>
                  <a:pt x="148" y="173"/>
                  <a:pt x="148" y="173"/>
                </a:cubicBezTo>
                <a:cubicBezTo>
                  <a:pt x="149" y="172"/>
                  <a:pt x="149" y="172"/>
                  <a:pt x="149" y="172"/>
                </a:cubicBezTo>
                <a:cubicBezTo>
                  <a:pt x="146" y="171"/>
                  <a:pt x="146" y="171"/>
                  <a:pt x="146" y="171"/>
                </a:cubicBezTo>
                <a:cubicBezTo>
                  <a:pt x="146" y="170"/>
                  <a:pt x="144" y="169"/>
                  <a:pt x="145" y="168"/>
                </a:cubicBezTo>
                <a:cubicBezTo>
                  <a:pt x="145" y="168"/>
                  <a:pt x="145" y="168"/>
                  <a:pt x="145" y="168"/>
                </a:cubicBezTo>
                <a:cubicBezTo>
                  <a:pt x="146" y="165"/>
                  <a:pt x="148" y="168"/>
                  <a:pt x="150" y="167"/>
                </a:cubicBezTo>
                <a:cubicBezTo>
                  <a:pt x="149" y="166"/>
                  <a:pt x="146" y="165"/>
                  <a:pt x="144" y="166"/>
                </a:cubicBezTo>
                <a:cubicBezTo>
                  <a:pt x="143" y="166"/>
                  <a:pt x="143" y="165"/>
                  <a:pt x="143" y="165"/>
                </a:cubicBezTo>
                <a:cubicBezTo>
                  <a:pt x="144" y="164"/>
                  <a:pt x="143" y="163"/>
                  <a:pt x="145" y="163"/>
                </a:cubicBezTo>
                <a:cubicBezTo>
                  <a:pt x="144" y="161"/>
                  <a:pt x="147" y="163"/>
                  <a:pt x="148" y="162"/>
                </a:cubicBezTo>
                <a:cubicBezTo>
                  <a:pt x="148" y="161"/>
                  <a:pt x="147" y="161"/>
                  <a:pt x="146" y="160"/>
                </a:cubicBezTo>
                <a:cubicBezTo>
                  <a:pt x="146" y="159"/>
                  <a:pt x="148" y="159"/>
                  <a:pt x="148" y="158"/>
                </a:cubicBezTo>
                <a:cubicBezTo>
                  <a:pt x="145" y="159"/>
                  <a:pt x="142" y="161"/>
                  <a:pt x="140" y="159"/>
                </a:cubicBezTo>
                <a:cubicBezTo>
                  <a:pt x="138" y="159"/>
                  <a:pt x="138" y="161"/>
                  <a:pt x="137" y="160"/>
                </a:cubicBezTo>
                <a:cubicBezTo>
                  <a:pt x="137" y="159"/>
                  <a:pt x="138" y="158"/>
                  <a:pt x="138" y="157"/>
                </a:cubicBezTo>
                <a:cubicBezTo>
                  <a:pt x="137" y="157"/>
                  <a:pt x="136" y="156"/>
                  <a:pt x="137" y="155"/>
                </a:cubicBezTo>
                <a:cubicBezTo>
                  <a:pt x="136" y="156"/>
                  <a:pt x="135" y="155"/>
                  <a:pt x="135" y="156"/>
                </a:cubicBezTo>
                <a:cubicBezTo>
                  <a:pt x="134" y="156"/>
                  <a:pt x="133" y="157"/>
                  <a:pt x="133" y="156"/>
                </a:cubicBezTo>
                <a:cubicBezTo>
                  <a:pt x="133" y="154"/>
                  <a:pt x="134" y="154"/>
                  <a:pt x="136" y="155"/>
                </a:cubicBezTo>
                <a:cubicBezTo>
                  <a:pt x="134" y="153"/>
                  <a:pt x="134" y="153"/>
                  <a:pt x="134" y="153"/>
                </a:cubicBezTo>
                <a:cubicBezTo>
                  <a:pt x="133" y="153"/>
                  <a:pt x="136" y="152"/>
                  <a:pt x="134" y="151"/>
                </a:cubicBezTo>
                <a:cubicBezTo>
                  <a:pt x="134" y="150"/>
                  <a:pt x="136" y="151"/>
                  <a:pt x="136" y="150"/>
                </a:cubicBezTo>
                <a:cubicBezTo>
                  <a:pt x="136" y="148"/>
                  <a:pt x="133" y="150"/>
                  <a:pt x="132" y="148"/>
                </a:cubicBezTo>
                <a:cubicBezTo>
                  <a:pt x="131" y="149"/>
                  <a:pt x="129" y="150"/>
                  <a:pt x="128" y="150"/>
                </a:cubicBezTo>
                <a:cubicBezTo>
                  <a:pt x="130" y="149"/>
                  <a:pt x="129" y="147"/>
                  <a:pt x="132" y="147"/>
                </a:cubicBezTo>
                <a:cubicBezTo>
                  <a:pt x="132" y="144"/>
                  <a:pt x="127" y="145"/>
                  <a:pt x="126" y="143"/>
                </a:cubicBezTo>
                <a:cubicBezTo>
                  <a:pt x="125" y="143"/>
                  <a:pt x="124" y="144"/>
                  <a:pt x="123" y="143"/>
                </a:cubicBezTo>
                <a:cubicBezTo>
                  <a:pt x="124" y="141"/>
                  <a:pt x="126" y="141"/>
                  <a:pt x="128" y="140"/>
                </a:cubicBezTo>
                <a:cubicBezTo>
                  <a:pt x="126" y="139"/>
                  <a:pt x="126" y="139"/>
                  <a:pt x="126" y="139"/>
                </a:cubicBezTo>
                <a:cubicBezTo>
                  <a:pt x="124" y="139"/>
                  <a:pt x="123" y="140"/>
                  <a:pt x="121" y="141"/>
                </a:cubicBezTo>
                <a:cubicBezTo>
                  <a:pt x="123" y="142"/>
                  <a:pt x="121" y="144"/>
                  <a:pt x="120" y="144"/>
                </a:cubicBezTo>
                <a:cubicBezTo>
                  <a:pt x="119" y="143"/>
                  <a:pt x="116" y="145"/>
                  <a:pt x="115" y="143"/>
                </a:cubicBezTo>
                <a:cubicBezTo>
                  <a:pt x="113" y="143"/>
                  <a:pt x="114" y="144"/>
                  <a:pt x="114" y="145"/>
                </a:cubicBezTo>
                <a:cubicBezTo>
                  <a:pt x="113" y="145"/>
                  <a:pt x="113" y="145"/>
                  <a:pt x="113" y="145"/>
                </a:cubicBezTo>
                <a:cubicBezTo>
                  <a:pt x="114" y="146"/>
                  <a:pt x="114" y="146"/>
                  <a:pt x="114" y="146"/>
                </a:cubicBezTo>
                <a:cubicBezTo>
                  <a:pt x="114" y="146"/>
                  <a:pt x="115" y="145"/>
                  <a:pt x="116" y="146"/>
                </a:cubicBezTo>
                <a:cubicBezTo>
                  <a:pt x="115" y="149"/>
                  <a:pt x="119" y="146"/>
                  <a:pt x="119" y="148"/>
                </a:cubicBezTo>
                <a:cubicBezTo>
                  <a:pt x="120" y="146"/>
                  <a:pt x="119" y="145"/>
                  <a:pt x="121" y="145"/>
                </a:cubicBezTo>
                <a:cubicBezTo>
                  <a:pt x="122" y="146"/>
                  <a:pt x="122" y="146"/>
                  <a:pt x="122" y="146"/>
                </a:cubicBezTo>
                <a:cubicBezTo>
                  <a:pt x="122" y="145"/>
                  <a:pt x="122" y="145"/>
                  <a:pt x="122" y="145"/>
                </a:cubicBezTo>
                <a:cubicBezTo>
                  <a:pt x="123" y="146"/>
                  <a:pt x="123" y="146"/>
                  <a:pt x="123" y="146"/>
                </a:cubicBezTo>
                <a:cubicBezTo>
                  <a:pt x="123" y="146"/>
                  <a:pt x="123" y="147"/>
                  <a:pt x="123" y="147"/>
                </a:cubicBezTo>
                <a:cubicBezTo>
                  <a:pt x="124" y="148"/>
                  <a:pt x="121" y="149"/>
                  <a:pt x="122" y="151"/>
                </a:cubicBezTo>
                <a:cubicBezTo>
                  <a:pt x="123" y="151"/>
                  <a:pt x="124" y="150"/>
                  <a:pt x="125" y="151"/>
                </a:cubicBezTo>
                <a:cubicBezTo>
                  <a:pt x="123" y="153"/>
                  <a:pt x="123" y="153"/>
                  <a:pt x="123" y="153"/>
                </a:cubicBezTo>
                <a:cubicBezTo>
                  <a:pt x="124" y="153"/>
                  <a:pt x="124" y="153"/>
                  <a:pt x="125" y="153"/>
                </a:cubicBezTo>
                <a:cubicBezTo>
                  <a:pt x="124" y="154"/>
                  <a:pt x="124" y="155"/>
                  <a:pt x="124" y="156"/>
                </a:cubicBezTo>
                <a:cubicBezTo>
                  <a:pt x="126" y="156"/>
                  <a:pt x="126" y="156"/>
                  <a:pt x="126" y="156"/>
                </a:cubicBezTo>
                <a:cubicBezTo>
                  <a:pt x="125" y="157"/>
                  <a:pt x="125" y="158"/>
                  <a:pt x="124" y="158"/>
                </a:cubicBezTo>
                <a:cubicBezTo>
                  <a:pt x="124" y="159"/>
                  <a:pt x="124" y="159"/>
                  <a:pt x="124" y="159"/>
                </a:cubicBezTo>
                <a:cubicBezTo>
                  <a:pt x="125" y="159"/>
                  <a:pt x="124" y="158"/>
                  <a:pt x="125" y="158"/>
                </a:cubicBezTo>
                <a:cubicBezTo>
                  <a:pt x="126" y="158"/>
                  <a:pt x="127" y="159"/>
                  <a:pt x="127" y="159"/>
                </a:cubicBezTo>
                <a:cubicBezTo>
                  <a:pt x="128" y="158"/>
                  <a:pt x="128" y="158"/>
                  <a:pt x="128" y="158"/>
                </a:cubicBezTo>
                <a:cubicBezTo>
                  <a:pt x="131" y="160"/>
                  <a:pt x="127" y="162"/>
                  <a:pt x="126" y="163"/>
                </a:cubicBezTo>
                <a:cubicBezTo>
                  <a:pt x="128" y="163"/>
                  <a:pt x="128" y="161"/>
                  <a:pt x="129" y="162"/>
                </a:cubicBezTo>
                <a:cubicBezTo>
                  <a:pt x="124" y="166"/>
                  <a:pt x="133" y="167"/>
                  <a:pt x="129" y="170"/>
                </a:cubicBezTo>
                <a:cubicBezTo>
                  <a:pt x="128" y="170"/>
                  <a:pt x="126" y="171"/>
                  <a:pt x="125" y="169"/>
                </a:cubicBezTo>
                <a:cubicBezTo>
                  <a:pt x="122" y="171"/>
                  <a:pt x="122" y="171"/>
                  <a:pt x="122" y="171"/>
                </a:cubicBezTo>
                <a:cubicBezTo>
                  <a:pt x="122" y="174"/>
                  <a:pt x="119" y="170"/>
                  <a:pt x="118" y="172"/>
                </a:cubicBezTo>
                <a:cubicBezTo>
                  <a:pt x="120" y="173"/>
                  <a:pt x="123" y="172"/>
                  <a:pt x="123" y="174"/>
                </a:cubicBezTo>
                <a:cubicBezTo>
                  <a:pt x="123" y="175"/>
                  <a:pt x="122" y="175"/>
                  <a:pt x="122" y="176"/>
                </a:cubicBezTo>
                <a:cubicBezTo>
                  <a:pt x="121" y="176"/>
                  <a:pt x="120" y="176"/>
                  <a:pt x="120" y="176"/>
                </a:cubicBezTo>
                <a:cubicBezTo>
                  <a:pt x="119" y="178"/>
                  <a:pt x="116" y="176"/>
                  <a:pt x="114" y="177"/>
                </a:cubicBezTo>
                <a:cubicBezTo>
                  <a:pt x="115" y="179"/>
                  <a:pt x="115" y="179"/>
                  <a:pt x="115" y="179"/>
                </a:cubicBezTo>
                <a:cubicBezTo>
                  <a:pt x="114" y="179"/>
                  <a:pt x="112" y="178"/>
                  <a:pt x="111" y="178"/>
                </a:cubicBezTo>
                <a:cubicBezTo>
                  <a:pt x="113" y="177"/>
                  <a:pt x="110" y="176"/>
                  <a:pt x="110" y="175"/>
                </a:cubicBezTo>
                <a:cubicBezTo>
                  <a:pt x="109" y="176"/>
                  <a:pt x="108" y="176"/>
                  <a:pt x="107" y="176"/>
                </a:cubicBezTo>
                <a:cubicBezTo>
                  <a:pt x="107" y="175"/>
                  <a:pt x="108" y="174"/>
                  <a:pt x="107" y="173"/>
                </a:cubicBezTo>
                <a:cubicBezTo>
                  <a:pt x="106" y="173"/>
                  <a:pt x="106" y="173"/>
                  <a:pt x="106" y="173"/>
                </a:cubicBezTo>
                <a:cubicBezTo>
                  <a:pt x="106" y="172"/>
                  <a:pt x="106" y="172"/>
                  <a:pt x="107" y="172"/>
                </a:cubicBezTo>
                <a:cubicBezTo>
                  <a:pt x="106" y="172"/>
                  <a:pt x="106" y="170"/>
                  <a:pt x="104" y="170"/>
                </a:cubicBezTo>
                <a:cubicBezTo>
                  <a:pt x="106" y="169"/>
                  <a:pt x="106" y="167"/>
                  <a:pt x="109" y="167"/>
                </a:cubicBezTo>
                <a:cubicBezTo>
                  <a:pt x="108" y="166"/>
                  <a:pt x="111" y="167"/>
                  <a:pt x="111" y="166"/>
                </a:cubicBezTo>
                <a:cubicBezTo>
                  <a:pt x="109" y="165"/>
                  <a:pt x="109" y="165"/>
                  <a:pt x="109" y="165"/>
                </a:cubicBezTo>
                <a:cubicBezTo>
                  <a:pt x="110" y="164"/>
                  <a:pt x="110" y="164"/>
                  <a:pt x="110" y="164"/>
                </a:cubicBezTo>
                <a:cubicBezTo>
                  <a:pt x="108" y="164"/>
                  <a:pt x="107" y="163"/>
                  <a:pt x="105" y="163"/>
                </a:cubicBezTo>
                <a:cubicBezTo>
                  <a:pt x="105" y="162"/>
                  <a:pt x="107" y="162"/>
                  <a:pt x="107" y="162"/>
                </a:cubicBezTo>
                <a:cubicBezTo>
                  <a:pt x="108" y="160"/>
                  <a:pt x="105" y="159"/>
                  <a:pt x="104" y="160"/>
                </a:cubicBezTo>
                <a:cubicBezTo>
                  <a:pt x="102" y="162"/>
                  <a:pt x="102" y="158"/>
                  <a:pt x="101" y="159"/>
                </a:cubicBezTo>
                <a:cubicBezTo>
                  <a:pt x="100" y="159"/>
                  <a:pt x="100" y="158"/>
                  <a:pt x="100" y="158"/>
                </a:cubicBezTo>
                <a:cubicBezTo>
                  <a:pt x="99" y="159"/>
                  <a:pt x="99" y="159"/>
                  <a:pt x="99" y="159"/>
                </a:cubicBezTo>
                <a:cubicBezTo>
                  <a:pt x="98" y="158"/>
                  <a:pt x="96" y="158"/>
                  <a:pt x="96" y="157"/>
                </a:cubicBezTo>
                <a:cubicBezTo>
                  <a:pt x="95" y="158"/>
                  <a:pt x="94" y="158"/>
                  <a:pt x="94" y="158"/>
                </a:cubicBezTo>
                <a:cubicBezTo>
                  <a:pt x="91" y="158"/>
                  <a:pt x="94" y="156"/>
                  <a:pt x="92" y="156"/>
                </a:cubicBezTo>
                <a:cubicBezTo>
                  <a:pt x="94" y="154"/>
                  <a:pt x="94" y="154"/>
                  <a:pt x="94" y="154"/>
                </a:cubicBezTo>
                <a:cubicBezTo>
                  <a:pt x="93" y="154"/>
                  <a:pt x="93" y="153"/>
                  <a:pt x="92" y="152"/>
                </a:cubicBezTo>
                <a:cubicBezTo>
                  <a:pt x="91" y="152"/>
                  <a:pt x="88" y="153"/>
                  <a:pt x="87" y="152"/>
                </a:cubicBezTo>
                <a:cubicBezTo>
                  <a:pt x="86" y="152"/>
                  <a:pt x="87" y="153"/>
                  <a:pt x="86" y="153"/>
                </a:cubicBezTo>
                <a:cubicBezTo>
                  <a:pt x="86" y="153"/>
                  <a:pt x="85" y="153"/>
                  <a:pt x="85" y="152"/>
                </a:cubicBezTo>
                <a:cubicBezTo>
                  <a:pt x="84" y="153"/>
                  <a:pt x="81" y="151"/>
                  <a:pt x="80" y="153"/>
                </a:cubicBezTo>
                <a:cubicBezTo>
                  <a:pt x="81" y="153"/>
                  <a:pt x="81" y="153"/>
                  <a:pt x="81" y="153"/>
                </a:cubicBezTo>
                <a:cubicBezTo>
                  <a:pt x="81" y="153"/>
                  <a:pt x="82" y="154"/>
                  <a:pt x="81" y="154"/>
                </a:cubicBezTo>
                <a:cubicBezTo>
                  <a:pt x="79" y="155"/>
                  <a:pt x="79" y="155"/>
                  <a:pt x="79" y="155"/>
                </a:cubicBezTo>
                <a:cubicBezTo>
                  <a:pt x="79" y="155"/>
                  <a:pt x="81" y="157"/>
                  <a:pt x="80" y="159"/>
                </a:cubicBezTo>
                <a:cubicBezTo>
                  <a:pt x="79" y="159"/>
                  <a:pt x="77" y="159"/>
                  <a:pt x="76" y="160"/>
                </a:cubicBezTo>
                <a:cubicBezTo>
                  <a:pt x="77" y="158"/>
                  <a:pt x="77" y="158"/>
                  <a:pt x="77" y="158"/>
                </a:cubicBezTo>
                <a:cubicBezTo>
                  <a:pt x="76" y="158"/>
                  <a:pt x="76" y="159"/>
                  <a:pt x="75" y="159"/>
                </a:cubicBezTo>
                <a:cubicBezTo>
                  <a:pt x="75" y="160"/>
                  <a:pt x="75" y="160"/>
                  <a:pt x="76" y="161"/>
                </a:cubicBezTo>
                <a:cubicBezTo>
                  <a:pt x="79" y="158"/>
                  <a:pt x="81" y="159"/>
                  <a:pt x="85" y="158"/>
                </a:cubicBezTo>
                <a:cubicBezTo>
                  <a:pt x="85" y="159"/>
                  <a:pt x="85" y="159"/>
                  <a:pt x="85" y="159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6" y="160"/>
                  <a:pt x="86" y="160"/>
                  <a:pt x="86" y="160"/>
                </a:cubicBezTo>
                <a:cubicBezTo>
                  <a:pt x="85" y="161"/>
                  <a:pt x="85" y="162"/>
                  <a:pt x="84" y="162"/>
                </a:cubicBezTo>
                <a:cubicBezTo>
                  <a:pt x="84" y="164"/>
                  <a:pt x="85" y="164"/>
                  <a:pt x="86" y="164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3" y="163"/>
                  <a:pt x="82" y="168"/>
                  <a:pt x="80" y="165"/>
                </a:cubicBezTo>
                <a:cubicBezTo>
                  <a:pt x="80" y="166"/>
                  <a:pt x="79" y="167"/>
                  <a:pt x="78" y="168"/>
                </a:cubicBezTo>
                <a:cubicBezTo>
                  <a:pt x="77" y="169"/>
                  <a:pt x="76" y="168"/>
                  <a:pt x="74" y="168"/>
                </a:cubicBezTo>
                <a:cubicBezTo>
                  <a:pt x="75" y="167"/>
                  <a:pt x="75" y="167"/>
                  <a:pt x="75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3" y="167"/>
                  <a:pt x="74" y="167"/>
                  <a:pt x="74" y="168"/>
                </a:cubicBezTo>
                <a:cubicBezTo>
                  <a:pt x="71" y="170"/>
                  <a:pt x="67" y="169"/>
                  <a:pt x="65" y="170"/>
                </a:cubicBezTo>
                <a:cubicBezTo>
                  <a:pt x="67" y="172"/>
                  <a:pt x="64" y="171"/>
                  <a:pt x="64" y="173"/>
                </a:cubicBezTo>
                <a:cubicBezTo>
                  <a:pt x="60" y="172"/>
                  <a:pt x="60" y="172"/>
                  <a:pt x="60" y="172"/>
                </a:cubicBezTo>
                <a:cubicBezTo>
                  <a:pt x="61" y="171"/>
                  <a:pt x="62" y="171"/>
                  <a:pt x="61" y="170"/>
                </a:cubicBezTo>
                <a:cubicBezTo>
                  <a:pt x="61" y="170"/>
                  <a:pt x="60" y="170"/>
                  <a:pt x="59" y="169"/>
                </a:cubicBezTo>
                <a:cubicBezTo>
                  <a:pt x="59" y="168"/>
                  <a:pt x="62" y="168"/>
                  <a:pt x="62" y="167"/>
                </a:cubicBezTo>
                <a:cubicBezTo>
                  <a:pt x="62" y="167"/>
                  <a:pt x="62" y="167"/>
                  <a:pt x="62" y="167"/>
                </a:cubicBezTo>
                <a:cubicBezTo>
                  <a:pt x="60" y="166"/>
                  <a:pt x="60" y="166"/>
                  <a:pt x="60" y="166"/>
                </a:cubicBezTo>
                <a:cubicBezTo>
                  <a:pt x="59" y="167"/>
                  <a:pt x="58" y="166"/>
                  <a:pt x="57" y="168"/>
                </a:cubicBezTo>
                <a:cubicBezTo>
                  <a:pt x="58" y="167"/>
                  <a:pt x="59" y="167"/>
                  <a:pt x="59" y="168"/>
                </a:cubicBezTo>
                <a:cubicBezTo>
                  <a:pt x="59" y="168"/>
                  <a:pt x="58" y="169"/>
                  <a:pt x="57" y="169"/>
                </a:cubicBezTo>
                <a:cubicBezTo>
                  <a:pt x="57" y="169"/>
                  <a:pt x="56" y="168"/>
                  <a:pt x="56" y="168"/>
                </a:cubicBezTo>
                <a:cubicBezTo>
                  <a:pt x="54" y="168"/>
                  <a:pt x="54" y="168"/>
                  <a:pt x="54" y="168"/>
                </a:cubicBezTo>
                <a:cubicBezTo>
                  <a:pt x="54" y="168"/>
                  <a:pt x="54" y="169"/>
                  <a:pt x="55" y="169"/>
                </a:cubicBezTo>
                <a:cubicBezTo>
                  <a:pt x="55" y="170"/>
                  <a:pt x="54" y="170"/>
                  <a:pt x="53" y="170"/>
                </a:cubicBezTo>
                <a:cubicBezTo>
                  <a:pt x="55" y="170"/>
                  <a:pt x="55" y="170"/>
                  <a:pt x="55" y="170"/>
                </a:cubicBezTo>
                <a:cubicBezTo>
                  <a:pt x="56" y="171"/>
                  <a:pt x="55" y="172"/>
                  <a:pt x="55" y="173"/>
                </a:cubicBezTo>
                <a:cubicBezTo>
                  <a:pt x="54" y="174"/>
                  <a:pt x="51" y="175"/>
                  <a:pt x="49" y="174"/>
                </a:cubicBezTo>
                <a:cubicBezTo>
                  <a:pt x="50" y="175"/>
                  <a:pt x="50" y="175"/>
                  <a:pt x="50" y="175"/>
                </a:cubicBezTo>
                <a:cubicBezTo>
                  <a:pt x="50" y="175"/>
                  <a:pt x="50" y="176"/>
                  <a:pt x="49" y="176"/>
                </a:cubicBezTo>
                <a:cubicBezTo>
                  <a:pt x="51" y="177"/>
                  <a:pt x="53" y="178"/>
                  <a:pt x="53" y="181"/>
                </a:cubicBezTo>
                <a:cubicBezTo>
                  <a:pt x="54" y="180"/>
                  <a:pt x="55" y="180"/>
                  <a:pt x="55" y="179"/>
                </a:cubicBezTo>
                <a:cubicBezTo>
                  <a:pt x="55" y="178"/>
                  <a:pt x="57" y="177"/>
                  <a:pt x="58" y="178"/>
                </a:cubicBezTo>
                <a:cubicBezTo>
                  <a:pt x="57" y="179"/>
                  <a:pt x="57" y="179"/>
                  <a:pt x="57" y="179"/>
                </a:cubicBezTo>
                <a:cubicBezTo>
                  <a:pt x="58" y="180"/>
                  <a:pt x="55" y="181"/>
                  <a:pt x="56" y="182"/>
                </a:cubicBezTo>
                <a:cubicBezTo>
                  <a:pt x="55" y="182"/>
                  <a:pt x="54" y="184"/>
                  <a:pt x="54" y="183"/>
                </a:cubicBezTo>
                <a:cubicBezTo>
                  <a:pt x="53" y="183"/>
                  <a:pt x="53" y="184"/>
                  <a:pt x="52" y="184"/>
                </a:cubicBezTo>
                <a:cubicBezTo>
                  <a:pt x="50" y="183"/>
                  <a:pt x="50" y="185"/>
                  <a:pt x="48" y="185"/>
                </a:cubicBezTo>
                <a:cubicBezTo>
                  <a:pt x="51" y="187"/>
                  <a:pt x="51" y="187"/>
                  <a:pt x="51" y="187"/>
                </a:cubicBezTo>
                <a:cubicBezTo>
                  <a:pt x="51" y="187"/>
                  <a:pt x="51" y="188"/>
                  <a:pt x="50" y="189"/>
                </a:cubicBezTo>
                <a:cubicBezTo>
                  <a:pt x="52" y="189"/>
                  <a:pt x="52" y="189"/>
                  <a:pt x="52" y="189"/>
                </a:cubicBezTo>
                <a:cubicBezTo>
                  <a:pt x="52" y="186"/>
                  <a:pt x="56" y="188"/>
                  <a:pt x="57" y="186"/>
                </a:cubicBezTo>
                <a:cubicBezTo>
                  <a:pt x="57" y="188"/>
                  <a:pt x="60" y="188"/>
                  <a:pt x="58" y="189"/>
                </a:cubicBezTo>
                <a:cubicBezTo>
                  <a:pt x="58" y="189"/>
                  <a:pt x="59" y="189"/>
                  <a:pt x="59" y="189"/>
                </a:cubicBezTo>
                <a:cubicBezTo>
                  <a:pt x="60" y="189"/>
                  <a:pt x="61" y="190"/>
                  <a:pt x="61" y="191"/>
                </a:cubicBezTo>
                <a:cubicBezTo>
                  <a:pt x="60" y="192"/>
                  <a:pt x="59" y="191"/>
                  <a:pt x="57" y="191"/>
                </a:cubicBezTo>
                <a:cubicBezTo>
                  <a:pt x="57" y="191"/>
                  <a:pt x="57" y="191"/>
                  <a:pt x="57" y="191"/>
                </a:cubicBezTo>
                <a:cubicBezTo>
                  <a:pt x="56" y="191"/>
                  <a:pt x="54" y="191"/>
                  <a:pt x="52" y="192"/>
                </a:cubicBezTo>
                <a:cubicBezTo>
                  <a:pt x="53" y="189"/>
                  <a:pt x="49" y="192"/>
                  <a:pt x="48" y="191"/>
                </a:cubicBezTo>
                <a:cubicBezTo>
                  <a:pt x="48" y="189"/>
                  <a:pt x="48" y="189"/>
                  <a:pt x="48" y="189"/>
                </a:cubicBezTo>
                <a:cubicBezTo>
                  <a:pt x="46" y="189"/>
                  <a:pt x="48" y="190"/>
                  <a:pt x="46" y="191"/>
                </a:cubicBezTo>
                <a:cubicBezTo>
                  <a:pt x="44" y="192"/>
                  <a:pt x="43" y="194"/>
                  <a:pt x="42" y="197"/>
                </a:cubicBezTo>
                <a:cubicBezTo>
                  <a:pt x="43" y="198"/>
                  <a:pt x="43" y="198"/>
                  <a:pt x="43" y="198"/>
                </a:cubicBezTo>
                <a:cubicBezTo>
                  <a:pt x="40" y="199"/>
                  <a:pt x="43" y="199"/>
                  <a:pt x="42" y="201"/>
                </a:cubicBezTo>
                <a:cubicBezTo>
                  <a:pt x="39" y="201"/>
                  <a:pt x="41" y="203"/>
                  <a:pt x="38" y="203"/>
                </a:cubicBezTo>
                <a:cubicBezTo>
                  <a:pt x="39" y="204"/>
                  <a:pt x="39" y="204"/>
                  <a:pt x="39" y="204"/>
                </a:cubicBezTo>
                <a:cubicBezTo>
                  <a:pt x="39" y="204"/>
                  <a:pt x="37" y="205"/>
                  <a:pt x="38" y="206"/>
                </a:cubicBezTo>
                <a:cubicBezTo>
                  <a:pt x="39" y="206"/>
                  <a:pt x="39" y="206"/>
                  <a:pt x="39" y="206"/>
                </a:cubicBezTo>
                <a:cubicBezTo>
                  <a:pt x="39" y="206"/>
                  <a:pt x="40" y="206"/>
                  <a:pt x="40" y="206"/>
                </a:cubicBezTo>
                <a:cubicBezTo>
                  <a:pt x="39" y="206"/>
                  <a:pt x="39" y="207"/>
                  <a:pt x="39" y="207"/>
                </a:cubicBezTo>
                <a:cubicBezTo>
                  <a:pt x="40" y="208"/>
                  <a:pt x="40" y="208"/>
                  <a:pt x="40" y="208"/>
                </a:cubicBezTo>
                <a:cubicBezTo>
                  <a:pt x="39" y="210"/>
                  <a:pt x="40" y="212"/>
                  <a:pt x="36" y="212"/>
                </a:cubicBezTo>
                <a:cubicBezTo>
                  <a:pt x="34" y="212"/>
                  <a:pt x="35" y="214"/>
                  <a:pt x="33" y="213"/>
                </a:cubicBezTo>
                <a:cubicBezTo>
                  <a:pt x="33" y="214"/>
                  <a:pt x="35" y="214"/>
                  <a:pt x="35" y="215"/>
                </a:cubicBezTo>
                <a:cubicBezTo>
                  <a:pt x="33" y="215"/>
                  <a:pt x="34" y="217"/>
                  <a:pt x="32" y="217"/>
                </a:cubicBezTo>
                <a:cubicBezTo>
                  <a:pt x="33" y="217"/>
                  <a:pt x="33" y="217"/>
                  <a:pt x="33" y="217"/>
                </a:cubicBezTo>
                <a:cubicBezTo>
                  <a:pt x="32" y="218"/>
                  <a:pt x="32" y="218"/>
                  <a:pt x="32" y="218"/>
                </a:cubicBezTo>
                <a:cubicBezTo>
                  <a:pt x="34" y="219"/>
                  <a:pt x="34" y="219"/>
                  <a:pt x="36" y="220"/>
                </a:cubicBezTo>
                <a:cubicBezTo>
                  <a:pt x="36" y="220"/>
                  <a:pt x="36" y="220"/>
                  <a:pt x="36" y="220"/>
                </a:cubicBezTo>
                <a:cubicBezTo>
                  <a:pt x="36" y="222"/>
                  <a:pt x="33" y="223"/>
                  <a:pt x="31" y="223"/>
                </a:cubicBezTo>
                <a:cubicBezTo>
                  <a:pt x="32" y="224"/>
                  <a:pt x="33" y="223"/>
                  <a:pt x="34" y="223"/>
                </a:cubicBezTo>
                <a:cubicBezTo>
                  <a:pt x="35" y="224"/>
                  <a:pt x="33" y="224"/>
                  <a:pt x="34" y="225"/>
                </a:cubicBezTo>
                <a:cubicBezTo>
                  <a:pt x="35" y="225"/>
                  <a:pt x="35" y="225"/>
                  <a:pt x="35" y="224"/>
                </a:cubicBezTo>
                <a:cubicBezTo>
                  <a:pt x="36" y="225"/>
                  <a:pt x="36" y="225"/>
                  <a:pt x="36" y="225"/>
                </a:cubicBezTo>
                <a:cubicBezTo>
                  <a:pt x="33" y="231"/>
                  <a:pt x="30" y="224"/>
                  <a:pt x="26" y="224"/>
                </a:cubicBezTo>
                <a:cubicBezTo>
                  <a:pt x="26" y="225"/>
                  <a:pt x="26" y="225"/>
                  <a:pt x="26" y="225"/>
                </a:cubicBezTo>
                <a:cubicBezTo>
                  <a:pt x="27" y="225"/>
                  <a:pt x="27" y="225"/>
                  <a:pt x="27" y="225"/>
                </a:cubicBezTo>
                <a:cubicBezTo>
                  <a:pt x="27" y="226"/>
                  <a:pt x="29" y="226"/>
                  <a:pt x="28" y="228"/>
                </a:cubicBezTo>
                <a:cubicBezTo>
                  <a:pt x="30" y="227"/>
                  <a:pt x="32" y="228"/>
                  <a:pt x="34" y="229"/>
                </a:cubicBezTo>
                <a:cubicBezTo>
                  <a:pt x="35" y="230"/>
                  <a:pt x="33" y="230"/>
                  <a:pt x="33" y="231"/>
                </a:cubicBezTo>
                <a:cubicBezTo>
                  <a:pt x="34" y="230"/>
                  <a:pt x="34" y="230"/>
                  <a:pt x="34" y="230"/>
                </a:cubicBezTo>
                <a:cubicBezTo>
                  <a:pt x="35" y="230"/>
                  <a:pt x="36" y="231"/>
                  <a:pt x="36" y="231"/>
                </a:cubicBezTo>
                <a:cubicBezTo>
                  <a:pt x="35" y="232"/>
                  <a:pt x="34" y="232"/>
                  <a:pt x="33" y="232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2"/>
                  <a:pt x="30" y="235"/>
                  <a:pt x="29" y="233"/>
                </a:cubicBezTo>
                <a:cubicBezTo>
                  <a:pt x="30" y="233"/>
                  <a:pt x="29" y="235"/>
                  <a:pt x="29" y="235"/>
                </a:cubicBezTo>
                <a:cubicBezTo>
                  <a:pt x="29" y="235"/>
                  <a:pt x="29" y="235"/>
                  <a:pt x="30" y="235"/>
                </a:cubicBezTo>
                <a:cubicBezTo>
                  <a:pt x="30" y="236"/>
                  <a:pt x="30" y="236"/>
                  <a:pt x="30" y="236"/>
                </a:cubicBezTo>
                <a:cubicBezTo>
                  <a:pt x="31" y="236"/>
                  <a:pt x="30" y="236"/>
                  <a:pt x="30" y="237"/>
                </a:cubicBezTo>
                <a:cubicBezTo>
                  <a:pt x="30" y="236"/>
                  <a:pt x="29" y="236"/>
                  <a:pt x="29" y="237"/>
                </a:cubicBezTo>
                <a:cubicBezTo>
                  <a:pt x="31" y="238"/>
                  <a:pt x="31" y="238"/>
                  <a:pt x="31" y="238"/>
                </a:cubicBezTo>
                <a:cubicBezTo>
                  <a:pt x="28" y="239"/>
                  <a:pt x="29" y="241"/>
                  <a:pt x="27" y="241"/>
                </a:cubicBezTo>
                <a:cubicBezTo>
                  <a:pt x="28" y="242"/>
                  <a:pt x="28" y="242"/>
                  <a:pt x="28" y="242"/>
                </a:cubicBezTo>
                <a:cubicBezTo>
                  <a:pt x="28" y="243"/>
                  <a:pt x="27" y="243"/>
                  <a:pt x="26" y="243"/>
                </a:cubicBezTo>
                <a:cubicBezTo>
                  <a:pt x="26" y="243"/>
                  <a:pt x="26" y="244"/>
                  <a:pt x="26" y="244"/>
                </a:cubicBezTo>
                <a:cubicBezTo>
                  <a:pt x="26" y="245"/>
                  <a:pt x="25" y="246"/>
                  <a:pt x="25" y="247"/>
                </a:cubicBezTo>
                <a:cubicBezTo>
                  <a:pt x="28" y="246"/>
                  <a:pt x="28" y="246"/>
                  <a:pt x="28" y="246"/>
                </a:cubicBezTo>
                <a:cubicBezTo>
                  <a:pt x="29" y="248"/>
                  <a:pt x="24" y="249"/>
                  <a:pt x="26" y="251"/>
                </a:cubicBezTo>
                <a:cubicBezTo>
                  <a:pt x="27" y="252"/>
                  <a:pt x="30" y="251"/>
                  <a:pt x="30" y="250"/>
                </a:cubicBezTo>
                <a:cubicBezTo>
                  <a:pt x="31" y="252"/>
                  <a:pt x="33" y="250"/>
                  <a:pt x="35" y="252"/>
                </a:cubicBezTo>
                <a:cubicBezTo>
                  <a:pt x="34" y="253"/>
                  <a:pt x="32" y="253"/>
                  <a:pt x="31" y="253"/>
                </a:cubicBezTo>
                <a:cubicBezTo>
                  <a:pt x="32" y="254"/>
                  <a:pt x="32" y="254"/>
                  <a:pt x="32" y="254"/>
                </a:cubicBezTo>
                <a:cubicBezTo>
                  <a:pt x="33" y="254"/>
                  <a:pt x="35" y="257"/>
                  <a:pt x="36" y="255"/>
                </a:cubicBezTo>
                <a:cubicBezTo>
                  <a:pt x="36" y="256"/>
                  <a:pt x="38" y="255"/>
                  <a:pt x="38" y="256"/>
                </a:cubicBezTo>
                <a:cubicBezTo>
                  <a:pt x="38" y="257"/>
                  <a:pt x="37" y="257"/>
                  <a:pt x="37" y="258"/>
                </a:cubicBezTo>
                <a:cubicBezTo>
                  <a:pt x="37" y="258"/>
                  <a:pt x="37" y="257"/>
                  <a:pt x="36" y="257"/>
                </a:cubicBezTo>
                <a:cubicBezTo>
                  <a:pt x="36" y="258"/>
                  <a:pt x="35" y="258"/>
                  <a:pt x="34" y="257"/>
                </a:cubicBezTo>
                <a:cubicBezTo>
                  <a:pt x="33" y="258"/>
                  <a:pt x="33" y="259"/>
                  <a:pt x="34" y="260"/>
                </a:cubicBezTo>
                <a:cubicBezTo>
                  <a:pt x="33" y="260"/>
                  <a:pt x="31" y="260"/>
                  <a:pt x="31" y="262"/>
                </a:cubicBezTo>
                <a:cubicBezTo>
                  <a:pt x="32" y="264"/>
                  <a:pt x="29" y="264"/>
                  <a:pt x="28" y="266"/>
                </a:cubicBezTo>
                <a:cubicBezTo>
                  <a:pt x="30" y="265"/>
                  <a:pt x="31" y="267"/>
                  <a:pt x="32" y="267"/>
                </a:cubicBezTo>
                <a:cubicBezTo>
                  <a:pt x="32" y="268"/>
                  <a:pt x="30" y="267"/>
                  <a:pt x="30" y="267"/>
                </a:cubicBezTo>
                <a:cubicBezTo>
                  <a:pt x="29" y="269"/>
                  <a:pt x="28" y="271"/>
                  <a:pt x="26" y="272"/>
                </a:cubicBezTo>
                <a:cubicBezTo>
                  <a:pt x="24" y="271"/>
                  <a:pt x="24" y="271"/>
                  <a:pt x="24" y="271"/>
                </a:cubicBezTo>
                <a:cubicBezTo>
                  <a:pt x="24" y="270"/>
                  <a:pt x="25" y="270"/>
                  <a:pt x="26" y="270"/>
                </a:cubicBezTo>
                <a:cubicBezTo>
                  <a:pt x="25" y="268"/>
                  <a:pt x="23" y="270"/>
                  <a:pt x="22" y="269"/>
                </a:cubicBezTo>
                <a:cubicBezTo>
                  <a:pt x="22" y="270"/>
                  <a:pt x="22" y="270"/>
                  <a:pt x="22" y="271"/>
                </a:cubicBezTo>
                <a:cubicBezTo>
                  <a:pt x="23" y="273"/>
                  <a:pt x="24" y="274"/>
                  <a:pt x="26" y="274"/>
                </a:cubicBezTo>
                <a:cubicBezTo>
                  <a:pt x="29" y="276"/>
                  <a:pt x="23" y="276"/>
                  <a:pt x="23" y="278"/>
                </a:cubicBezTo>
                <a:cubicBezTo>
                  <a:pt x="25" y="277"/>
                  <a:pt x="25" y="277"/>
                  <a:pt x="25" y="277"/>
                </a:cubicBezTo>
                <a:cubicBezTo>
                  <a:pt x="25" y="279"/>
                  <a:pt x="25" y="279"/>
                  <a:pt x="25" y="279"/>
                </a:cubicBezTo>
                <a:cubicBezTo>
                  <a:pt x="25" y="279"/>
                  <a:pt x="25" y="279"/>
                  <a:pt x="25" y="279"/>
                </a:cubicBezTo>
                <a:cubicBezTo>
                  <a:pt x="25" y="279"/>
                  <a:pt x="27" y="280"/>
                  <a:pt x="26" y="281"/>
                </a:cubicBezTo>
                <a:cubicBezTo>
                  <a:pt x="27" y="281"/>
                  <a:pt x="27" y="282"/>
                  <a:pt x="27" y="282"/>
                </a:cubicBezTo>
                <a:cubicBezTo>
                  <a:pt x="25" y="283"/>
                  <a:pt x="28" y="285"/>
                  <a:pt x="25" y="286"/>
                </a:cubicBezTo>
                <a:cubicBezTo>
                  <a:pt x="22" y="285"/>
                  <a:pt x="26" y="287"/>
                  <a:pt x="25" y="287"/>
                </a:cubicBezTo>
                <a:cubicBezTo>
                  <a:pt x="24" y="288"/>
                  <a:pt x="24" y="287"/>
                  <a:pt x="23" y="287"/>
                </a:cubicBezTo>
                <a:cubicBezTo>
                  <a:pt x="24" y="287"/>
                  <a:pt x="23" y="289"/>
                  <a:pt x="24" y="290"/>
                </a:cubicBezTo>
                <a:cubicBezTo>
                  <a:pt x="27" y="288"/>
                  <a:pt x="27" y="291"/>
                  <a:pt x="29" y="291"/>
                </a:cubicBezTo>
                <a:cubicBezTo>
                  <a:pt x="30" y="292"/>
                  <a:pt x="31" y="292"/>
                  <a:pt x="30" y="293"/>
                </a:cubicBezTo>
                <a:cubicBezTo>
                  <a:pt x="29" y="294"/>
                  <a:pt x="29" y="296"/>
                  <a:pt x="30" y="296"/>
                </a:cubicBezTo>
                <a:cubicBezTo>
                  <a:pt x="29" y="297"/>
                  <a:pt x="26" y="297"/>
                  <a:pt x="26" y="296"/>
                </a:cubicBezTo>
                <a:cubicBezTo>
                  <a:pt x="26" y="297"/>
                  <a:pt x="25" y="296"/>
                  <a:pt x="25" y="297"/>
                </a:cubicBezTo>
                <a:cubicBezTo>
                  <a:pt x="28" y="297"/>
                  <a:pt x="25" y="299"/>
                  <a:pt x="26" y="299"/>
                </a:cubicBezTo>
                <a:cubicBezTo>
                  <a:pt x="27" y="300"/>
                  <a:pt x="27" y="300"/>
                  <a:pt x="27" y="300"/>
                </a:cubicBezTo>
                <a:cubicBezTo>
                  <a:pt x="26" y="300"/>
                  <a:pt x="26" y="300"/>
                  <a:pt x="26" y="300"/>
                </a:cubicBezTo>
                <a:cubicBezTo>
                  <a:pt x="27" y="300"/>
                  <a:pt x="27" y="300"/>
                  <a:pt x="27" y="300"/>
                </a:cubicBezTo>
                <a:cubicBezTo>
                  <a:pt x="30" y="301"/>
                  <a:pt x="26" y="302"/>
                  <a:pt x="27" y="303"/>
                </a:cubicBezTo>
                <a:cubicBezTo>
                  <a:pt x="28" y="304"/>
                  <a:pt x="26" y="305"/>
                  <a:pt x="26" y="306"/>
                </a:cubicBezTo>
                <a:cubicBezTo>
                  <a:pt x="25" y="306"/>
                  <a:pt x="25" y="306"/>
                  <a:pt x="25" y="306"/>
                </a:cubicBezTo>
                <a:cubicBezTo>
                  <a:pt x="26" y="307"/>
                  <a:pt x="26" y="307"/>
                  <a:pt x="26" y="307"/>
                </a:cubicBezTo>
                <a:cubicBezTo>
                  <a:pt x="25" y="308"/>
                  <a:pt x="25" y="308"/>
                  <a:pt x="25" y="308"/>
                </a:cubicBezTo>
                <a:cubicBezTo>
                  <a:pt x="23" y="308"/>
                  <a:pt x="23" y="310"/>
                  <a:pt x="22" y="311"/>
                </a:cubicBezTo>
                <a:cubicBezTo>
                  <a:pt x="22" y="313"/>
                  <a:pt x="20" y="314"/>
                  <a:pt x="21" y="316"/>
                </a:cubicBezTo>
                <a:cubicBezTo>
                  <a:pt x="18" y="317"/>
                  <a:pt x="21" y="319"/>
                  <a:pt x="18" y="319"/>
                </a:cubicBezTo>
                <a:cubicBezTo>
                  <a:pt x="20" y="321"/>
                  <a:pt x="20" y="318"/>
                  <a:pt x="22" y="318"/>
                </a:cubicBezTo>
                <a:cubicBezTo>
                  <a:pt x="25" y="320"/>
                  <a:pt x="20" y="321"/>
                  <a:pt x="19" y="323"/>
                </a:cubicBezTo>
                <a:cubicBezTo>
                  <a:pt x="21" y="324"/>
                  <a:pt x="21" y="324"/>
                  <a:pt x="21" y="324"/>
                </a:cubicBezTo>
                <a:cubicBezTo>
                  <a:pt x="19" y="324"/>
                  <a:pt x="20" y="326"/>
                  <a:pt x="18" y="326"/>
                </a:cubicBezTo>
                <a:cubicBezTo>
                  <a:pt x="18" y="328"/>
                  <a:pt x="18" y="328"/>
                  <a:pt x="18" y="328"/>
                </a:cubicBezTo>
                <a:cubicBezTo>
                  <a:pt x="14" y="329"/>
                  <a:pt x="17" y="331"/>
                  <a:pt x="15" y="332"/>
                </a:cubicBezTo>
                <a:cubicBezTo>
                  <a:pt x="16" y="332"/>
                  <a:pt x="16" y="332"/>
                  <a:pt x="16" y="332"/>
                </a:cubicBezTo>
                <a:cubicBezTo>
                  <a:pt x="16" y="333"/>
                  <a:pt x="14" y="332"/>
                  <a:pt x="14" y="334"/>
                </a:cubicBezTo>
                <a:cubicBezTo>
                  <a:pt x="15" y="335"/>
                  <a:pt x="12" y="336"/>
                  <a:pt x="12" y="337"/>
                </a:cubicBezTo>
                <a:cubicBezTo>
                  <a:pt x="12" y="337"/>
                  <a:pt x="10" y="338"/>
                  <a:pt x="12" y="339"/>
                </a:cubicBezTo>
                <a:cubicBezTo>
                  <a:pt x="14" y="342"/>
                  <a:pt x="8" y="343"/>
                  <a:pt x="7" y="346"/>
                </a:cubicBezTo>
                <a:cubicBezTo>
                  <a:pt x="9" y="346"/>
                  <a:pt x="6" y="347"/>
                  <a:pt x="7" y="348"/>
                </a:cubicBezTo>
                <a:cubicBezTo>
                  <a:pt x="9" y="349"/>
                  <a:pt x="10" y="347"/>
                  <a:pt x="11" y="348"/>
                </a:cubicBezTo>
                <a:cubicBezTo>
                  <a:pt x="11" y="349"/>
                  <a:pt x="10" y="349"/>
                  <a:pt x="9" y="350"/>
                </a:cubicBezTo>
                <a:cubicBezTo>
                  <a:pt x="11" y="350"/>
                  <a:pt x="11" y="350"/>
                  <a:pt x="11" y="350"/>
                </a:cubicBezTo>
                <a:cubicBezTo>
                  <a:pt x="11" y="351"/>
                  <a:pt x="12" y="352"/>
                  <a:pt x="11" y="352"/>
                </a:cubicBezTo>
                <a:cubicBezTo>
                  <a:pt x="11" y="353"/>
                  <a:pt x="11" y="353"/>
                  <a:pt x="11" y="353"/>
                </a:cubicBezTo>
                <a:cubicBezTo>
                  <a:pt x="9" y="354"/>
                  <a:pt x="9" y="354"/>
                  <a:pt x="9" y="354"/>
                </a:cubicBezTo>
                <a:cubicBezTo>
                  <a:pt x="8" y="354"/>
                  <a:pt x="7" y="353"/>
                  <a:pt x="6" y="353"/>
                </a:cubicBezTo>
                <a:cubicBezTo>
                  <a:pt x="5" y="354"/>
                  <a:pt x="6" y="355"/>
                  <a:pt x="7" y="356"/>
                </a:cubicBezTo>
                <a:cubicBezTo>
                  <a:pt x="6" y="357"/>
                  <a:pt x="5" y="356"/>
                  <a:pt x="4" y="357"/>
                </a:cubicBezTo>
                <a:cubicBezTo>
                  <a:pt x="3" y="359"/>
                  <a:pt x="4" y="361"/>
                  <a:pt x="2" y="363"/>
                </a:cubicBezTo>
                <a:cubicBezTo>
                  <a:pt x="3" y="363"/>
                  <a:pt x="3" y="363"/>
                  <a:pt x="3" y="363"/>
                </a:cubicBezTo>
                <a:cubicBezTo>
                  <a:pt x="3" y="362"/>
                  <a:pt x="4" y="362"/>
                  <a:pt x="5" y="362"/>
                </a:cubicBezTo>
                <a:cubicBezTo>
                  <a:pt x="5" y="361"/>
                  <a:pt x="5" y="360"/>
                  <a:pt x="4" y="360"/>
                </a:cubicBezTo>
                <a:cubicBezTo>
                  <a:pt x="6" y="359"/>
                  <a:pt x="8" y="359"/>
                  <a:pt x="10" y="359"/>
                </a:cubicBezTo>
                <a:cubicBezTo>
                  <a:pt x="9" y="360"/>
                  <a:pt x="8" y="362"/>
                  <a:pt x="7" y="362"/>
                </a:cubicBezTo>
                <a:cubicBezTo>
                  <a:pt x="8" y="362"/>
                  <a:pt x="9" y="362"/>
                  <a:pt x="10" y="362"/>
                </a:cubicBezTo>
                <a:cubicBezTo>
                  <a:pt x="7" y="363"/>
                  <a:pt x="11" y="366"/>
                  <a:pt x="8" y="367"/>
                </a:cubicBezTo>
                <a:cubicBezTo>
                  <a:pt x="11" y="366"/>
                  <a:pt x="9" y="369"/>
                  <a:pt x="10" y="369"/>
                </a:cubicBezTo>
                <a:cubicBezTo>
                  <a:pt x="8" y="370"/>
                  <a:pt x="8" y="370"/>
                  <a:pt x="8" y="370"/>
                </a:cubicBezTo>
                <a:cubicBezTo>
                  <a:pt x="8" y="372"/>
                  <a:pt x="5" y="374"/>
                  <a:pt x="6" y="375"/>
                </a:cubicBezTo>
                <a:cubicBezTo>
                  <a:pt x="5" y="376"/>
                  <a:pt x="5" y="377"/>
                  <a:pt x="4" y="376"/>
                </a:cubicBezTo>
                <a:cubicBezTo>
                  <a:pt x="4" y="379"/>
                  <a:pt x="1" y="380"/>
                  <a:pt x="0" y="382"/>
                </a:cubicBezTo>
                <a:cubicBezTo>
                  <a:pt x="1" y="382"/>
                  <a:pt x="1" y="382"/>
                  <a:pt x="1" y="382"/>
                </a:cubicBezTo>
                <a:cubicBezTo>
                  <a:pt x="3" y="379"/>
                  <a:pt x="7" y="376"/>
                  <a:pt x="10" y="373"/>
                </a:cubicBezTo>
                <a:cubicBezTo>
                  <a:pt x="10" y="372"/>
                  <a:pt x="12" y="371"/>
                  <a:pt x="13" y="372"/>
                </a:cubicBezTo>
                <a:cubicBezTo>
                  <a:pt x="12" y="372"/>
                  <a:pt x="14" y="372"/>
                  <a:pt x="13" y="373"/>
                </a:cubicBezTo>
                <a:cubicBezTo>
                  <a:pt x="15" y="373"/>
                  <a:pt x="13" y="375"/>
                  <a:pt x="14" y="375"/>
                </a:cubicBezTo>
                <a:cubicBezTo>
                  <a:pt x="13" y="377"/>
                  <a:pt x="9" y="379"/>
                  <a:pt x="11" y="380"/>
                </a:cubicBezTo>
                <a:cubicBezTo>
                  <a:pt x="10" y="380"/>
                  <a:pt x="10" y="380"/>
                  <a:pt x="10" y="380"/>
                </a:cubicBezTo>
                <a:cubicBezTo>
                  <a:pt x="10" y="381"/>
                  <a:pt x="10" y="381"/>
                  <a:pt x="10" y="381"/>
                </a:cubicBezTo>
                <a:cubicBezTo>
                  <a:pt x="7" y="384"/>
                  <a:pt x="6" y="388"/>
                  <a:pt x="4" y="390"/>
                </a:cubicBezTo>
                <a:cubicBezTo>
                  <a:pt x="5" y="391"/>
                  <a:pt x="6" y="390"/>
                  <a:pt x="6" y="391"/>
                </a:cubicBezTo>
                <a:cubicBezTo>
                  <a:pt x="6" y="391"/>
                  <a:pt x="6" y="391"/>
                  <a:pt x="6" y="391"/>
                </a:cubicBezTo>
                <a:cubicBezTo>
                  <a:pt x="6" y="392"/>
                  <a:pt x="5" y="391"/>
                  <a:pt x="4" y="391"/>
                </a:cubicBezTo>
                <a:cubicBezTo>
                  <a:pt x="2" y="392"/>
                  <a:pt x="1" y="393"/>
                  <a:pt x="0" y="394"/>
                </a:cubicBezTo>
                <a:cubicBezTo>
                  <a:pt x="2" y="395"/>
                  <a:pt x="2" y="393"/>
                  <a:pt x="4" y="393"/>
                </a:cubicBezTo>
                <a:cubicBezTo>
                  <a:pt x="4" y="394"/>
                  <a:pt x="4" y="394"/>
                  <a:pt x="4" y="394"/>
                </a:cubicBezTo>
                <a:cubicBezTo>
                  <a:pt x="5" y="394"/>
                  <a:pt x="5" y="394"/>
                  <a:pt x="5" y="394"/>
                </a:cubicBezTo>
                <a:cubicBezTo>
                  <a:pt x="5" y="393"/>
                  <a:pt x="5" y="393"/>
                  <a:pt x="5" y="393"/>
                </a:cubicBezTo>
                <a:cubicBezTo>
                  <a:pt x="5" y="393"/>
                  <a:pt x="5" y="393"/>
                  <a:pt x="5" y="393"/>
                </a:cubicBezTo>
                <a:cubicBezTo>
                  <a:pt x="5" y="393"/>
                  <a:pt x="5" y="393"/>
                  <a:pt x="5" y="393"/>
                </a:cubicBezTo>
                <a:cubicBezTo>
                  <a:pt x="6" y="391"/>
                  <a:pt x="10" y="391"/>
                  <a:pt x="10" y="389"/>
                </a:cubicBezTo>
                <a:cubicBezTo>
                  <a:pt x="14" y="389"/>
                  <a:pt x="13" y="384"/>
                  <a:pt x="17" y="386"/>
                </a:cubicBezTo>
                <a:cubicBezTo>
                  <a:pt x="16" y="383"/>
                  <a:pt x="20" y="384"/>
                  <a:pt x="21" y="382"/>
                </a:cubicBezTo>
                <a:cubicBezTo>
                  <a:pt x="23" y="382"/>
                  <a:pt x="22" y="384"/>
                  <a:pt x="25" y="383"/>
                </a:cubicBezTo>
                <a:cubicBezTo>
                  <a:pt x="26" y="384"/>
                  <a:pt x="24" y="385"/>
                  <a:pt x="23" y="386"/>
                </a:cubicBezTo>
                <a:cubicBezTo>
                  <a:pt x="24" y="387"/>
                  <a:pt x="24" y="387"/>
                  <a:pt x="24" y="387"/>
                </a:cubicBezTo>
                <a:cubicBezTo>
                  <a:pt x="24" y="386"/>
                  <a:pt x="24" y="386"/>
                  <a:pt x="24" y="386"/>
                </a:cubicBezTo>
                <a:cubicBezTo>
                  <a:pt x="25" y="386"/>
                  <a:pt x="26" y="386"/>
                  <a:pt x="26" y="386"/>
                </a:cubicBezTo>
                <a:cubicBezTo>
                  <a:pt x="26" y="387"/>
                  <a:pt x="26" y="387"/>
                  <a:pt x="26" y="387"/>
                </a:cubicBezTo>
                <a:cubicBezTo>
                  <a:pt x="27" y="388"/>
                  <a:pt x="27" y="388"/>
                  <a:pt x="27" y="388"/>
                </a:cubicBezTo>
                <a:cubicBezTo>
                  <a:pt x="27" y="388"/>
                  <a:pt x="27" y="388"/>
                  <a:pt x="27" y="388"/>
                </a:cubicBezTo>
                <a:cubicBezTo>
                  <a:pt x="28" y="389"/>
                  <a:pt x="28" y="389"/>
                  <a:pt x="29" y="389"/>
                </a:cubicBezTo>
                <a:cubicBezTo>
                  <a:pt x="29" y="391"/>
                  <a:pt x="27" y="390"/>
                  <a:pt x="26" y="391"/>
                </a:cubicBezTo>
                <a:cubicBezTo>
                  <a:pt x="26" y="391"/>
                  <a:pt x="27" y="391"/>
                  <a:pt x="27" y="391"/>
                </a:cubicBezTo>
                <a:cubicBezTo>
                  <a:pt x="27" y="392"/>
                  <a:pt x="24" y="393"/>
                  <a:pt x="25" y="394"/>
                </a:cubicBezTo>
                <a:cubicBezTo>
                  <a:pt x="26" y="394"/>
                  <a:pt x="26" y="394"/>
                  <a:pt x="26" y="394"/>
                </a:cubicBezTo>
                <a:cubicBezTo>
                  <a:pt x="26" y="395"/>
                  <a:pt x="27" y="395"/>
                  <a:pt x="26" y="396"/>
                </a:cubicBezTo>
                <a:cubicBezTo>
                  <a:pt x="28" y="397"/>
                  <a:pt x="25" y="398"/>
                  <a:pt x="26" y="400"/>
                </a:cubicBezTo>
                <a:cubicBezTo>
                  <a:pt x="23" y="403"/>
                  <a:pt x="21" y="405"/>
                  <a:pt x="18" y="408"/>
                </a:cubicBezTo>
                <a:cubicBezTo>
                  <a:pt x="20" y="407"/>
                  <a:pt x="22" y="405"/>
                  <a:pt x="24" y="402"/>
                </a:cubicBezTo>
                <a:cubicBezTo>
                  <a:pt x="26" y="402"/>
                  <a:pt x="28" y="402"/>
                  <a:pt x="30" y="402"/>
                </a:cubicBezTo>
                <a:cubicBezTo>
                  <a:pt x="30" y="402"/>
                  <a:pt x="30" y="401"/>
                  <a:pt x="29" y="401"/>
                </a:cubicBezTo>
                <a:cubicBezTo>
                  <a:pt x="30" y="400"/>
                  <a:pt x="30" y="400"/>
                  <a:pt x="30" y="400"/>
                </a:cubicBezTo>
                <a:cubicBezTo>
                  <a:pt x="34" y="399"/>
                  <a:pt x="35" y="396"/>
                  <a:pt x="37" y="394"/>
                </a:cubicBezTo>
                <a:cubicBezTo>
                  <a:pt x="36" y="392"/>
                  <a:pt x="40" y="393"/>
                  <a:pt x="41" y="391"/>
                </a:cubicBezTo>
                <a:cubicBezTo>
                  <a:pt x="41" y="391"/>
                  <a:pt x="42" y="392"/>
                  <a:pt x="42" y="392"/>
                </a:cubicBezTo>
                <a:cubicBezTo>
                  <a:pt x="42" y="392"/>
                  <a:pt x="43" y="392"/>
                  <a:pt x="43" y="392"/>
                </a:cubicBezTo>
                <a:cubicBezTo>
                  <a:pt x="42" y="392"/>
                  <a:pt x="42" y="392"/>
                  <a:pt x="42" y="392"/>
                </a:cubicBezTo>
                <a:cubicBezTo>
                  <a:pt x="42" y="391"/>
                  <a:pt x="42" y="391"/>
                  <a:pt x="42" y="391"/>
                </a:cubicBezTo>
                <a:cubicBezTo>
                  <a:pt x="43" y="388"/>
                  <a:pt x="47" y="388"/>
                  <a:pt x="50" y="386"/>
                </a:cubicBezTo>
                <a:cubicBezTo>
                  <a:pt x="51" y="387"/>
                  <a:pt x="49" y="388"/>
                  <a:pt x="50" y="388"/>
                </a:cubicBezTo>
                <a:cubicBezTo>
                  <a:pt x="49" y="389"/>
                  <a:pt x="48" y="390"/>
                  <a:pt x="47" y="390"/>
                </a:cubicBezTo>
                <a:cubicBezTo>
                  <a:pt x="48" y="391"/>
                  <a:pt x="48" y="391"/>
                  <a:pt x="48" y="391"/>
                </a:cubicBezTo>
                <a:cubicBezTo>
                  <a:pt x="48" y="392"/>
                  <a:pt x="47" y="392"/>
                  <a:pt x="46" y="392"/>
                </a:cubicBezTo>
                <a:cubicBezTo>
                  <a:pt x="49" y="392"/>
                  <a:pt x="49" y="392"/>
                  <a:pt x="49" y="392"/>
                </a:cubicBezTo>
                <a:cubicBezTo>
                  <a:pt x="49" y="393"/>
                  <a:pt x="49" y="393"/>
                  <a:pt x="49" y="393"/>
                </a:cubicBezTo>
                <a:cubicBezTo>
                  <a:pt x="49" y="393"/>
                  <a:pt x="50" y="393"/>
                  <a:pt x="51" y="392"/>
                </a:cubicBezTo>
                <a:cubicBezTo>
                  <a:pt x="49" y="392"/>
                  <a:pt x="51" y="390"/>
                  <a:pt x="49" y="390"/>
                </a:cubicBezTo>
                <a:cubicBezTo>
                  <a:pt x="53" y="389"/>
                  <a:pt x="53" y="389"/>
                  <a:pt x="53" y="389"/>
                </a:cubicBezTo>
                <a:cubicBezTo>
                  <a:pt x="53" y="389"/>
                  <a:pt x="53" y="389"/>
                  <a:pt x="53" y="388"/>
                </a:cubicBezTo>
                <a:cubicBezTo>
                  <a:pt x="54" y="388"/>
                  <a:pt x="54" y="388"/>
                  <a:pt x="54" y="389"/>
                </a:cubicBezTo>
                <a:cubicBezTo>
                  <a:pt x="54" y="388"/>
                  <a:pt x="56" y="387"/>
                  <a:pt x="54" y="387"/>
                </a:cubicBezTo>
                <a:cubicBezTo>
                  <a:pt x="54" y="386"/>
                  <a:pt x="56" y="386"/>
                  <a:pt x="57" y="386"/>
                </a:cubicBezTo>
                <a:cubicBezTo>
                  <a:pt x="55" y="385"/>
                  <a:pt x="55" y="385"/>
                  <a:pt x="55" y="385"/>
                </a:cubicBezTo>
                <a:cubicBezTo>
                  <a:pt x="54" y="386"/>
                  <a:pt x="54" y="386"/>
                  <a:pt x="54" y="386"/>
                </a:cubicBezTo>
                <a:cubicBezTo>
                  <a:pt x="54" y="387"/>
                  <a:pt x="53" y="387"/>
                  <a:pt x="52" y="386"/>
                </a:cubicBezTo>
                <a:cubicBezTo>
                  <a:pt x="53" y="386"/>
                  <a:pt x="52" y="384"/>
                  <a:pt x="53" y="383"/>
                </a:cubicBezTo>
                <a:cubicBezTo>
                  <a:pt x="52" y="383"/>
                  <a:pt x="48" y="385"/>
                  <a:pt x="49" y="382"/>
                </a:cubicBezTo>
                <a:cubicBezTo>
                  <a:pt x="48" y="383"/>
                  <a:pt x="47" y="381"/>
                  <a:pt x="46" y="383"/>
                </a:cubicBezTo>
                <a:cubicBezTo>
                  <a:pt x="48" y="383"/>
                  <a:pt x="48" y="383"/>
                  <a:pt x="48" y="383"/>
                </a:cubicBezTo>
                <a:cubicBezTo>
                  <a:pt x="48" y="384"/>
                  <a:pt x="51" y="383"/>
                  <a:pt x="49" y="385"/>
                </a:cubicBezTo>
                <a:cubicBezTo>
                  <a:pt x="48" y="385"/>
                  <a:pt x="46" y="383"/>
                  <a:pt x="45" y="384"/>
                </a:cubicBezTo>
                <a:cubicBezTo>
                  <a:pt x="45" y="383"/>
                  <a:pt x="45" y="383"/>
                  <a:pt x="45" y="383"/>
                </a:cubicBezTo>
                <a:cubicBezTo>
                  <a:pt x="44" y="383"/>
                  <a:pt x="43" y="384"/>
                  <a:pt x="42" y="385"/>
                </a:cubicBezTo>
                <a:cubicBezTo>
                  <a:pt x="42" y="383"/>
                  <a:pt x="42" y="383"/>
                  <a:pt x="42" y="383"/>
                </a:cubicBezTo>
                <a:cubicBezTo>
                  <a:pt x="44" y="382"/>
                  <a:pt x="44" y="377"/>
                  <a:pt x="48" y="379"/>
                </a:cubicBezTo>
                <a:cubicBezTo>
                  <a:pt x="52" y="378"/>
                  <a:pt x="47" y="381"/>
                  <a:pt x="50" y="381"/>
                </a:cubicBezTo>
                <a:cubicBezTo>
                  <a:pt x="51" y="379"/>
                  <a:pt x="53" y="382"/>
                  <a:pt x="55" y="381"/>
                </a:cubicBezTo>
                <a:cubicBezTo>
                  <a:pt x="54" y="382"/>
                  <a:pt x="54" y="382"/>
                  <a:pt x="54" y="383"/>
                </a:cubicBezTo>
                <a:cubicBezTo>
                  <a:pt x="55" y="382"/>
                  <a:pt x="55" y="384"/>
                  <a:pt x="57" y="383"/>
                </a:cubicBezTo>
                <a:cubicBezTo>
                  <a:pt x="57" y="383"/>
                  <a:pt x="57" y="383"/>
                  <a:pt x="56" y="382"/>
                </a:cubicBezTo>
                <a:cubicBezTo>
                  <a:pt x="57" y="382"/>
                  <a:pt x="57" y="382"/>
                  <a:pt x="57" y="382"/>
                </a:cubicBezTo>
                <a:cubicBezTo>
                  <a:pt x="58" y="382"/>
                  <a:pt x="58" y="382"/>
                  <a:pt x="58" y="382"/>
                </a:cubicBezTo>
                <a:cubicBezTo>
                  <a:pt x="60" y="382"/>
                  <a:pt x="61" y="382"/>
                  <a:pt x="62" y="381"/>
                </a:cubicBezTo>
                <a:cubicBezTo>
                  <a:pt x="60" y="381"/>
                  <a:pt x="59" y="380"/>
                  <a:pt x="58" y="380"/>
                </a:cubicBezTo>
                <a:cubicBezTo>
                  <a:pt x="60" y="377"/>
                  <a:pt x="62" y="382"/>
                  <a:pt x="64" y="379"/>
                </a:cubicBezTo>
                <a:cubicBezTo>
                  <a:pt x="63" y="379"/>
                  <a:pt x="63" y="379"/>
                  <a:pt x="63" y="378"/>
                </a:cubicBezTo>
                <a:cubicBezTo>
                  <a:pt x="64" y="378"/>
                  <a:pt x="64" y="377"/>
                  <a:pt x="65" y="378"/>
                </a:cubicBezTo>
                <a:cubicBezTo>
                  <a:pt x="64" y="376"/>
                  <a:pt x="68" y="377"/>
                  <a:pt x="68" y="375"/>
                </a:cubicBezTo>
                <a:cubicBezTo>
                  <a:pt x="67" y="374"/>
                  <a:pt x="67" y="374"/>
                  <a:pt x="67" y="374"/>
                </a:cubicBezTo>
                <a:cubicBezTo>
                  <a:pt x="68" y="373"/>
                  <a:pt x="70" y="373"/>
                  <a:pt x="71" y="372"/>
                </a:cubicBezTo>
                <a:cubicBezTo>
                  <a:pt x="70" y="372"/>
                  <a:pt x="70" y="372"/>
                  <a:pt x="70" y="372"/>
                </a:cubicBezTo>
                <a:cubicBezTo>
                  <a:pt x="70" y="372"/>
                  <a:pt x="70" y="371"/>
                  <a:pt x="71" y="371"/>
                </a:cubicBezTo>
                <a:cubicBezTo>
                  <a:pt x="71" y="371"/>
                  <a:pt x="72" y="371"/>
                  <a:pt x="71" y="370"/>
                </a:cubicBezTo>
                <a:cubicBezTo>
                  <a:pt x="71" y="370"/>
                  <a:pt x="72" y="370"/>
                  <a:pt x="72" y="370"/>
                </a:cubicBezTo>
                <a:cubicBezTo>
                  <a:pt x="74" y="366"/>
                  <a:pt x="76" y="371"/>
                  <a:pt x="77" y="368"/>
                </a:cubicBezTo>
                <a:cubicBezTo>
                  <a:pt x="78" y="368"/>
                  <a:pt x="78" y="368"/>
                  <a:pt x="78" y="368"/>
                </a:cubicBezTo>
                <a:cubicBezTo>
                  <a:pt x="79" y="369"/>
                  <a:pt x="78" y="370"/>
                  <a:pt x="78" y="371"/>
                </a:cubicBezTo>
                <a:cubicBezTo>
                  <a:pt x="79" y="371"/>
                  <a:pt x="79" y="372"/>
                  <a:pt x="80" y="372"/>
                </a:cubicBezTo>
                <a:cubicBezTo>
                  <a:pt x="80" y="373"/>
                  <a:pt x="80" y="373"/>
                  <a:pt x="78" y="374"/>
                </a:cubicBezTo>
                <a:cubicBezTo>
                  <a:pt x="79" y="374"/>
                  <a:pt x="79" y="374"/>
                  <a:pt x="79" y="375"/>
                </a:cubicBezTo>
                <a:cubicBezTo>
                  <a:pt x="80" y="375"/>
                  <a:pt x="80" y="375"/>
                  <a:pt x="80" y="375"/>
                </a:cubicBezTo>
                <a:cubicBezTo>
                  <a:pt x="80" y="374"/>
                  <a:pt x="80" y="374"/>
                  <a:pt x="80" y="374"/>
                </a:cubicBezTo>
                <a:cubicBezTo>
                  <a:pt x="79" y="375"/>
                  <a:pt x="79" y="374"/>
                  <a:pt x="79" y="374"/>
                </a:cubicBezTo>
                <a:cubicBezTo>
                  <a:pt x="79" y="373"/>
                  <a:pt x="81" y="374"/>
                  <a:pt x="82" y="374"/>
                </a:cubicBezTo>
                <a:cubicBezTo>
                  <a:pt x="80" y="375"/>
                  <a:pt x="82" y="376"/>
                  <a:pt x="81" y="377"/>
                </a:cubicBezTo>
                <a:cubicBezTo>
                  <a:pt x="83" y="376"/>
                  <a:pt x="84" y="378"/>
                  <a:pt x="86" y="378"/>
                </a:cubicBezTo>
                <a:cubicBezTo>
                  <a:pt x="84" y="378"/>
                  <a:pt x="84" y="379"/>
                  <a:pt x="83" y="380"/>
                </a:cubicBezTo>
                <a:cubicBezTo>
                  <a:pt x="84" y="381"/>
                  <a:pt x="85" y="381"/>
                  <a:pt x="87" y="381"/>
                </a:cubicBezTo>
                <a:cubicBezTo>
                  <a:pt x="87" y="381"/>
                  <a:pt x="87" y="381"/>
                  <a:pt x="87" y="381"/>
                </a:cubicBezTo>
                <a:cubicBezTo>
                  <a:pt x="89" y="381"/>
                  <a:pt x="88" y="383"/>
                  <a:pt x="90" y="383"/>
                </a:cubicBezTo>
                <a:cubicBezTo>
                  <a:pt x="88" y="382"/>
                  <a:pt x="88" y="382"/>
                  <a:pt x="88" y="382"/>
                </a:cubicBezTo>
                <a:cubicBezTo>
                  <a:pt x="89" y="382"/>
                  <a:pt x="89" y="382"/>
                  <a:pt x="89" y="382"/>
                </a:cubicBezTo>
                <a:cubicBezTo>
                  <a:pt x="88" y="381"/>
                  <a:pt x="88" y="381"/>
                  <a:pt x="88" y="381"/>
                </a:cubicBezTo>
                <a:cubicBezTo>
                  <a:pt x="88" y="381"/>
                  <a:pt x="88" y="381"/>
                  <a:pt x="88" y="381"/>
                </a:cubicBezTo>
                <a:cubicBezTo>
                  <a:pt x="89" y="381"/>
                  <a:pt x="89" y="380"/>
                  <a:pt x="90" y="381"/>
                </a:cubicBezTo>
                <a:cubicBezTo>
                  <a:pt x="90" y="381"/>
                  <a:pt x="89" y="381"/>
                  <a:pt x="89" y="382"/>
                </a:cubicBezTo>
                <a:cubicBezTo>
                  <a:pt x="90" y="381"/>
                  <a:pt x="91" y="382"/>
                  <a:pt x="92" y="382"/>
                </a:cubicBezTo>
                <a:cubicBezTo>
                  <a:pt x="91" y="383"/>
                  <a:pt x="92" y="384"/>
                  <a:pt x="92" y="385"/>
                </a:cubicBezTo>
                <a:cubicBezTo>
                  <a:pt x="92" y="383"/>
                  <a:pt x="92" y="383"/>
                  <a:pt x="92" y="383"/>
                </a:cubicBezTo>
                <a:cubicBezTo>
                  <a:pt x="93" y="383"/>
                  <a:pt x="93" y="383"/>
                  <a:pt x="93" y="383"/>
                </a:cubicBezTo>
                <a:cubicBezTo>
                  <a:pt x="94" y="384"/>
                  <a:pt x="93" y="385"/>
                  <a:pt x="93" y="385"/>
                </a:cubicBezTo>
                <a:cubicBezTo>
                  <a:pt x="94" y="385"/>
                  <a:pt x="94" y="385"/>
                  <a:pt x="94" y="385"/>
                </a:cubicBezTo>
                <a:cubicBezTo>
                  <a:pt x="94" y="386"/>
                  <a:pt x="96" y="386"/>
                  <a:pt x="97" y="387"/>
                </a:cubicBezTo>
                <a:cubicBezTo>
                  <a:pt x="96" y="388"/>
                  <a:pt x="96" y="388"/>
                  <a:pt x="96" y="388"/>
                </a:cubicBezTo>
                <a:cubicBezTo>
                  <a:pt x="96" y="388"/>
                  <a:pt x="96" y="388"/>
                  <a:pt x="96" y="388"/>
                </a:cubicBezTo>
                <a:cubicBezTo>
                  <a:pt x="95" y="389"/>
                  <a:pt x="95" y="389"/>
                  <a:pt x="95" y="389"/>
                </a:cubicBezTo>
                <a:cubicBezTo>
                  <a:pt x="95" y="390"/>
                  <a:pt x="96" y="389"/>
                  <a:pt x="97" y="390"/>
                </a:cubicBezTo>
                <a:cubicBezTo>
                  <a:pt x="96" y="390"/>
                  <a:pt x="96" y="390"/>
                  <a:pt x="96" y="390"/>
                </a:cubicBezTo>
                <a:cubicBezTo>
                  <a:pt x="96" y="391"/>
                  <a:pt x="96" y="391"/>
                  <a:pt x="96" y="391"/>
                </a:cubicBezTo>
                <a:cubicBezTo>
                  <a:pt x="97" y="390"/>
                  <a:pt x="97" y="392"/>
                  <a:pt x="97" y="391"/>
                </a:cubicBezTo>
                <a:cubicBezTo>
                  <a:pt x="98" y="391"/>
                  <a:pt x="99" y="392"/>
                  <a:pt x="100" y="392"/>
                </a:cubicBezTo>
                <a:cubicBezTo>
                  <a:pt x="100" y="392"/>
                  <a:pt x="100" y="392"/>
                  <a:pt x="100" y="392"/>
                </a:cubicBezTo>
                <a:cubicBezTo>
                  <a:pt x="103" y="392"/>
                  <a:pt x="103" y="392"/>
                  <a:pt x="103" y="392"/>
                </a:cubicBezTo>
                <a:cubicBezTo>
                  <a:pt x="103" y="392"/>
                  <a:pt x="102" y="393"/>
                  <a:pt x="102" y="392"/>
                </a:cubicBezTo>
                <a:cubicBezTo>
                  <a:pt x="103" y="392"/>
                  <a:pt x="104" y="393"/>
                  <a:pt x="104" y="393"/>
                </a:cubicBezTo>
                <a:cubicBezTo>
                  <a:pt x="106" y="392"/>
                  <a:pt x="108" y="394"/>
                  <a:pt x="108" y="394"/>
                </a:cubicBezTo>
                <a:cubicBezTo>
                  <a:pt x="109" y="394"/>
                  <a:pt x="109" y="395"/>
                  <a:pt x="109" y="396"/>
                </a:cubicBezTo>
                <a:cubicBezTo>
                  <a:pt x="110" y="395"/>
                  <a:pt x="110" y="395"/>
                  <a:pt x="110" y="395"/>
                </a:cubicBezTo>
                <a:cubicBezTo>
                  <a:pt x="109" y="395"/>
                  <a:pt x="109" y="395"/>
                  <a:pt x="109" y="395"/>
                </a:cubicBezTo>
                <a:cubicBezTo>
                  <a:pt x="111" y="395"/>
                  <a:pt x="110" y="393"/>
                  <a:pt x="112" y="393"/>
                </a:cubicBezTo>
                <a:cubicBezTo>
                  <a:pt x="111" y="394"/>
                  <a:pt x="111" y="395"/>
                  <a:pt x="110" y="396"/>
                </a:cubicBezTo>
                <a:cubicBezTo>
                  <a:pt x="111" y="396"/>
                  <a:pt x="111" y="396"/>
                  <a:pt x="111" y="396"/>
                </a:cubicBezTo>
                <a:cubicBezTo>
                  <a:pt x="112" y="396"/>
                  <a:pt x="111" y="397"/>
                  <a:pt x="110" y="397"/>
                </a:cubicBezTo>
                <a:cubicBezTo>
                  <a:pt x="111" y="397"/>
                  <a:pt x="112" y="398"/>
                  <a:pt x="112" y="398"/>
                </a:cubicBezTo>
                <a:cubicBezTo>
                  <a:pt x="111" y="399"/>
                  <a:pt x="111" y="399"/>
                  <a:pt x="111" y="399"/>
                </a:cubicBezTo>
                <a:cubicBezTo>
                  <a:pt x="112" y="399"/>
                  <a:pt x="112" y="398"/>
                  <a:pt x="113" y="398"/>
                </a:cubicBezTo>
                <a:cubicBezTo>
                  <a:pt x="113" y="398"/>
                  <a:pt x="112" y="398"/>
                  <a:pt x="112" y="397"/>
                </a:cubicBezTo>
                <a:cubicBezTo>
                  <a:pt x="114" y="397"/>
                  <a:pt x="115" y="396"/>
                  <a:pt x="116" y="397"/>
                </a:cubicBezTo>
                <a:cubicBezTo>
                  <a:pt x="116" y="398"/>
                  <a:pt x="116" y="398"/>
                  <a:pt x="115" y="398"/>
                </a:cubicBezTo>
                <a:cubicBezTo>
                  <a:pt x="115" y="398"/>
                  <a:pt x="115" y="399"/>
                  <a:pt x="115" y="399"/>
                </a:cubicBezTo>
                <a:cubicBezTo>
                  <a:pt x="115" y="400"/>
                  <a:pt x="115" y="400"/>
                  <a:pt x="116" y="401"/>
                </a:cubicBezTo>
                <a:cubicBezTo>
                  <a:pt x="116" y="401"/>
                  <a:pt x="117" y="400"/>
                  <a:pt x="117" y="400"/>
                </a:cubicBezTo>
                <a:cubicBezTo>
                  <a:pt x="117" y="399"/>
                  <a:pt x="116" y="400"/>
                  <a:pt x="115" y="400"/>
                </a:cubicBezTo>
                <a:cubicBezTo>
                  <a:pt x="116" y="399"/>
                  <a:pt x="117" y="398"/>
                  <a:pt x="118" y="399"/>
                </a:cubicBezTo>
                <a:cubicBezTo>
                  <a:pt x="118" y="399"/>
                  <a:pt x="118" y="399"/>
                  <a:pt x="118" y="399"/>
                </a:cubicBezTo>
                <a:cubicBezTo>
                  <a:pt x="118" y="400"/>
                  <a:pt x="119" y="399"/>
                  <a:pt x="119" y="399"/>
                </a:cubicBezTo>
                <a:cubicBezTo>
                  <a:pt x="121" y="398"/>
                  <a:pt x="122" y="398"/>
                  <a:pt x="123" y="399"/>
                </a:cubicBezTo>
                <a:cubicBezTo>
                  <a:pt x="123" y="399"/>
                  <a:pt x="123" y="398"/>
                  <a:pt x="123" y="398"/>
                </a:cubicBezTo>
                <a:cubicBezTo>
                  <a:pt x="124" y="399"/>
                  <a:pt x="124" y="399"/>
                  <a:pt x="124" y="399"/>
                </a:cubicBezTo>
                <a:cubicBezTo>
                  <a:pt x="124" y="399"/>
                  <a:pt x="124" y="399"/>
                  <a:pt x="124" y="399"/>
                </a:cubicBezTo>
                <a:cubicBezTo>
                  <a:pt x="126" y="398"/>
                  <a:pt x="128" y="400"/>
                  <a:pt x="129" y="398"/>
                </a:cubicBezTo>
                <a:cubicBezTo>
                  <a:pt x="131" y="398"/>
                  <a:pt x="131" y="397"/>
                  <a:pt x="132" y="396"/>
                </a:cubicBezTo>
                <a:cubicBezTo>
                  <a:pt x="133" y="396"/>
                  <a:pt x="135" y="397"/>
                  <a:pt x="134" y="398"/>
                </a:cubicBezTo>
                <a:cubicBezTo>
                  <a:pt x="137" y="397"/>
                  <a:pt x="137" y="397"/>
                  <a:pt x="137" y="397"/>
                </a:cubicBezTo>
                <a:cubicBezTo>
                  <a:pt x="139" y="397"/>
                  <a:pt x="137" y="398"/>
                  <a:pt x="138" y="399"/>
                </a:cubicBezTo>
                <a:cubicBezTo>
                  <a:pt x="139" y="399"/>
                  <a:pt x="139" y="399"/>
                  <a:pt x="139" y="399"/>
                </a:cubicBezTo>
                <a:cubicBezTo>
                  <a:pt x="139" y="398"/>
                  <a:pt x="139" y="398"/>
                  <a:pt x="138" y="398"/>
                </a:cubicBezTo>
                <a:cubicBezTo>
                  <a:pt x="137" y="397"/>
                  <a:pt x="138" y="396"/>
                  <a:pt x="139" y="396"/>
                </a:cubicBezTo>
                <a:cubicBezTo>
                  <a:pt x="139" y="397"/>
                  <a:pt x="142" y="395"/>
                  <a:pt x="141" y="397"/>
                </a:cubicBezTo>
                <a:cubicBezTo>
                  <a:pt x="142" y="396"/>
                  <a:pt x="143" y="397"/>
                  <a:pt x="144" y="397"/>
                </a:cubicBezTo>
                <a:cubicBezTo>
                  <a:pt x="144" y="398"/>
                  <a:pt x="143" y="398"/>
                  <a:pt x="144" y="398"/>
                </a:cubicBezTo>
                <a:cubicBezTo>
                  <a:pt x="145" y="398"/>
                  <a:pt x="145" y="398"/>
                  <a:pt x="145" y="398"/>
                </a:cubicBezTo>
                <a:cubicBezTo>
                  <a:pt x="144" y="398"/>
                  <a:pt x="145" y="397"/>
                  <a:pt x="145" y="397"/>
                </a:cubicBezTo>
                <a:cubicBezTo>
                  <a:pt x="145" y="397"/>
                  <a:pt x="143" y="397"/>
                  <a:pt x="143" y="396"/>
                </a:cubicBezTo>
                <a:cubicBezTo>
                  <a:pt x="143" y="394"/>
                  <a:pt x="146" y="395"/>
                  <a:pt x="147" y="395"/>
                </a:cubicBezTo>
                <a:cubicBezTo>
                  <a:pt x="147" y="394"/>
                  <a:pt x="146" y="395"/>
                  <a:pt x="146" y="394"/>
                </a:cubicBezTo>
                <a:cubicBezTo>
                  <a:pt x="146" y="394"/>
                  <a:pt x="146" y="394"/>
                  <a:pt x="146" y="394"/>
                </a:cubicBezTo>
                <a:cubicBezTo>
                  <a:pt x="150" y="394"/>
                  <a:pt x="151" y="393"/>
                  <a:pt x="154" y="393"/>
                </a:cubicBezTo>
                <a:cubicBezTo>
                  <a:pt x="153" y="392"/>
                  <a:pt x="153" y="392"/>
                  <a:pt x="153" y="392"/>
                </a:cubicBezTo>
                <a:cubicBezTo>
                  <a:pt x="154" y="391"/>
                  <a:pt x="156" y="392"/>
                  <a:pt x="156" y="392"/>
                </a:cubicBezTo>
                <a:cubicBezTo>
                  <a:pt x="157" y="391"/>
                  <a:pt x="158" y="392"/>
                  <a:pt x="158" y="392"/>
                </a:cubicBezTo>
                <a:cubicBezTo>
                  <a:pt x="158" y="393"/>
                  <a:pt x="160" y="394"/>
                  <a:pt x="158" y="395"/>
                </a:cubicBezTo>
                <a:cubicBezTo>
                  <a:pt x="158" y="394"/>
                  <a:pt x="158" y="394"/>
                  <a:pt x="158" y="394"/>
                </a:cubicBezTo>
                <a:cubicBezTo>
                  <a:pt x="158" y="394"/>
                  <a:pt x="158" y="394"/>
                  <a:pt x="158" y="394"/>
                </a:cubicBezTo>
                <a:cubicBezTo>
                  <a:pt x="158" y="394"/>
                  <a:pt x="157" y="394"/>
                  <a:pt x="156" y="393"/>
                </a:cubicBezTo>
                <a:cubicBezTo>
                  <a:pt x="156" y="394"/>
                  <a:pt x="157" y="395"/>
                  <a:pt x="157" y="395"/>
                </a:cubicBezTo>
                <a:cubicBezTo>
                  <a:pt x="157" y="396"/>
                  <a:pt x="157" y="396"/>
                  <a:pt x="157" y="396"/>
                </a:cubicBezTo>
                <a:cubicBezTo>
                  <a:pt x="158" y="395"/>
                  <a:pt x="161" y="397"/>
                  <a:pt x="161" y="394"/>
                </a:cubicBezTo>
                <a:cubicBezTo>
                  <a:pt x="163" y="395"/>
                  <a:pt x="162" y="396"/>
                  <a:pt x="163" y="396"/>
                </a:cubicBezTo>
                <a:cubicBezTo>
                  <a:pt x="163" y="395"/>
                  <a:pt x="163" y="395"/>
                  <a:pt x="163" y="395"/>
                </a:cubicBezTo>
                <a:cubicBezTo>
                  <a:pt x="164" y="395"/>
                  <a:pt x="164" y="396"/>
                  <a:pt x="164" y="395"/>
                </a:cubicBezTo>
                <a:cubicBezTo>
                  <a:pt x="164" y="394"/>
                  <a:pt x="163" y="395"/>
                  <a:pt x="162" y="395"/>
                </a:cubicBezTo>
                <a:cubicBezTo>
                  <a:pt x="162" y="394"/>
                  <a:pt x="163" y="394"/>
                  <a:pt x="163" y="394"/>
                </a:cubicBezTo>
                <a:cubicBezTo>
                  <a:pt x="164" y="393"/>
                  <a:pt x="165" y="395"/>
                  <a:pt x="167" y="395"/>
                </a:cubicBezTo>
                <a:cubicBezTo>
                  <a:pt x="168" y="394"/>
                  <a:pt x="168" y="393"/>
                  <a:pt x="170" y="393"/>
                </a:cubicBezTo>
                <a:cubicBezTo>
                  <a:pt x="170" y="394"/>
                  <a:pt x="169" y="394"/>
                  <a:pt x="169" y="395"/>
                </a:cubicBezTo>
                <a:cubicBezTo>
                  <a:pt x="170" y="395"/>
                  <a:pt x="170" y="395"/>
                  <a:pt x="170" y="395"/>
                </a:cubicBezTo>
                <a:cubicBezTo>
                  <a:pt x="170" y="394"/>
                  <a:pt x="170" y="394"/>
                  <a:pt x="170" y="394"/>
                </a:cubicBezTo>
                <a:cubicBezTo>
                  <a:pt x="172" y="394"/>
                  <a:pt x="171" y="392"/>
                  <a:pt x="172" y="391"/>
                </a:cubicBezTo>
                <a:cubicBezTo>
                  <a:pt x="171" y="391"/>
                  <a:pt x="169" y="391"/>
                  <a:pt x="170" y="390"/>
                </a:cubicBezTo>
                <a:cubicBezTo>
                  <a:pt x="169" y="391"/>
                  <a:pt x="168" y="394"/>
                  <a:pt x="167" y="392"/>
                </a:cubicBezTo>
                <a:cubicBezTo>
                  <a:pt x="167" y="392"/>
                  <a:pt x="167" y="392"/>
                  <a:pt x="167" y="392"/>
                </a:cubicBezTo>
                <a:cubicBezTo>
                  <a:pt x="165" y="392"/>
                  <a:pt x="165" y="392"/>
                  <a:pt x="165" y="392"/>
                </a:cubicBezTo>
                <a:cubicBezTo>
                  <a:pt x="165" y="390"/>
                  <a:pt x="167" y="391"/>
                  <a:pt x="168" y="390"/>
                </a:cubicBezTo>
                <a:cubicBezTo>
                  <a:pt x="166" y="389"/>
                  <a:pt x="166" y="389"/>
                  <a:pt x="166" y="389"/>
                </a:cubicBezTo>
                <a:cubicBezTo>
                  <a:pt x="165" y="388"/>
                  <a:pt x="169" y="387"/>
                  <a:pt x="170" y="386"/>
                </a:cubicBezTo>
                <a:cubicBezTo>
                  <a:pt x="172" y="387"/>
                  <a:pt x="170" y="388"/>
                  <a:pt x="171" y="389"/>
                </a:cubicBezTo>
                <a:cubicBezTo>
                  <a:pt x="170" y="387"/>
                  <a:pt x="174" y="387"/>
                  <a:pt x="174" y="387"/>
                </a:cubicBezTo>
                <a:cubicBezTo>
                  <a:pt x="174" y="387"/>
                  <a:pt x="174" y="387"/>
                  <a:pt x="174" y="387"/>
                </a:cubicBezTo>
                <a:cubicBezTo>
                  <a:pt x="174" y="386"/>
                  <a:pt x="174" y="386"/>
                  <a:pt x="174" y="386"/>
                </a:cubicBezTo>
                <a:cubicBezTo>
                  <a:pt x="175" y="387"/>
                  <a:pt x="177" y="388"/>
                  <a:pt x="178" y="389"/>
                </a:cubicBezTo>
                <a:cubicBezTo>
                  <a:pt x="179" y="391"/>
                  <a:pt x="177" y="389"/>
                  <a:pt x="176" y="390"/>
                </a:cubicBezTo>
                <a:cubicBezTo>
                  <a:pt x="176" y="390"/>
                  <a:pt x="176" y="390"/>
                  <a:pt x="176" y="390"/>
                </a:cubicBezTo>
                <a:cubicBezTo>
                  <a:pt x="176" y="391"/>
                  <a:pt x="176" y="391"/>
                  <a:pt x="176" y="391"/>
                </a:cubicBezTo>
                <a:cubicBezTo>
                  <a:pt x="176" y="391"/>
                  <a:pt x="177" y="392"/>
                  <a:pt x="177" y="392"/>
                </a:cubicBezTo>
                <a:cubicBezTo>
                  <a:pt x="176" y="393"/>
                  <a:pt x="174" y="392"/>
                  <a:pt x="173" y="393"/>
                </a:cubicBezTo>
                <a:cubicBezTo>
                  <a:pt x="173" y="393"/>
                  <a:pt x="174" y="393"/>
                  <a:pt x="175" y="393"/>
                </a:cubicBezTo>
                <a:cubicBezTo>
                  <a:pt x="177" y="392"/>
                  <a:pt x="180" y="395"/>
                  <a:pt x="181" y="392"/>
                </a:cubicBezTo>
                <a:cubicBezTo>
                  <a:pt x="180" y="392"/>
                  <a:pt x="180" y="392"/>
                  <a:pt x="180" y="392"/>
                </a:cubicBezTo>
                <a:cubicBezTo>
                  <a:pt x="179" y="391"/>
                  <a:pt x="180" y="390"/>
                  <a:pt x="180" y="390"/>
                </a:cubicBezTo>
                <a:cubicBezTo>
                  <a:pt x="181" y="390"/>
                  <a:pt x="181" y="390"/>
                  <a:pt x="181" y="390"/>
                </a:cubicBezTo>
                <a:cubicBezTo>
                  <a:pt x="181" y="389"/>
                  <a:pt x="182" y="388"/>
                  <a:pt x="183" y="387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85" y="388"/>
                  <a:pt x="185" y="386"/>
                  <a:pt x="186" y="387"/>
                </a:cubicBezTo>
                <a:cubicBezTo>
                  <a:pt x="186" y="387"/>
                  <a:pt x="186" y="387"/>
                  <a:pt x="186" y="388"/>
                </a:cubicBezTo>
                <a:cubicBezTo>
                  <a:pt x="187" y="388"/>
                  <a:pt x="187" y="388"/>
                  <a:pt x="187" y="388"/>
                </a:cubicBezTo>
                <a:cubicBezTo>
                  <a:pt x="188" y="386"/>
                  <a:pt x="190" y="386"/>
                  <a:pt x="191" y="386"/>
                </a:cubicBezTo>
                <a:cubicBezTo>
                  <a:pt x="194" y="385"/>
                  <a:pt x="197" y="384"/>
                  <a:pt x="200" y="384"/>
                </a:cubicBezTo>
                <a:cubicBezTo>
                  <a:pt x="200" y="383"/>
                  <a:pt x="204" y="382"/>
                  <a:pt x="203" y="380"/>
                </a:cubicBezTo>
                <a:cubicBezTo>
                  <a:pt x="203" y="380"/>
                  <a:pt x="204" y="380"/>
                  <a:pt x="204" y="380"/>
                </a:cubicBezTo>
                <a:cubicBezTo>
                  <a:pt x="203" y="379"/>
                  <a:pt x="203" y="379"/>
                  <a:pt x="203" y="379"/>
                </a:cubicBezTo>
                <a:cubicBezTo>
                  <a:pt x="205" y="378"/>
                  <a:pt x="207" y="379"/>
                  <a:pt x="208" y="378"/>
                </a:cubicBezTo>
                <a:cubicBezTo>
                  <a:pt x="206" y="378"/>
                  <a:pt x="205" y="377"/>
                  <a:pt x="204" y="376"/>
                </a:cubicBezTo>
                <a:cubicBezTo>
                  <a:pt x="206" y="375"/>
                  <a:pt x="207" y="374"/>
                  <a:pt x="209" y="373"/>
                </a:cubicBezTo>
                <a:cubicBezTo>
                  <a:pt x="208" y="373"/>
                  <a:pt x="209" y="372"/>
                  <a:pt x="209" y="372"/>
                </a:cubicBezTo>
                <a:cubicBezTo>
                  <a:pt x="210" y="372"/>
                  <a:pt x="211" y="372"/>
                  <a:pt x="210" y="373"/>
                </a:cubicBezTo>
                <a:cubicBezTo>
                  <a:pt x="211" y="374"/>
                  <a:pt x="213" y="373"/>
                  <a:pt x="213" y="372"/>
                </a:cubicBezTo>
                <a:cubicBezTo>
                  <a:pt x="212" y="373"/>
                  <a:pt x="214" y="374"/>
                  <a:pt x="214" y="374"/>
                </a:cubicBezTo>
                <a:cubicBezTo>
                  <a:pt x="215" y="373"/>
                  <a:pt x="217" y="372"/>
                  <a:pt x="219" y="372"/>
                </a:cubicBezTo>
                <a:cubicBezTo>
                  <a:pt x="218" y="371"/>
                  <a:pt x="219" y="370"/>
                  <a:pt x="219" y="370"/>
                </a:cubicBezTo>
                <a:cubicBezTo>
                  <a:pt x="218" y="370"/>
                  <a:pt x="218" y="371"/>
                  <a:pt x="218" y="371"/>
                </a:cubicBezTo>
                <a:cubicBezTo>
                  <a:pt x="217" y="370"/>
                  <a:pt x="216" y="370"/>
                  <a:pt x="217" y="369"/>
                </a:cubicBezTo>
                <a:cubicBezTo>
                  <a:pt x="218" y="369"/>
                  <a:pt x="219" y="370"/>
                  <a:pt x="220" y="369"/>
                </a:cubicBezTo>
                <a:cubicBezTo>
                  <a:pt x="220" y="368"/>
                  <a:pt x="222" y="366"/>
                  <a:pt x="221" y="366"/>
                </a:cubicBezTo>
                <a:cubicBezTo>
                  <a:pt x="221" y="364"/>
                  <a:pt x="224" y="363"/>
                  <a:pt x="226" y="363"/>
                </a:cubicBezTo>
                <a:cubicBezTo>
                  <a:pt x="226" y="361"/>
                  <a:pt x="229" y="360"/>
                  <a:pt x="226" y="359"/>
                </a:cubicBezTo>
                <a:cubicBezTo>
                  <a:pt x="226" y="359"/>
                  <a:pt x="227" y="359"/>
                  <a:pt x="228" y="358"/>
                </a:cubicBezTo>
                <a:cubicBezTo>
                  <a:pt x="228" y="359"/>
                  <a:pt x="229" y="359"/>
                  <a:pt x="229" y="359"/>
                </a:cubicBezTo>
                <a:cubicBezTo>
                  <a:pt x="232" y="358"/>
                  <a:pt x="232" y="358"/>
                  <a:pt x="232" y="358"/>
                </a:cubicBezTo>
                <a:cubicBezTo>
                  <a:pt x="235" y="357"/>
                  <a:pt x="233" y="354"/>
                  <a:pt x="237" y="354"/>
                </a:cubicBezTo>
                <a:cubicBezTo>
                  <a:pt x="237" y="354"/>
                  <a:pt x="237" y="354"/>
                  <a:pt x="237" y="354"/>
                </a:cubicBezTo>
                <a:cubicBezTo>
                  <a:pt x="237" y="353"/>
                  <a:pt x="236" y="351"/>
                  <a:pt x="238" y="352"/>
                </a:cubicBezTo>
                <a:cubicBezTo>
                  <a:pt x="239" y="350"/>
                  <a:pt x="242" y="351"/>
                  <a:pt x="241" y="349"/>
                </a:cubicBezTo>
                <a:cubicBezTo>
                  <a:pt x="242" y="348"/>
                  <a:pt x="243" y="346"/>
                  <a:pt x="244" y="347"/>
                </a:cubicBezTo>
                <a:cubicBezTo>
                  <a:pt x="245" y="345"/>
                  <a:pt x="245" y="345"/>
                  <a:pt x="245" y="345"/>
                </a:cubicBezTo>
                <a:cubicBezTo>
                  <a:pt x="245" y="345"/>
                  <a:pt x="245" y="344"/>
                  <a:pt x="243" y="344"/>
                </a:cubicBezTo>
                <a:cubicBezTo>
                  <a:pt x="243" y="346"/>
                  <a:pt x="241" y="344"/>
                  <a:pt x="241" y="344"/>
                </a:cubicBezTo>
                <a:cubicBezTo>
                  <a:pt x="242" y="342"/>
                  <a:pt x="242" y="342"/>
                  <a:pt x="242" y="342"/>
                </a:cubicBezTo>
                <a:cubicBezTo>
                  <a:pt x="241" y="342"/>
                  <a:pt x="239" y="343"/>
                  <a:pt x="239" y="341"/>
                </a:cubicBezTo>
                <a:cubicBezTo>
                  <a:pt x="240" y="340"/>
                  <a:pt x="243" y="340"/>
                  <a:pt x="244" y="340"/>
                </a:cubicBezTo>
                <a:cubicBezTo>
                  <a:pt x="247" y="338"/>
                  <a:pt x="249" y="340"/>
                  <a:pt x="251" y="339"/>
                </a:cubicBezTo>
                <a:cubicBezTo>
                  <a:pt x="251" y="338"/>
                  <a:pt x="253" y="338"/>
                  <a:pt x="252" y="337"/>
                </a:cubicBezTo>
                <a:cubicBezTo>
                  <a:pt x="250" y="337"/>
                  <a:pt x="250" y="337"/>
                  <a:pt x="250" y="337"/>
                </a:cubicBezTo>
                <a:cubicBezTo>
                  <a:pt x="251" y="338"/>
                  <a:pt x="249" y="338"/>
                  <a:pt x="248" y="338"/>
                </a:cubicBezTo>
                <a:cubicBezTo>
                  <a:pt x="247" y="336"/>
                  <a:pt x="246" y="339"/>
                  <a:pt x="245" y="338"/>
                </a:cubicBezTo>
                <a:cubicBezTo>
                  <a:pt x="246" y="338"/>
                  <a:pt x="246" y="336"/>
                  <a:pt x="247" y="336"/>
                </a:cubicBezTo>
                <a:cubicBezTo>
                  <a:pt x="249" y="335"/>
                  <a:pt x="250" y="332"/>
                  <a:pt x="252" y="333"/>
                </a:cubicBezTo>
                <a:cubicBezTo>
                  <a:pt x="253" y="332"/>
                  <a:pt x="252" y="332"/>
                  <a:pt x="253" y="331"/>
                </a:cubicBezTo>
                <a:cubicBezTo>
                  <a:pt x="254" y="332"/>
                  <a:pt x="255" y="332"/>
                  <a:pt x="256" y="331"/>
                </a:cubicBezTo>
                <a:cubicBezTo>
                  <a:pt x="257" y="334"/>
                  <a:pt x="260" y="331"/>
                  <a:pt x="262" y="332"/>
                </a:cubicBezTo>
                <a:cubicBezTo>
                  <a:pt x="262" y="331"/>
                  <a:pt x="262" y="331"/>
                  <a:pt x="262" y="331"/>
                </a:cubicBezTo>
                <a:cubicBezTo>
                  <a:pt x="261" y="331"/>
                  <a:pt x="261" y="331"/>
                  <a:pt x="261" y="331"/>
                </a:cubicBezTo>
                <a:cubicBezTo>
                  <a:pt x="261" y="330"/>
                  <a:pt x="260" y="330"/>
                  <a:pt x="260" y="329"/>
                </a:cubicBezTo>
                <a:cubicBezTo>
                  <a:pt x="261" y="330"/>
                  <a:pt x="261" y="330"/>
                  <a:pt x="261" y="330"/>
                </a:cubicBezTo>
                <a:cubicBezTo>
                  <a:pt x="262" y="328"/>
                  <a:pt x="262" y="328"/>
                  <a:pt x="262" y="328"/>
                </a:cubicBezTo>
                <a:cubicBezTo>
                  <a:pt x="266" y="328"/>
                  <a:pt x="261" y="327"/>
                  <a:pt x="262" y="325"/>
                </a:cubicBezTo>
                <a:cubicBezTo>
                  <a:pt x="263" y="325"/>
                  <a:pt x="263" y="326"/>
                  <a:pt x="264" y="326"/>
                </a:cubicBezTo>
                <a:cubicBezTo>
                  <a:pt x="265" y="326"/>
                  <a:pt x="265" y="325"/>
                  <a:pt x="266" y="325"/>
                </a:cubicBezTo>
                <a:cubicBezTo>
                  <a:pt x="262" y="324"/>
                  <a:pt x="262" y="324"/>
                  <a:pt x="262" y="324"/>
                </a:cubicBezTo>
                <a:cubicBezTo>
                  <a:pt x="263" y="324"/>
                  <a:pt x="263" y="324"/>
                  <a:pt x="263" y="324"/>
                </a:cubicBezTo>
                <a:cubicBezTo>
                  <a:pt x="263" y="323"/>
                  <a:pt x="262" y="323"/>
                  <a:pt x="261" y="322"/>
                </a:cubicBezTo>
                <a:cubicBezTo>
                  <a:pt x="262" y="320"/>
                  <a:pt x="266" y="321"/>
                  <a:pt x="265" y="318"/>
                </a:cubicBezTo>
                <a:cubicBezTo>
                  <a:pt x="269" y="318"/>
                  <a:pt x="266" y="320"/>
                  <a:pt x="268" y="321"/>
                </a:cubicBezTo>
                <a:cubicBezTo>
                  <a:pt x="269" y="320"/>
                  <a:pt x="269" y="320"/>
                  <a:pt x="269" y="320"/>
                </a:cubicBezTo>
                <a:cubicBezTo>
                  <a:pt x="269" y="320"/>
                  <a:pt x="269" y="320"/>
                  <a:pt x="269" y="320"/>
                </a:cubicBezTo>
                <a:cubicBezTo>
                  <a:pt x="269" y="318"/>
                  <a:pt x="272" y="316"/>
                  <a:pt x="273" y="315"/>
                </a:cubicBezTo>
                <a:cubicBezTo>
                  <a:pt x="274" y="315"/>
                  <a:pt x="274" y="314"/>
                  <a:pt x="275" y="315"/>
                </a:cubicBezTo>
                <a:cubicBezTo>
                  <a:pt x="277" y="311"/>
                  <a:pt x="280" y="313"/>
                  <a:pt x="283" y="312"/>
                </a:cubicBezTo>
                <a:cubicBezTo>
                  <a:pt x="282" y="311"/>
                  <a:pt x="284" y="312"/>
                  <a:pt x="284" y="311"/>
                </a:cubicBezTo>
                <a:cubicBezTo>
                  <a:pt x="289" y="312"/>
                  <a:pt x="289" y="306"/>
                  <a:pt x="293" y="306"/>
                </a:cubicBezTo>
                <a:cubicBezTo>
                  <a:pt x="292" y="305"/>
                  <a:pt x="292" y="305"/>
                  <a:pt x="292" y="305"/>
                </a:cubicBezTo>
                <a:cubicBezTo>
                  <a:pt x="296" y="304"/>
                  <a:pt x="295" y="301"/>
                  <a:pt x="299" y="301"/>
                </a:cubicBezTo>
                <a:cubicBezTo>
                  <a:pt x="299" y="302"/>
                  <a:pt x="301" y="302"/>
                  <a:pt x="301" y="303"/>
                </a:cubicBezTo>
                <a:cubicBezTo>
                  <a:pt x="301" y="304"/>
                  <a:pt x="300" y="302"/>
                  <a:pt x="299" y="303"/>
                </a:cubicBezTo>
                <a:cubicBezTo>
                  <a:pt x="299" y="303"/>
                  <a:pt x="299" y="303"/>
                  <a:pt x="299" y="303"/>
                </a:cubicBezTo>
                <a:cubicBezTo>
                  <a:pt x="300" y="302"/>
                  <a:pt x="300" y="304"/>
                  <a:pt x="302" y="303"/>
                </a:cubicBezTo>
                <a:cubicBezTo>
                  <a:pt x="302" y="303"/>
                  <a:pt x="302" y="302"/>
                  <a:pt x="302" y="302"/>
                </a:cubicBezTo>
                <a:cubicBezTo>
                  <a:pt x="305" y="302"/>
                  <a:pt x="305" y="302"/>
                  <a:pt x="305" y="302"/>
                </a:cubicBezTo>
                <a:cubicBezTo>
                  <a:pt x="306" y="303"/>
                  <a:pt x="306" y="305"/>
                  <a:pt x="305" y="306"/>
                </a:cubicBezTo>
                <a:cubicBezTo>
                  <a:pt x="306" y="306"/>
                  <a:pt x="306" y="305"/>
                  <a:pt x="307" y="305"/>
                </a:cubicBezTo>
                <a:cubicBezTo>
                  <a:pt x="307" y="306"/>
                  <a:pt x="306" y="306"/>
                  <a:pt x="305" y="307"/>
                </a:cubicBezTo>
                <a:cubicBezTo>
                  <a:pt x="306" y="308"/>
                  <a:pt x="306" y="308"/>
                  <a:pt x="307" y="308"/>
                </a:cubicBezTo>
                <a:cubicBezTo>
                  <a:pt x="306" y="308"/>
                  <a:pt x="306" y="308"/>
                  <a:pt x="306" y="308"/>
                </a:cubicBezTo>
                <a:cubicBezTo>
                  <a:pt x="309" y="308"/>
                  <a:pt x="307" y="310"/>
                  <a:pt x="309" y="310"/>
                </a:cubicBezTo>
                <a:cubicBezTo>
                  <a:pt x="309" y="312"/>
                  <a:pt x="307" y="312"/>
                  <a:pt x="306" y="313"/>
                </a:cubicBezTo>
                <a:cubicBezTo>
                  <a:pt x="306" y="314"/>
                  <a:pt x="308" y="313"/>
                  <a:pt x="308" y="314"/>
                </a:cubicBezTo>
                <a:cubicBezTo>
                  <a:pt x="308" y="313"/>
                  <a:pt x="308" y="313"/>
                  <a:pt x="308" y="313"/>
                </a:cubicBezTo>
                <a:cubicBezTo>
                  <a:pt x="309" y="313"/>
                  <a:pt x="310" y="313"/>
                  <a:pt x="310" y="313"/>
                </a:cubicBezTo>
                <a:cubicBezTo>
                  <a:pt x="310" y="314"/>
                  <a:pt x="310" y="315"/>
                  <a:pt x="309" y="316"/>
                </a:cubicBezTo>
                <a:cubicBezTo>
                  <a:pt x="311" y="315"/>
                  <a:pt x="311" y="318"/>
                  <a:pt x="312" y="316"/>
                </a:cubicBezTo>
                <a:cubicBezTo>
                  <a:pt x="313" y="316"/>
                  <a:pt x="312" y="317"/>
                  <a:pt x="312" y="317"/>
                </a:cubicBezTo>
                <a:cubicBezTo>
                  <a:pt x="313" y="318"/>
                  <a:pt x="313" y="317"/>
                  <a:pt x="314" y="318"/>
                </a:cubicBezTo>
                <a:cubicBezTo>
                  <a:pt x="314" y="318"/>
                  <a:pt x="314" y="318"/>
                  <a:pt x="314" y="319"/>
                </a:cubicBezTo>
                <a:cubicBezTo>
                  <a:pt x="314" y="319"/>
                  <a:pt x="314" y="319"/>
                  <a:pt x="314" y="319"/>
                </a:cubicBezTo>
                <a:cubicBezTo>
                  <a:pt x="315" y="321"/>
                  <a:pt x="317" y="319"/>
                  <a:pt x="319" y="319"/>
                </a:cubicBezTo>
                <a:cubicBezTo>
                  <a:pt x="319" y="319"/>
                  <a:pt x="318" y="320"/>
                  <a:pt x="318" y="321"/>
                </a:cubicBezTo>
                <a:cubicBezTo>
                  <a:pt x="320" y="322"/>
                  <a:pt x="320" y="322"/>
                  <a:pt x="320" y="322"/>
                </a:cubicBezTo>
                <a:cubicBezTo>
                  <a:pt x="319" y="323"/>
                  <a:pt x="319" y="323"/>
                  <a:pt x="319" y="323"/>
                </a:cubicBezTo>
                <a:cubicBezTo>
                  <a:pt x="321" y="323"/>
                  <a:pt x="319" y="324"/>
                  <a:pt x="319" y="325"/>
                </a:cubicBezTo>
                <a:cubicBezTo>
                  <a:pt x="317" y="327"/>
                  <a:pt x="322" y="328"/>
                  <a:pt x="319" y="330"/>
                </a:cubicBezTo>
                <a:cubicBezTo>
                  <a:pt x="321" y="330"/>
                  <a:pt x="321" y="330"/>
                  <a:pt x="321" y="330"/>
                </a:cubicBezTo>
                <a:cubicBezTo>
                  <a:pt x="320" y="331"/>
                  <a:pt x="320" y="332"/>
                  <a:pt x="321" y="333"/>
                </a:cubicBezTo>
                <a:cubicBezTo>
                  <a:pt x="322" y="332"/>
                  <a:pt x="323" y="331"/>
                  <a:pt x="324" y="331"/>
                </a:cubicBezTo>
                <a:cubicBezTo>
                  <a:pt x="324" y="332"/>
                  <a:pt x="325" y="334"/>
                  <a:pt x="324" y="334"/>
                </a:cubicBezTo>
                <a:cubicBezTo>
                  <a:pt x="320" y="336"/>
                  <a:pt x="322" y="338"/>
                  <a:pt x="321" y="340"/>
                </a:cubicBezTo>
                <a:cubicBezTo>
                  <a:pt x="322" y="340"/>
                  <a:pt x="322" y="340"/>
                  <a:pt x="322" y="340"/>
                </a:cubicBezTo>
                <a:cubicBezTo>
                  <a:pt x="323" y="340"/>
                  <a:pt x="323" y="341"/>
                  <a:pt x="323" y="342"/>
                </a:cubicBezTo>
                <a:cubicBezTo>
                  <a:pt x="324" y="341"/>
                  <a:pt x="324" y="341"/>
                  <a:pt x="324" y="341"/>
                </a:cubicBezTo>
                <a:cubicBezTo>
                  <a:pt x="325" y="341"/>
                  <a:pt x="325" y="341"/>
                  <a:pt x="325" y="341"/>
                </a:cubicBezTo>
                <a:cubicBezTo>
                  <a:pt x="324" y="341"/>
                  <a:pt x="324" y="342"/>
                  <a:pt x="324" y="342"/>
                </a:cubicBezTo>
                <a:cubicBezTo>
                  <a:pt x="325" y="343"/>
                  <a:pt x="323" y="345"/>
                  <a:pt x="326" y="345"/>
                </a:cubicBezTo>
                <a:cubicBezTo>
                  <a:pt x="326" y="346"/>
                  <a:pt x="326" y="347"/>
                  <a:pt x="325" y="348"/>
                </a:cubicBezTo>
                <a:cubicBezTo>
                  <a:pt x="326" y="349"/>
                  <a:pt x="326" y="349"/>
                  <a:pt x="327" y="349"/>
                </a:cubicBezTo>
                <a:cubicBezTo>
                  <a:pt x="327" y="349"/>
                  <a:pt x="327" y="349"/>
                  <a:pt x="327" y="349"/>
                </a:cubicBezTo>
                <a:cubicBezTo>
                  <a:pt x="329" y="349"/>
                  <a:pt x="327" y="352"/>
                  <a:pt x="330" y="351"/>
                </a:cubicBezTo>
                <a:cubicBezTo>
                  <a:pt x="329" y="352"/>
                  <a:pt x="329" y="352"/>
                  <a:pt x="329" y="352"/>
                </a:cubicBezTo>
                <a:cubicBezTo>
                  <a:pt x="328" y="354"/>
                  <a:pt x="331" y="354"/>
                  <a:pt x="333" y="355"/>
                </a:cubicBezTo>
                <a:cubicBezTo>
                  <a:pt x="333" y="355"/>
                  <a:pt x="333" y="355"/>
                  <a:pt x="333" y="355"/>
                </a:cubicBezTo>
                <a:cubicBezTo>
                  <a:pt x="334" y="355"/>
                  <a:pt x="334" y="355"/>
                  <a:pt x="334" y="355"/>
                </a:cubicBezTo>
                <a:cubicBezTo>
                  <a:pt x="334" y="356"/>
                  <a:pt x="335" y="356"/>
                  <a:pt x="334" y="356"/>
                </a:cubicBezTo>
                <a:cubicBezTo>
                  <a:pt x="334" y="358"/>
                  <a:pt x="335" y="356"/>
                  <a:pt x="335" y="357"/>
                </a:cubicBezTo>
                <a:cubicBezTo>
                  <a:pt x="336" y="358"/>
                  <a:pt x="338" y="357"/>
                  <a:pt x="339" y="357"/>
                </a:cubicBezTo>
                <a:cubicBezTo>
                  <a:pt x="338" y="359"/>
                  <a:pt x="337" y="358"/>
                  <a:pt x="336" y="358"/>
                </a:cubicBezTo>
                <a:cubicBezTo>
                  <a:pt x="337" y="359"/>
                  <a:pt x="338" y="360"/>
                  <a:pt x="340" y="360"/>
                </a:cubicBezTo>
                <a:cubicBezTo>
                  <a:pt x="340" y="360"/>
                  <a:pt x="339" y="359"/>
                  <a:pt x="339" y="359"/>
                </a:cubicBezTo>
                <a:cubicBezTo>
                  <a:pt x="340" y="359"/>
                  <a:pt x="340" y="359"/>
                  <a:pt x="340" y="359"/>
                </a:cubicBezTo>
                <a:cubicBezTo>
                  <a:pt x="341" y="359"/>
                  <a:pt x="341" y="359"/>
                  <a:pt x="341" y="359"/>
                </a:cubicBezTo>
                <a:cubicBezTo>
                  <a:pt x="341" y="359"/>
                  <a:pt x="341" y="359"/>
                  <a:pt x="341" y="359"/>
                </a:cubicBezTo>
                <a:cubicBezTo>
                  <a:pt x="342" y="359"/>
                  <a:pt x="341" y="359"/>
                  <a:pt x="342" y="360"/>
                </a:cubicBezTo>
                <a:cubicBezTo>
                  <a:pt x="343" y="359"/>
                  <a:pt x="344" y="359"/>
                  <a:pt x="344" y="358"/>
                </a:cubicBezTo>
                <a:cubicBezTo>
                  <a:pt x="345" y="359"/>
                  <a:pt x="345" y="359"/>
                  <a:pt x="345" y="359"/>
                </a:cubicBezTo>
                <a:cubicBezTo>
                  <a:pt x="346" y="358"/>
                  <a:pt x="344" y="357"/>
                  <a:pt x="345" y="357"/>
                </a:cubicBezTo>
                <a:cubicBezTo>
                  <a:pt x="347" y="355"/>
                  <a:pt x="348" y="357"/>
                  <a:pt x="349" y="358"/>
                </a:cubicBezTo>
                <a:cubicBezTo>
                  <a:pt x="349" y="358"/>
                  <a:pt x="348" y="359"/>
                  <a:pt x="348" y="359"/>
                </a:cubicBezTo>
                <a:cubicBezTo>
                  <a:pt x="349" y="359"/>
                  <a:pt x="350" y="358"/>
                  <a:pt x="351" y="359"/>
                </a:cubicBezTo>
                <a:cubicBezTo>
                  <a:pt x="351" y="358"/>
                  <a:pt x="351" y="358"/>
                  <a:pt x="351" y="358"/>
                </a:cubicBezTo>
                <a:cubicBezTo>
                  <a:pt x="354" y="358"/>
                  <a:pt x="354" y="358"/>
                  <a:pt x="354" y="358"/>
                </a:cubicBezTo>
                <a:cubicBezTo>
                  <a:pt x="353" y="359"/>
                  <a:pt x="353" y="360"/>
                  <a:pt x="353" y="360"/>
                </a:cubicBezTo>
                <a:cubicBezTo>
                  <a:pt x="354" y="361"/>
                  <a:pt x="355" y="358"/>
                  <a:pt x="357" y="360"/>
                </a:cubicBezTo>
                <a:cubicBezTo>
                  <a:pt x="355" y="360"/>
                  <a:pt x="353" y="363"/>
                  <a:pt x="351" y="361"/>
                </a:cubicBezTo>
                <a:cubicBezTo>
                  <a:pt x="351" y="361"/>
                  <a:pt x="349" y="361"/>
                  <a:pt x="349" y="362"/>
                </a:cubicBezTo>
                <a:cubicBezTo>
                  <a:pt x="351" y="362"/>
                  <a:pt x="353" y="362"/>
                  <a:pt x="355" y="362"/>
                </a:cubicBezTo>
                <a:cubicBezTo>
                  <a:pt x="356" y="362"/>
                  <a:pt x="356" y="362"/>
                  <a:pt x="356" y="362"/>
                </a:cubicBezTo>
                <a:cubicBezTo>
                  <a:pt x="356" y="362"/>
                  <a:pt x="358" y="362"/>
                  <a:pt x="357" y="363"/>
                </a:cubicBezTo>
                <a:cubicBezTo>
                  <a:pt x="356" y="363"/>
                  <a:pt x="356" y="363"/>
                  <a:pt x="356" y="363"/>
                </a:cubicBezTo>
                <a:cubicBezTo>
                  <a:pt x="358" y="363"/>
                  <a:pt x="358" y="365"/>
                  <a:pt x="360" y="364"/>
                </a:cubicBezTo>
                <a:cubicBezTo>
                  <a:pt x="362" y="367"/>
                  <a:pt x="366" y="364"/>
                  <a:pt x="369" y="366"/>
                </a:cubicBezTo>
                <a:cubicBezTo>
                  <a:pt x="369" y="367"/>
                  <a:pt x="369" y="367"/>
                  <a:pt x="369" y="367"/>
                </a:cubicBezTo>
                <a:cubicBezTo>
                  <a:pt x="370" y="367"/>
                  <a:pt x="370" y="366"/>
                  <a:pt x="370" y="366"/>
                </a:cubicBezTo>
                <a:cubicBezTo>
                  <a:pt x="370" y="366"/>
                  <a:pt x="370" y="366"/>
                  <a:pt x="370" y="366"/>
                </a:cubicBezTo>
                <a:cubicBezTo>
                  <a:pt x="368" y="365"/>
                  <a:pt x="369" y="364"/>
                  <a:pt x="367" y="363"/>
                </a:cubicBezTo>
                <a:cubicBezTo>
                  <a:pt x="365" y="362"/>
                  <a:pt x="364" y="364"/>
                  <a:pt x="363" y="363"/>
                </a:cubicBezTo>
                <a:cubicBezTo>
                  <a:pt x="363" y="363"/>
                  <a:pt x="363" y="363"/>
                  <a:pt x="363" y="362"/>
                </a:cubicBezTo>
                <a:cubicBezTo>
                  <a:pt x="366" y="360"/>
                  <a:pt x="366" y="360"/>
                  <a:pt x="366" y="360"/>
                </a:cubicBezTo>
                <a:cubicBezTo>
                  <a:pt x="364" y="359"/>
                  <a:pt x="364" y="359"/>
                  <a:pt x="364" y="359"/>
                </a:cubicBezTo>
                <a:cubicBezTo>
                  <a:pt x="365" y="359"/>
                  <a:pt x="366" y="358"/>
                  <a:pt x="366" y="358"/>
                </a:cubicBezTo>
                <a:cubicBezTo>
                  <a:pt x="368" y="358"/>
                  <a:pt x="367" y="359"/>
                  <a:pt x="367" y="360"/>
                </a:cubicBezTo>
                <a:cubicBezTo>
                  <a:pt x="368" y="360"/>
                  <a:pt x="368" y="358"/>
                  <a:pt x="369" y="358"/>
                </a:cubicBezTo>
                <a:cubicBezTo>
                  <a:pt x="370" y="359"/>
                  <a:pt x="368" y="360"/>
                  <a:pt x="369" y="360"/>
                </a:cubicBezTo>
                <a:cubicBezTo>
                  <a:pt x="370" y="359"/>
                  <a:pt x="371" y="358"/>
                  <a:pt x="371" y="357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0" y="358"/>
                  <a:pt x="370" y="358"/>
                  <a:pt x="370" y="358"/>
                </a:cubicBezTo>
                <a:cubicBezTo>
                  <a:pt x="369" y="358"/>
                  <a:pt x="368" y="358"/>
                  <a:pt x="367" y="358"/>
                </a:cubicBezTo>
                <a:cubicBezTo>
                  <a:pt x="368" y="357"/>
                  <a:pt x="368" y="358"/>
                  <a:pt x="369" y="358"/>
                </a:cubicBezTo>
                <a:cubicBezTo>
                  <a:pt x="367" y="357"/>
                  <a:pt x="367" y="357"/>
                  <a:pt x="367" y="357"/>
                </a:cubicBezTo>
                <a:cubicBezTo>
                  <a:pt x="369" y="355"/>
                  <a:pt x="369" y="355"/>
                  <a:pt x="369" y="355"/>
                </a:cubicBezTo>
                <a:cubicBezTo>
                  <a:pt x="370" y="354"/>
                  <a:pt x="372" y="356"/>
                  <a:pt x="373" y="355"/>
                </a:cubicBezTo>
                <a:cubicBezTo>
                  <a:pt x="374" y="356"/>
                  <a:pt x="374" y="356"/>
                  <a:pt x="374" y="356"/>
                </a:cubicBezTo>
                <a:cubicBezTo>
                  <a:pt x="374" y="356"/>
                  <a:pt x="373" y="357"/>
                  <a:pt x="372" y="357"/>
                </a:cubicBezTo>
                <a:cubicBezTo>
                  <a:pt x="373" y="358"/>
                  <a:pt x="374" y="359"/>
                  <a:pt x="376" y="359"/>
                </a:cubicBezTo>
                <a:cubicBezTo>
                  <a:pt x="376" y="359"/>
                  <a:pt x="376" y="359"/>
                  <a:pt x="376" y="359"/>
                </a:cubicBezTo>
                <a:cubicBezTo>
                  <a:pt x="378" y="360"/>
                  <a:pt x="378" y="360"/>
                  <a:pt x="378" y="360"/>
                </a:cubicBezTo>
                <a:cubicBezTo>
                  <a:pt x="378" y="360"/>
                  <a:pt x="378" y="360"/>
                  <a:pt x="378" y="360"/>
                </a:cubicBezTo>
                <a:cubicBezTo>
                  <a:pt x="379" y="360"/>
                  <a:pt x="381" y="360"/>
                  <a:pt x="382" y="360"/>
                </a:cubicBezTo>
                <a:cubicBezTo>
                  <a:pt x="382" y="360"/>
                  <a:pt x="382" y="359"/>
                  <a:pt x="383" y="359"/>
                </a:cubicBezTo>
                <a:cubicBezTo>
                  <a:pt x="379" y="359"/>
                  <a:pt x="379" y="359"/>
                  <a:pt x="379" y="359"/>
                </a:cubicBezTo>
                <a:cubicBezTo>
                  <a:pt x="379" y="359"/>
                  <a:pt x="380" y="359"/>
                  <a:pt x="380" y="358"/>
                </a:cubicBezTo>
                <a:cubicBezTo>
                  <a:pt x="378" y="358"/>
                  <a:pt x="377" y="358"/>
                  <a:pt x="376" y="357"/>
                </a:cubicBezTo>
                <a:cubicBezTo>
                  <a:pt x="378" y="355"/>
                  <a:pt x="376" y="354"/>
                  <a:pt x="378" y="354"/>
                </a:cubicBezTo>
                <a:cubicBezTo>
                  <a:pt x="380" y="352"/>
                  <a:pt x="382" y="354"/>
                  <a:pt x="383" y="355"/>
                </a:cubicBezTo>
                <a:cubicBezTo>
                  <a:pt x="384" y="355"/>
                  <a:pt x="383" y="356"/>
                  <a:pt x="383" y="356"/>
                </a:cubicBezTo>
                <a:cubicBezTo>
                  <a:pt x="384" y="356"/>
                  <a:pt x="384" y="356"/>
                  <a:pt x="384" y="356"/>
                </a:cubicBezTo>
                <a:cubicBezTo>
                  <a:pt x="384" y="358"/>
                  <a:pt x="385" y="357"/>
                  <a:pt x="386" y="359"/>
                </a:cubicBezTo>
                <a:cubicBezTo>
                  <a:pt x="385" y="361"/>
                  <a:pt x="384" y="359"/>
                  <a:pt x="383" y="359"/>
                </a:cubicBezTo>
                <a:cubicBezTo>
                  <a:pt x="384" y="361"/>
                  <a:pt x="382" y="360"/>
                  <a:pt x="382" y="361"/>
                </a:cubicBezTo>
                <a:cubicBezTo>
                  <a:pt x="383" y="361"/>
                  <a:pt x="384" y="360"/>
                  <a:pt x="385" y="360"/>
                </a:cubicBezTo>
                <a:cubicBezTo>
                  <a:pt x="385" y="361"/>
                  <a:pt x="385" y="361"/>
                  <a:pt x="385" y="361"/>
                </a:cubicBezTo>
                <a:cubicBezTo>
                  <a:pt x="387" y="362"/>
                  <a:pt x="387" y="362"/>
                  <a:pt x="387" y="362"/>
                </a:cubicBezTo>
                <a:cubicBezTo>
                  <a:pt x="387" y="362"/>
                  <a:pt x="386" y="363"/>
                  <a:pt x="386" y="363"/>
                </a:cubicBezTo>
                <a:cubicBezTo>
                  <a:pt x="384" y="364"/>
                  <a:pt x="382" y="366"/>
                  <a:pt x="380" y="365"/>
                </a:cubicBezTo>
                <a:cubicBezTo>
                  <a:pt x="380" y="366"/>
                  <a:pt x="380" y="366"/>
                  <a:pt x="380" y="366"/>
                </a:cubicBezTo>
                <a:cubicBezTo>
                  <a:pt x="379" y="366"/>
                  <a:pt x="379" y="366"/>
                  <a:pt x="378" y="365"/>
                </a:cubicBezTo>
                <a:cubicBezTo>
                  <a:pt x="380" y="364"/>
                  <a:pt x="380" y="364"/>
                  <a:pt x="380" y="364"/>
                </a:cubicBezTo>
                <a:cubicBezTo>
                  <a:pt x="378" y="365"/>
                  <a:pt x="380" y="363"/>
                  <a:pt x="379" y="363"/>
                </a:cubicBezTo>
                <a:cubicBezTo>
                  <a:pt x="380" y="365"/>
                  <a:pt x="376" y="364"/>
                  <a:pt x="376" y="366"/>
                </a:cubicBezTo>
                <a:cubicBezTo>
                  <a:pt x="376" y="366"/>
                  <a:pt x="375" y="366"/>
                  <a:pt x="375" y="365"/>
                </a:cubicBezTo>
                <a:cubicBezTo>
                  <a:pt x="375" y="366"/>
                  <a:pt x="375" y="366"/>
                  <a:pt x="375" y="366"/>
                </a:cubicBezTo>
                <a:cubicBezTo>
                  <a:pt x="374" y="365"/>
                  <a:pt x="374" y="365"/>
                  <a:pt x="374" y="365"/>
                </a:cubicBezTo>
                <a:cubicBezTo>
                  <a:pt x="372" y="368"/>
                  <a:pt x="378" y="366"/>
                  <a:pt x="378" y="368"/>
                </a:cubicBezTo>
                <a:cubicBezTo>
                  <a:pt x="378" y="369"/>
                  <a:pt x="377" y="369"/>
                  <a:pt x="377" y="369"/>
                </a:cubicBezTo>
                <a:cubicBezTo>
                  <a:pt x="378" y="369"/>
                  <a:pt x="378" y="369"/>
                  <a:pt x="378" y="369"/>
                </a:cubicBezTo>
                <a:cubicBezTo>
                  <a:pt x="378" y="368"/>
                  <a:pt x="380" y="370"/>
                  <a:pt x="380" y="368"/>
                </a:cubicBezTo>
                <a:cubicBezTo>
                  <a:pt x="379" y="368"/>
                  <a:pt x="379" y="368"/>
                  <a:pt x="379" y="368"/>
                </a:cubicBezTo>
                <a:cubicBezTo>
                  <a:pt x="380" y="367"/>
                  <a:pt x="380" y="367"/>
                  <a:pt x="380" y="367"/>
                </a:cubicBezTo>
                <a:cubicBezTo>
                  <a:pt x="380" y="367"/>
                  <a:pt x="380" y="368"/>
                  <a:pt x="381" y="368"/>
                </a:cubicBezTo>
                <a:cubicBezTo>
                  <a:pt x="380" y="368"/>
                  <a:pt x="380" y="368"/>
                  <a:pt x="380" y="368"/>
                </a:cubicBezTo>
                <a:cubicBezTo>
                  <a:pt x="381" y="368"/>
                  <a:pt x="381" y="368"/>
                  <a:pt x="382" y="369"/>
                </a:cubicBezTo>
                <a:cubicBezTo>
                  <a:pt x="382" y="368"/>
                  <a:pt x="382" y="368"/>
                  <a:pt x="383" y="367"/>
                </a:cubicBezTo>
                <a:cubicBezTo>
                  <a:pt x="384" y="368"/>
                  <a:pt x="384" y="366"/>
                  <a:pt x="385" y="365"/>
                </a:cubicBezTo>
                <a:cubicBezTo>
                  <a:pt x="386" y="366"/>
                  <a:pt x="388" y="366"/>
                  <a:pt x="390" y="365"/>
                </a:cubicBezTo>
                <a:cubicBezTo>
                  <a:pt x="390" y="366"/>
                  <a:pt x="390" y="366"/>
                  <a:pt x="390" y="366"/>
                </a:cubicBezTo>
                <a:cubicBezTo>
                  <a:pt x="392" y="367"/>
                  <a:pt x="394" y="364"/>
                  <a:pt x="397" y="365"/>
                </a:cubicBezTo>
                <a:cubicBezTo>
                  <a:pt x="399" y="365"/>
                  <a:pt x="399" y="363"/>
                  <a:pt x="400" y="365"/>
                </a:cubicBezTo>
                <a:cubicBezTo>
                  <a:pt x="401" y="362"/>
                  <a:pt x="405" y="365"/>
                  <a:pt x="404" y="362"/>
                </a:cubicBezTo>
                <a:cubicBezTo>
                  <a:pt x="405" y="362"/>
                  <a:pt x="405" y="362"/>
                  <a:pt x="405" y="362"/>
                </a:cubicBezTo>
                <a:cubicBezTo>
                  <a:pt x="405" y="363"/>
                  <a:pt x="404" y="364"/>
                  <a:pt x="404" y="364"/>
                </a:cubicBezTo>
                <a:cubicBezTo>
                  <a:pt x="405" y="365"/>
                  <a:pt x="405" y="365"/>
                  <a:pt x="405" y="365"/>
                </a:cubicBezTo>
                <a:cubicBezTo>
                  <a:pt x="407" y="362"/>
                  <a:pt x="410" y="367"/>
                  <a:pt x="413" y="363"/>
                </a:cubicBezTo>
                <a:cubicBezTo>
                  <a:pt x="410" y="363"/>
                  <a:pt x="414" y="361"/>
                  <a:pt x="414" y="360"/>
                </a:cubicBezTo>
                <a:cubicBezTo>
                  <a:pt x="414" y="360"/>
                  <a:pt x="414" y="361"/>
                  <a:pt x="414" y="361"/>
                </a:cubicBezTo>
                <a:cubicBezTo>
                  <a:pt x="415" y="359"/>
                  <a:pt x="416" y="361"/>
                  <a:pt x="417" y="360"/>
                </a:cubicBezTo>
                <a:cubicBezTo>
                  <a:pt x="418" y="358"/>
                  <a:pt x="417" y="357"/>
                  <a:pt x="416" y="357"/>
                </a:cubicBezTo>
                <a:cubicBezTo>
                  <a:pt x="415" y="357"/>
                  <a:pt x="414" y="358"/>
                  <a:pt x="412" y="357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412" y="357"/>
                  <a:pt x="411" y="357"/>
                  <a:pt x="410" y="357"/>
                </a:cubicBezTo>
                <a:cubicBezTo>
                  <a:pt x="410" y="356"/>
                  <a:pt x="411" y="356"/>
                  <a:pt x="411" y="355"/>
                </a:cubicBezTo>
                <a:cubicBezTo>
                  <a:pt x="409" y="355"/>
                  <a:pt x="408" y="357"/>
                  <a:pt x="406" y="357"/>
                </a:cubicBezTo>
                <a:cubicBezTo>
                  <a:pt x="405" y="357"/>
                  <a:pt x="406" y="356"/>
                  <a:pt x="406" y="356"/>
                </a:cubicBezTo>
                <a:cubicBezTo>
                  <a:pt x="409" y="356"/>
                  <a:pt x="407" y="353"/>
                  <a:pt x="411" y="354"/>
                </a:cubicBezTo>
                <a:cubicBezTo>
                  <a:pt x="410" y="353"/>
                  <a:pt x="410" y="353"/>
                  <a:pt x="410" y="353"/>
                </a:cubicBezTo>
                <a:cubicBezTo>
                  <a:pt x="410" y="352"/>
                  <a:pt x="410" y="352"/>
                  <a:pt x="411" y="352"/>
                </a:cubicBezTo>
                <a:cubicBezTo>
                  <a:pt x="411" y="353"/>
                  <a:pt x="411" y="353"/>
                  <a:pt x="411" y="353"/>
                </a:cubicBezTo>
                <a:cubicBezTo>
                  <a:pt x="412" y="353"/>
                  <a:pt x="412" y="353"/>
                  <a:pt x="412" y="353"/>
                </a:cubicBezTo>
                <a:cubicBezTo>
                  <a:pt x="412" y="351"/>
                  <a:pt x="416" y="350"/>
                  <a:pt x="417" y="350"/>
                </a:cubicBezTo>
                <a:cubicBezTo>
                  <a:pt x="416" y="349"/>
                  <a:pt x="416" y="349"/>
                  <a:pt x="416" y="349"/>
                </a:cubicBezTo>
                <a:cubicBezTo>
                  <a:pt x="415" y="349"/>
                  <a:pt x="413" y="348"/>
                  <a:pt x="413" y="349"/>
                </a:cubicBezTo>
                <a:cubicBezTo>
                  <a:pt x="414" y="349"/>
                  <a:pt x="414" y="349"/>
                  <a:pt x="414" y="349"/>
                </a:cubicBezTo>
                <a:cubicBezTo>
                  <a:pt x="413" y="350"/>
                  <a:pt x="411" y="349"/>
                  <a:pt x="410" y="349"/>
                </a:cubicBezTo>
                <a:cubicBezTo>
                  <a:pt x="410" y="349"/>
                  <a:pt x="410" y="350"/>
                  <a:pt x="409" y="350"/>
                </a:cubicBezTo>
                <a:cubicBezTo>
                  <a:pt x="409" y="350"/>
                  <a:pt x="409" y="350"/>
                  <a:pt x="409" y="349"/>
                </a:cubicBezTo>
                <a:cubicBezTo>
                  <a:pt x="409" y="350"/>
                  <a:pt x="408" y="350"/>
                  <a:pt x="407" y="350"/>
                </a:cubicBezTo>
                <a:cubicBezTo>
                  <a:pt x="406" y="350"/>
                  <a:pt x="404" y="349"/>
                  <a:pt x="404" y="347"/>
                </a:cubicBezTo>
                <a:cubicBezTo>
                  <a:pt x="405" y="347"/>
                  <a:pt x="405" y="347"/>
                  <a:pt x="406" y="347"/>
                </a:cubicBezTo>
                <a:cubicBezTo>
                  <a:pt x="405" y="347"/>
                  <a:pt x="405" y="347"/>
                  <a:pt x="405" y="347"/>
                </a:cubicBezTo>
                <a:cubicBezTo>
                  <a:pt x="404" y="347"/>
                  <a:pt x="401" y="346"/>
                  <a:pt x="400" y="346"/>
                </a:cubicBezTo>
                <a:cubicBezTo>
                  <a:pt x="399" y="346"/>
                  <a:pt x="399" y="345"/>
                  <a:pt x="398" y="346"/>
                </a:cubicBezTo>
                <a:cubicBezTo>
                  <a:pt x="397" y="346"/>
                  <a:pt x="397" y="346"/>
                  <a:pt x="397" y="346"/>
                </a:cubicBezTo>
                <a:cubicBezTo>
                  <a:pt x="397" y="345"/>
                  <a:pt x="397" y="345"/>
                  <a:pt x="397" y="345"/>
                </a:cubicBezTo>
                <a:cubicBezTo>
                  <a:pt x="396" y="344"/>
                  <a:pt x="393" y="345"/>
                  <a:pt x="392" y="345"/>
                </a:cubicBezTo>
                <a:cubicBezTo>
                  <a:pt x="394" y="342"/>
                  <a:pt x="396" y="346"/>
                  <a:pt x="399" y="344"/>
                </a:cubicBezTo>
                <a:cubicBezTo>
                  <a:pt x="397" y="343"/>
                  <a:pt x="397" y="343"/>
                  <a:pt x="397" y="343"/>
                </a:cubicBezTo>
                <a:cubicBezTo>
                  <a:pt x="399" y="342"/>
                  <a:pt x="401" y="343"/>
                  <a:pt x="403" y="341"/>
                </a:cubicBezTo>
                <a:cubicBezTo>
                  <a:pt x="402" y="340"/>
                  <a:pt x="404" y="338"/>
                  <a:pt x="402" y="339"/>
                </a:cubicBezTo>
                <a:cubicBezTo>
                  <a:pt x="401" y="338"/>
                  <a:pt x="399" y="337"/>
                  <a:pt x="399" y="337"/>
                </a:cubicBezTo>
                <a:cubicBezTo>
                  <a:pt x="400" y="336"/>
                  <a:pt x="398" y="335"/>
                  <a:pt x="399" y="334"/>
                </a:cubicBezTo>
                <a:cubicBezTo>
                  <a:pt x="399" y="335"/>
                  <a:pt x="400" y="335"/>
                  <a:pt x="400" y="335"/>
                </a:cubicBezTo>
                <a:cubicBezTo>
                  <a:pt x="403" y="336"/>
                  <a:pt x="402" y="334"/>
                  <a:pt x="404" y="333"/>
                </a:cubicBezTo>
                <a:cubicBezTo>
                  <a:pt x="404" y="334"/>
                  <a:pt x="406" y="333"/>
                  <a:pt x="406" y="334"/>
                </a:cubicBezTo>
                <a:cubicBezTo>
                  <a:pt x="406" y="335"/>
                  <a:pt x="405" y="336"/>
                  <a:pt x="404" y="335"/>
                </a:cubicBezTo>
                <a:cubicBezTo>
                  <a:pt x="404" y="335"/>
                  <a:pt x="404" y="336"/>
                  <a:pt x="405" y="336"/>
                </a:cubicBezTo>
                <a:cubicBezTo>
                  <a:pt x="404" y="337"/>
                  <a:pt x="404" y="337"/>
                  <a:pt x="404" y="337"/>
                </a:cubicBezTo>
                <a:cubicBezTo>
                  <a:pt x="406" y="336"/>
                  <a:pt x="409" y="338"/>
                  <a:pt x="410" y="336"/>
                </a:cubicBezTo>
                <a:cubicBezTo>
                  <a:pt x="411" y="337"/>
                  <a:pt x="414" y="336"/>
                  <a:pt x="415" y="336"/>
                </a:cubicBezTo>
                <a:cubicBezTo>
                  <a:pt x="415" y="335"/>
                  <a:pt x="415" y="335"/>
                  <a:pt x="415" y="335"/>
                </a:cubicBezTo>
                <a:cubicBezTo>
                  <a:pt x="414" y="335"/>
                  <a:pt x="414" y="335"/>
                  <a:pt x="414" y="336"/>
                </a:cubicBezTo>
                <a:cubicBezTo>
                  <a:pt x="414" y="334"/>
                  <a:pt x="414" y="334"/>
                  <a:pt x="414" y="334"/>
                </a:cubicBezTo>
                <a:cubicBezTo>
                  <a:pt x="412" y="333"/>
                  <a:pt x="411" y="334"/>
                  <a:pt x="410" y="335"/>
                </a:cubicBezTo>
                <a:cubicBezTo>
                  <a:pt x="406" y="332"/>
                  <a:pt x="402" y="334"/>
                  <a:pt x="398" y="332"/>
                </a:cubicBezTo>
                <a:cubicBezTo>
                  <a:pt x="396" y="332"/>
                  <a:pt x="396" y="329"/>
                  <a:pt x="394" y="330"/>
                </a:cubicBezTo>
                <a:cubicBezTo>
                  <a:pt x="394" y="330"/>
                  <a:pt x="394" y="329"/>
                  <a:pt x="394" y="329"/>
                </a:cubicBezTo>
                <a:cubicBezTo>
                  <a:pt x="393" y="329"/>
                  <a:pt x="393" y="329"/>
                  <a:pt x="393" y="328"/>
                </a:cubicBezTo>
                <a:cubicBezTo>
                  <a:pt x="393" y="328"/>
                  <a:pt x="394" y="328"/>
                  <a:pt x="394" y="327"/>
                </a:cubicBezTo>
                <a:cubicBezTo>
                  <a:pt x="394" y="326"/>
                  <a:pt x="394" y="325"/>
                  <a:pt x="393" y="325"/>
                </a:cubicBezTo>
                <a:cubicBezTo>
                  <a:pt x="392" y="325"/>
                  <a:pt x="392" y="325"/>
                  <a:pt x="392" y="325"/>
                </a:cubicBezTo>
                <a:cubicBezTo>
                  <a:pt x="390" y="325"/>
                  <a:pt x="389" y="324"/>
                  <a:pt x="389" y="323"/>
                </a:cubicBezTo>
                <a:cubicBezTo>
                  <a:pt x="389" y="323"/>
                  <a:pt x="389" y="322"/>
                  <a:pt x="390" y="322"/>
                </a:cubicBezTo>
                <a:cubicBezTo>
                  <a:pt x="391" y="321"/>
                  <a:pt x="392" y="322"/>
                  <a:pt x="393" y="321"/>
                </a:cubicBezTo>
                <a:cubicBezTo>
                  <a:pt x="393" y="321"/>
                  <a:pt x="393" y="320"/>
                  <a:pt x="393" y="320"/>
                </a:cubicBezTo>
                <a:cubicBezTo>
                  <a:pt x="391" y="318"/>
                  <a:pt x="389" y="319"/>
                  <a:pt x="386" y="319"/>
                </a:cubicBezTo>
                <a:cubicBezTo>
                  <a:pt x="388" y="317"/>
                  <a:pt x="385" y="317"/>
                  <a:pt x="386" y="316"/>
                </a:cubicBezTo>
                <a:cubicBezTo>
                  <a:pt x="385" y="316"/>
                  <a:pt x="384" y="317"/>
                  <a:pt x="383" y="316"/>
                </a:cubicBezTo>
                <a:cubicBezTo>
                  <a:pt x="383" y="316"/>
                  <a:pt x="383" y="315"/>
                  <a:pt x="383" y="315"/>
                </a:cubicBezTo>
                <a:cubicBezTo>
                  <a:pt x="386" y="315"/>
                  <a:pt x="388" y="313"/>
                  <a:pt x="390" y="314"/>
                </a:cubicBezTo>
                <a:cubicBezTo>
                  <a:pt x="390" y="315"/>
                  <a:pt x="390" y="315"/>
                  <a:pt x="390" y="315"/>
                </a:cubicBezTo>
                <a:cubicBezTo>
                  <a:pt x="391" y="315"/>
                  <a:pt x="391" y="315"/>
                  <a:pt x="392" y="314"/>
                </a:cubicBezTo>
                <a:cubicBezTo>
                  <a:pt x="393" y="315"/>
                  <a:pt x="395" y="315"/>
                  <a:pt x="393" y="316"/>
                </a:cubicBezTo>
                <a:cubicBezTo>
                  <a:pt x="396" y="316"/>
                  <a:pt x="397" y="314"/>
                  <a:pt x="400" y="314"/>
                </a:cubicBezTo>
                <a:cubicBezTo>
                  <a:pt x="402" y="316"/>
                  <a:pt x="403" y="316"/>
                  <a:pt x="404" y="318"/>
                </a:cubicBezTo>
                <a:cubicBezTo>
                  <a:pt x="406" y="317"/>
                  <a:pt x="408" y="318"/>
                  <a:pt x="408" y="317"/>
                </a:cubicBezTo>
                <a:cubicBezTo>
                  <a:pt x="410" y="317"/>
                  <a:pt x="411" y="318"/>
                  <a:pt x="411" y="319"/>
                </a:cubicBezTo>
                <a:cubicBezTo>
                  <a:pt x="414" y="319"/>
                  <a:pt x="411" y="318"/>
                  <a:pt x="412" y="317"/>
                </a:cubicBezTo>
                <a:cubicBezTo>
                  <a:pt x="415" y="318"/>
                  <a:pt x="418" y="318"/>
                  <a:pt x="421" y="318"/>
                </a:cubicBezTo>
                <a:cubicBezTo>
                  <a:pt x="422" y="319"/>
                  <a:pt x="424" y="319"/>
                  <a:pt x="424" y="320"/>
                </a:cubicBezTo>
                <a:cubicBezTo>
                  <a:pt x="426" y="319"/>
                  <a:pt x="429" y="317"/>
                  <a:pt x="431" y="318"/>
                </a:cubicBezTo>
                <a:cubicBezTo>
                  <a:pt x="431" y="316"/>
                  <a:pt x="436" y="316"/>
                  <a:pt x="437" y="315"/>
                </a:cubicBezTo>
                <a:cubicBezTo>
                  <a:pt x="436" y="315"/>
                  <a:pt x="435" y="316"/>
                  <a:pt x="435" y="314"/>
                </a:cubicBezTo>
                <a:cubicBezTo>
                  <a:pt x="433" y="316"/>
                  <a:pt x="432" y="316"/>
                  <a:pt x="430" y="316"/>
                </a:cubicBezTo>
                <a:cubicBezTo>
                  <a:pt x="426" y="319"/>
                  <a:pt x="422" y="315"/>
                  <a:pt x="419" y="318"/>
                </a:cubicBezTo>
                <a:cubicBezTo>
                  <a:pt x="418" y="317"/>
                  <a:pt x="417" y="316"/>
                  <a:pt x="418" y="316"/>
                </a:cubicBezTo>
                <a:cubicBezTo>
                  <a:pt x="417" y="316"/>
                  <a:pt x="416" y="316"/>
                  <a:pt x="415" y="316"/>
                </a:cubicBezTo>
                <a:cubicBezTo>
                  <a:pt x="413" y="315"/>
                  <a:pt x="416" y="314"/>
                  <a:pt x="417" y="313"/>
                </a:cubicBezTo>
                <a:cubicBezTo>
                  <a:pt x="412" y="313"/>
                  <a:pt x="412" y="313"/>
                  <a:pt x="412" y="313"/>
                </a:cubicBezTo>
                <a:cubicBezTo>
                  <a:pt x="411" y="313"/>
                  <a:pt x="410" y="312"/>
                  <a:pt x="411" y="311"/>
                </a:cubicBezTo>
                <a:cubicBezTo>
                  <a:pt x="410" y="311"/>
                  <a:pt x="409" y="311"/>
                  <a:pt x="408" y="311"/>
                </a:cubicBezTo>
                <a:cubicBezTo>
                  <a:pt x="408" y="311"/>
                  <a:pt x="408" y="310"/>
                  <a:pt x="409" y="310"/>
                </a:cubicBezTo>
                <a:cubicBezTo>
                  <a:pt x="409" y="310"/>
                  <a:pt x="409" y="310"/>
                  <a:pt x="410" y="310"/>
                </a:cubicBezTo>
                <a:cubicBezTo>
                  <a:pt x="410" y="308"/>
                  <a:pt x="408" y="309"/>
                  <a:pt x="408" y="307"/>
                </a:cubicBezTo>
                <a:cubicBezTo>
                  <a:pt x="410" y="307"/>
                  <a:pt x="410" y="307"/>
                  <a:pt x="410" y="307"/>
                </a:cubicBezTo>
                <a:cubicBezTo>
                  <a:pt x="409" y="307"/>
                  <a:pt x="409" y="306"/>
                  <a:pt x="410" y="305"/>
                </a:cubicBezTo>
                <a:cubicBezTo>
                  <a:pt x="411" y="305"/>
                  <a:pt x="411" y="305"/>
                  <a:pt x="411" y="306"/>
                </a:cubicBezTo>
                <a:cubicBezTo>
                  <a:pt x="412" y="306"/>
                  <a:pt x="410" y="306"/>
                  <a:pt x="411" y="307"/>
                </a:cubicBezTo>
                <a:cubicBezTo>
                  <a:pt x="412" y="306"/>
                  <a:pt x="414" y="306"/>
                  <a:pt x="415" y="305"/>
                </a:cubicBezTo>
                <a:cubicBezTo>
                  <a:pt x="416" y="303"/>
                  <a:pt x="419" y="304"/>
                  <a:pt x="420" y="302"/>
                </a:cubicBezTo>
                <a:cubicBezTo>
                  <a:pt x="419" y="302"/>
                  <a:pt x="420" y="302"/>
                  <a:pt x="420" y="302"/>
                </a:cubicBezTo>
                <a:cubicBezTo>
                  <a:pt x="417" y="302"/>
                  <a:pt x="419" y="299"/>
                  <a:pt x="417" y="300"/>
                </a:cubicBezTo>
                <a:cubicBezTo>
                  <a:pt x="415" y="298"/>
                  <a:pt x="412" y="299"/>
                  <a:pt x="410" y="299"/>
                </a:cubicBezTo>
                <a:cubicBezTo>
                  <a:pt x="410" y="298"/>
                  <a:pt x="410" y="298"/>
                  <a:pt x="410" y="298"/>
                </a:cubicBezTo>
                <a:cubicBezTo>
                  <a:pt x="409" y="298"/>
                  <a:pt x="409" y="298"/>
                  <a:pt x="409" y="298"/>
                </a:cubicBezTo>
                <a:cubicBezTo>
                  <a:pt x="409" y="300"/>
                  <a:pt x="409" y="300"/>
                  <a:pt x="409" y="300"/>
                </a:cubicBezTo>
                <a:cubicBezTo>
                  <a:pt x="408" y="300"/>
                  <a:pt x="407" y="299"/>
                  <a:pt x="407" y="299"/>
                </a:cubicBezTo>
                <a:cubicBezTo>
                  <a:pt x="407" y="298"/>
                  <a:pt x="407" y="298"/>
                  <a:pt x="407" y="298"/>
                </a:cubicBezTo>
                <a:cubicBezTo>
                  <a:pt x="406" y="298"/>
                  <a:pt x="406" y="297"/>
                  <a:pt x="405" y="297"/>
                </a:cubicBezTo>
                <a:cubicBezTo>
                  <a:pt x="405" y="297"/>
                  <a:pt x="403" y="296"/>
                  <a:pt x="405" y="295"/>
                </a:cubicBezTo>
                <a:cubicBezTo>
                  <a:pt x="405" y="295"/>
                  <a:pt x="405" y="295"/>
                  <a:pt x="405" y="295"/>
                </a:cubicBezTo>
                <a:cubicBezTo>
                  <a:pt x="405" y="294"/>
                  <a:pt x="404" y="293"/>
                  <a:pt x="404" y="292"/>
                </a:cubicBezTo>
                <a:cubicBezTo>
                  <a:pt x="407" y="293"/>
                  <a:pt x="408" y="291"/>
                  <a:pt x="409" y="290"/>
                </a:cubicBezTo>
                <a:cubicBezTo>
                  <a:pt x="408" y="288"/>
                  <a:pt x="407" y="290"/>
                  <a:pt x="405" y="291"/>
                </a:cubicBezTo>
                <a:cubicBezTo>
                  <a:pt x="404" y="291"/>
                  <a:pt x="403" y="291"/>
                  <a:pt x="403" y="290"/>
                </a:cubicBezTo>
                <a:cubicBezTo>
                  <a:pt x="404" y="289"/>
                  <a:pt x="403" y="288"/>
                  <a:pt x="402" y="287"/>
                </a:cubicBezTo>
                <a:cubicBezTo>
                  <a:pt x="403" y="286"/>
                  <a:pt x="403" y="287"/>
                  <a:pt x="404" y="286"/>
                </a:cubicBezTo>
                <a:cubicBezTo>
                  <a:pt x="400" y="283"/>
                  <a:pt x="400" y="283"/>
                  <a:pt x="400" y="283"/>
                </a:cubicBezTo>
                <a:cubicBezTo>
                  <a:pt x="401" y="282"/>
                  <a:pt x="401" y="283"/>
                  <a:pt x="402" y="283"/>
                </a:cubicBezTo>
                <a:cubicBezTo>
                  <a:pt x="401" y="282"/>
                  <a:pt x="401" y="281"/>
                  <a:pt x="401" y="280"/>
                </a:cubicBezTo>
                <a:cubicBezTo>
                  <a:pt x="403" y="279"/>
                  <a:pt x="405" y="282"/>
                  <a:pt x="406" y="283"/>
                </a:cubicBezTo>
                <a:cubicBezTo>
                  <a:pt x="406" y="283"/>
                  <a:pt x="406" y="283"/>
                  <a:pt x="406" y="283"/>
                </a:cubicBezTo>
                <a:cubicBezTo>
                  <a:pt x="407" y="284"/>
                  <a:pt x="409" y="283"/>
                  <a:pt x="409" y="285"/>
                </a:cubicBezTo>
                <a:cubicBezTo>
                  <a:pt x="407" y="285"/>
                  <a:pt x="409" y="285"/>
                  <a:pt x="408" y="286"/>
                </a:cubicBezTo>
                <a:cubicBezTo>
                  <a:pt x="411" y="285"/>
                  <a:pt x="409" y="288"/>
                  <a:pt x="412" y="288"/>
                </a:cubicBezTo>
                <a:cubicBezTo>
                  <a:pt x="412" y="289"/>
                  <a:pt x="410" y="289"/>
                  <a:pt x="410" y="290"/>
                </a:cubicBezTo>
                <a:cubicBezTo>
                  <a:pt x="412" y="290"/>
                  <a:pt x="414" y="291"/>
                  <a:pt x="415" y="289"/>
                </a:cubicBezTo>
                <a:cubicBezTo>
                  <a:pt x="417" y="288"/>
                  <a:pt x="418" y="288"/>
                  <a:pt x="420" y="288"/>
                </a:cubicBezTo>
                <a:cubicBezTo>
                  <a:pt x="421" y="290"/>
                  <a:pt x="419" y="290"/>
                  <a:pt x="418" y="290"/>
                </a:cubicBezTo>
                <a:cubicBezTo>
                  <a:pt x="419" y="293"/>
                  <a:pt x="414" y="291"/>
                  <a:pt x="414" y="293"/>
                </a:cubicBezTo>
                <a:cubicBezTo>
                  <a:pt x="418" y="292"/>
                  <a:pt x="419" y="296"/>
                  <a:pt x="421" y="295"/>
                </a:cubicBezTo>
                <a:cubicBezTo>
                  <a:pt x="421" y="295"/>
                  <a:pt x="421" y="295"/>
                  <a:pt x="421" y="295"/>
                </a:cubicBezTo>
                <a:cubicBezTo>
                  <a:pt x="421" y="295"/>
                  <a:pt x="421" y="295"/>
                  <a:pt x="421" y="295"/>
                </a:cubicBezTo>
                <a:cubicBezTo>
                  <a:pt x="421" y="293"/>
                  <a:pt x="417" y="295"/>
                  <a:pt x="418" y="292"/>
                </a:cubicBezTo>
                <a:cubicBezTo>
                  <a:pt x="419" y="291"/>
                  <a:pt x="421" y="292"/>
                  <a:pt x="421" y="290"/>
                </a:cubicBezTo>
                <a:cubicBezTo>
                  <a:pt x="422" y="289"/>
                  <a:pt x="424" y="289"/>
                  <a:pt x="425" y="290"/>
                </a:cubicBezTo>
                <a:cubicBezTo>
                  <a:pt x="425" y="289"/>
                  <a:pt x="425" y="289"/>
                  <a:pt x="425" y="289"/>
                </a:cubicBezTo>
                <a:cubicBezTo>
                  <a:pt x="427" y="290"/>
                  <a:pt x="430" y="288"/>
                  <a:pt x="431" y="291"/>
                </a:cubicBezTo>
                <a:cubicBezTo>
                  <a:pt x="434" y="289"/>
                  <a:pt x="434" y="292"/>
                  <a:pt x="436" y="292"/>
                </a:cubicBezTo>
                <a:cubicBezTo>
                  <a:pt x="436" y="292"/>
                  <a:pt x="436" y="292"/>
                  <a:pt x="436" y="292"/>
                </a:cubicBezTo>
                <a:cubicBezTo>
                  <a:pt x="434" y="294"/>
                  <a:pt x="429" y="293"/>
                  <a:pt x="426" y="293"/>
                </a:cubicBezTo>
                <a:cubicBezTo>
                  <a:pt x="429" y="295"/>
                  <a:pt x="429" y="295"/>
                  <a:pt x="429" y="295"/>
                </a:cubicBezTo>
                <a:cubicBezTo>
                  <a:pt x="426" y="297"/>
                  <a:pt x="426" y="297"/>
                  <a:pt x="426" y="297"/>
                </a:cubicBezTo>
                <a:cubicBezTo>
                  <a:pt x="426" y="301"/>
                  <a:pt x="419" y="297"/>
                  <a:pt x="422" y="301"/>
                </a:cubicBezTo>
                <a:cubicBezTo>
                  <a:pt x="423" y="301"/>
                  <a:pt x="425" y="300"/>
                  <a:pt x="426" y="299"/>
                </a:cubicBezTo>
                <a:cubicBezTo>
                  <a:pt x="427" y="299"/>
                  <a:pt x="429" y="297"/>
                  <a:pt x="431" y="299"/>
                </a:cubicBezTo>
                <a:cubicBezTo>
                  <a:pt x="430" y="300"/>
                  <a:pt x="429" y="300"/>
                  <a:pt x="428" y="301"/>
                </a:cubicBezTo>
                <a:cubicBezTo>
                  <a:pt x="429" y="301"/>
                  <a:pt x="429" y="301"/>
                  <a:pt x="429" y="301"/>
                </a:cubicBezTo>
                <a:cubicBezTo>
                  <a:pt x="430" y="302"/>
                  <a:pt x="428" y="302"/>
                  <a:pt x="429" y="303"/>
                </a:cubicBezTo>
                <a:cubicBezTo>
                  <a:pt x="430" y="302"/>
                  <a:pt x="430" y="302"/>
                  <a:pt x="430" y="302"/>
                </a:cubicBezTo>
                <a:cubicBezTo>
                  <a:pt x="430" y="302"/>
                  <a:pt x="430" y="301"/>
                  <a:pt x="430" y="301"/>
                </a:cubicBezTo>
                <a:cubicBezTo>
                  <a:pt x="430" y="300"/>
                  <a:pt x="431" y="301"/>
                  <a:pt x="432" y="301"/>
                </a:cubicBezTo>
                <a:cubicBezTo>
                  <a:pt x="433" y="298"/>
                  <a:pt x="435" y="301"/>
                  <a:pt x="438" y="301"/>
                </a:cubicBezTo>
                <a:cubicBezTo>
                  <a:pt x="437" y="301"/>
                  <a:pt x="437" y="301"/>
                  <a:pt x="437" y="301"/>
                </a:cubicBezTo>
                <a:cubicBezTo>
                  <a:pt x="443" y="300"/>
                  <a:pt x="443" y="300"/>
                  <a:pt x="443" y="300"/>
                </a:cubicBezTo>
                <a:cubicBezTo>
                  <a:pt x="444" y="299"/>
                  <a:pt x="444" y="298"/>
                  <a:pt x="445" y="298"/>
                </a:cubicBezTo>
                <a:cubicBezTo>
                  <a:pt x="444" y="296"/>
                  <a:pt x="444" y="296"/>
                  <a:pt x="444" y="296"/>
                </a:cubicBezTo>
                <a:cubicBezTo>
                  <a:pt x="445" y="296"/>
                  <a:pt x="444" y="295"/>
                  <a:pt x="445" y="295"/>
                </a:cubicBezTo>
                <a:cubicBezTo>
                  <a:pt x="446" y="296"/>
                  <a:pt x="446" y="294"/>
                  <a:pt x="448" y="295"/>
                </a:cubicBezTo>
                <a:cubicBezTo>
                  <a:pt x="450" y="298"/>
                  <a:pt x="451" y="292"/>
                  <a:pt x="453" y="295"/>
                </a:cubicBezTo>
                <a:cubicBezTo>
                  <a:pt x="451" y="296"/>
                  <a:pt x="451" y="296"/>
                  <a:pt x="451" y="296"/>
                </a:cubicBezTo>
                <a:cubicBezTo>
                  <a:pt x="452" y="297"/>
                  <a:pt x="453" y="295"/>
                  <a:pt x="454" y="297"/>
                </a:cubicBezTo>
                <a:cubicBezTo>
                  <a:pt x="454" y="297"/>
                  <a:pt x="454" y="297"/>
                  <a:pt x="454" y="297"/>
                </a:cubicBezTo>
                <a:cubicBezTo>
                  <a:pt x="452" y="296"/>
                  <a:pt x="453" y="298"/>
                  <a:pt x="451" y="298"/>
                </a:cubicBezTo>
                <a:cubicBezTo>
                  <a:pt x="451" y="297"/>
                  <a:pt x="451" y="297"/>
                  <a:pt x="451" y="297"/>
                </a:cubicBezTo>
                <a:cubicBezTo>
                  <a:pt x="449" y="298"/>
                  <a:pt x="449" y="298"/>
                  <a:pt x="449" y="298"/>
                </a:cubicBezTo>
                <a:cubicBezTo>
                  <a:pt x="449" y="298"/>
                  <a:pt x="450" y="298"/>
                  <a:pt x="450" y="299"/>
                </a:cubicBezTo>
                <a:cubicBezTo>
                  <a:pt x="449" y="299"/>
                  <a:pt x="448" y="300"/>
                  <a:pt x="447" y="299"/>
                </a:cubicBezTo>
                <a:cubicBezTo>
                  <a:pt x="448" y="302"/>
                  <a:pt x="445" y="303"/>
                  <a:pt x="444" y="304"/>
                </a:cubicBezTo>
                <a:cubicBezTo>
                  <a:pt x="444" y="304"/>
                  <a:pt x="444" y="304"/>
                  <a:pt x="444" y="304"/>
                </a:cubicBezTo>
                <a:cubicBezTo>
                  <a:pt x="445" y="304"/>
                  <a:pt x="447" y="304"/>
                  <a:pt x="447" y="306"/>
                </a:cubicBezTo>
                <a:cubicBezTo>
                  <a:pt x="448" y="305"/>
                  <a:pt x="448" y="306"/>
                  <a:pt x="449" y="306"/>
                </a:cubicBezTo>
                <a:cubicBezTo>
                  <a:pt x="450" y="305"/>
                  <a:pt x="452" y="305"/>
                  <a:pt x="454" y="305"/>
                </a:cubicBezTo>
                <a:cubicBezTo>
                  <a:pt x="454" y="307"/>
                  <a:pt x="452" y="305"/>
                  <a:pt x="451" y="306"/>
                </a:cubicBezTo>
                <a:cubicBezTo>
                  <a:pt x="451" y="308"/>
                  <a:pt x="451" y="308"/>
                  <a:pt x="451" y="308"/>
                </a:cubicBezTo>
                <a:cubicBezTo>
                  <a:pt x="450" y="308"/>
                  <a:pt x="450" y="308"/>
                  <a:pt x="450" y="308"/>
                </a:cubicBezTo>
                <a:cubicBezTo>
                  <a:pt x="448" y="309"/>
                  <a:pt x="447" y="309"/>
                  <a:pt x="446" y="310"/>
                </a:cubicBezTo>
                <a:cubicBezTo>
                  <a:pt x="448" y="310"/>
                  <a:pt x="448" y="310"/>
                  <a:pt x="448" y="310"/>
                </a:cubicBezTo>
                <a:cubicBezTo>
                  <a:pt x="448" y="312"/>
                  <a:pt x="446" y="311"/>
                  <a:pt x="446" y="311"/>
                </a:cubicBezTo>
                <a:cubicBezTo>
                  <a:pt x="446" y="311"/>
                  <a:pt x="446" y="311"/>
                  <a:pt x="446" y="311"/>
                </a:cubicBezTo>
                <a:cubicBezTo>
                  <a:pt x="446" y="311"/>
                  <a:pt x="446" y="311"/>
                  <a:pt x="446" y="311"/>
                </a:cubicBezTo>
                <a:cubicBezTo>
                  <a:pt x="446" y="312"/>
                  <a:pt x="446" y="313"/>
                  <a:pt x="448" y="313"/>
                </a:cubicBezTo>
                <a:cubicBezTo>
                  <a:pt x="448" y="312"/>
                  <a:pt x="449" y="311"/>
                  <a:pt x="449" y="311"/>
                </a:cubicBezTo>
                <a:cubicBezTo>
                  <a:pt x="448" y="311"/>
                  <a:pt x="448" y="311"/>
                  <a:pt x="448" y="311"/>
                </a:cubicBezTo>
                <a:cubicBezTo>
                  <a:pt x="449" y="309"/>
                  <a:pt x="454" y="308"/>
                  <a:pt x="456" y="308"/>
                </a:cubicBezTo>
                <a:cubicBezTo>
                  <a:pt x="456" y="309"/>
                  <a:pt x="455" y="309"/>
                  <a:pt x="455" y="309"/>
                </a:cubicBezTo>
                <a:cubicBezTo>
                  <a:pt x="456" y="310"/>
                  <a:pt x="458" y="311"/>
                  <a:pt x="459" y="310"/>
                </a:cubicBezTo>
                <a:cubicBezTo>
                  <a:pt x="458" y="311"/>
                  <a:pt x="457" y="313"/>
                  <a:pt x="455" y="312"/>
                </a:cubicBezTo>
                <a:cubicBezTo>
                  <a:pt x="455" y="313"/>
                  <a:pt x="455" y="313"/>
                  <a:pt x="455" y="313"/>
                </a:cubicBezTo>
                <a:cubicBezTo>
                  <a:pt x="454" y="314"/>
                  <a:pt x="452" y="314"/>
                  <a:pt x="451" y="313"/>
                </a:cubicBezTo>
                <a:cubicBezTo>
                  <a:pt x="450" y="314"/>
                  <a:pt x="451" y="314"/>
                  <a:pt x="451" y="315"/>
                </a:cubicBezTo>
                <a:cubicBezTo>
                  <a:pt x="449" y="316"/>
                  <a:pt x="451" y="317"/>
                  <a:pt x="447" y="317"/>
                </a:cubicBezTo>
                <a:cubicBezTo>
                  <a:pt x="447" y="318"/>
                  <a:pt x="447" y="318"/>
                  <a:pt x="447" y="318"/>
                </a:cubicBezTo>
                <a:cubicBezTo>
                  <a:pt x="448" y="318"/>
                  <a:pt x="449" y="318"/>
                  <a:pt x="449" y="318"/>
                </a:cubicBezTo>
                <a:cubicBezTo>
                  <a:pt x="447" y="321"/>
                  <a:pt x="447" y="321"/>
                  <a:pt x="447" y="321"/>
                </a:cubicBezTo>
                <a:cubicBezTo>
                  <a:pt x="450" y="320"/>
                  <a:pt x="449" y="323"/>
                  <a:pt x="452" y="322"/>
                </a:cubicBezTo>
                <a:cubicBezTo>
                  <a:pt x="453" y="325"/>
                  <a:pt x="449" y="324"/>
                  <a:pt x="450" y="326"/>
                </a:cubicBezTo>
                <a:cubicBezTo>
                  <a:pt x="449" y="325"/>
                  <a:pt x="449" y="326"/>
                  <a:pt x="447" y="326"/>
                </a:cubicBezTo>
                <a:cubicBezTo>
                  <a:pt x="448" y="328"/>
                  <a:pt x="445" y="329"/>
                  <a:pt x="445" y="330"/>
                </a:cubicBezTo>
                <a:cubicBezTo>
                  <a:pt x="448" y="330"/>
                  <a:pt x="452" y="330"/>
                  <a:pt x="454" y="328"/>
                </a:cubicBezTo>
                <a:cubicBezTo>
                  <a:pt x="455" y="329"/>
                  <a:pt x="455" y="329"/>
                  <a:pt x="456" y="329"/>
                </a:cubicBezTo>
                <a:cubicBezTo>
                  <a:pt x="456" y="329"/>
                  <a:pt x="456" y="330"/>
                  <a:pt x="455" y="331"/>
                </a:cubicBezTo>
                <a:cubicBezTo>
                  <a:pt x="456" y="330"/>
                  <a:pt x="458" y="331"/>
                  <a:pt x="459" y="331"/>
                </a:cubicBezTo>
                <a:cubicBezTo>
                  <a:pt x="459" y="332"/>
                  <a:pt x="459" y="332"/>
                  <a:pt x="459" y="332"/>
                </a:cubicBezTo>
                <a:cubicBezTo>
                  <a:pt x="459" y="332"/>
                  <a:pt x="459" y="332"/>
                  <a:pt x="459" y="332"/>
                </a:cubicBezTo>
                <a:cubicBezTo>
                  <a:pt x="462" y="331"/>
                  <a:pt x="461" y="329"/>
                  <a:pt x="462" y="327"/>
                </a:cubicBezTo>
                <a:cubicBezTo>
                  <a:pt x="465" y="329"/>
                  <a:pt x="464" y="326"/>
                  <a:pt x="467" y="325"/>
                </a:cubicBezTo>
                <a:cubicBezTo>
                  <a:pt x="467" y="325"/>
                  <a:pt x="467" y="325"/>
                  <a:pt x="467" y="325"/>
                </a:cubicBezTo>
                <a:cubicBezTo>
                  <a:pt x="468" y="325"/>
                  <a:pt x="468" y="325"/>
                  <a:pt x="468" y="325"/>
                </a:cubicBezTo>
                <a:cubicBezTo>
                  <a:pt x="468" y="325"/>
                  <a:pt x="468" y="324"/>
                  <a:pt x="468" y="324"/>
                </a:cubicBezTo>
                <a:cubicBezTo>
                  <a:pt x="467" y="324"/>
                  <a:pt x="466" y="324"/>
                  <a:pt x="466" y="325"/>
                </a:cubicBezTo>
                <a:cubicBezTo>
                  <a:pt x="465" y="327"/>
                  <a:pt x="462" y="324"/>
                  <a:pt x="461" y="326"/>
                </a:cubicBezTo>
                <a:cubicBezTo>
                  <a:pt x="461" y="326"/>
                  <a:pt x="461" y="326"/>
                  <a:pt x="461" y="326"/>
                </a:cubicBezTo>
                <a:cubicBezTo>
                  <a:pt x="460" y="326"/>
                  <a:pt x="458" y="326"/>
                  <a:pt x="457" y="326"/>
                </a:cubicBezTo>
                <a:cubicBezTo>
                  <a:pt x="456" y="325"/>
                  <a:pt x="455" y="324"/>
                  <a:pt x="456" y="323"/>
                </a:cubicBezTo>
                <a:cubicBezTo>
                  <a:pt x="456" y="323"/>
                  <a:pt x="456" y="323"/>
                  <a:pt x="456" y="323"/>
                </a:cubicBezTo>
                <a:cubicBezTo>
                  <a:pt x="460" y="320"/>
                  <a:pt x="460" y="320"/>
                  <a:pt x="460" y="320"/>
                </a:cubicBezTo>
                <a:cubicBezTo>
                  <a:pt x="461" y="321"/>
                  <a:pt x="461" y="321"/>
                  <a:pt x="461" y="321"/>
                </a:cubicBezTo>
                <a:cubicBezTo>
                  <a:pt x="461" y="321"/>
                  <a:pt x="461" y="321"/>
                  <a:pt x="460" y="321"/>
                </a:cubicBezTo>
                <a:cubicBezTo>
                  <a:pt x="460" y="322"/>
                  <a:pt x="460" y="322"/>
                  <a:pt x="460" y="322"/>
                </a:cubicBezTo>
                <a:cubicBezTo>
                  <a:pt x="462" y="320"/>
                  <a:pt x="462" y="320"/>
                  <a:pt x="462" y="320"/>
                </a:cubicBezTo>
                <a:cubicBezTo>
                  <a:pt x="463" y="320"/>
                  <a:pt x="463" y="320"/>
                  <a:pt x="463" y="320"/>
                </a:cubicBezTo>
                <a:cubicBezTo>
                  <a:pt x="463" y="321"/>
                  <a:pt x="462" y="321"/>
                  <a:pt x="462" y="322"/>
                </a:cubicBezTo>
                <a:cubicBezTo>
                  <a:pt x="463" y="322"/>
                  <a:pt x="464" y="322"/>
                  <a:pt x="464" y="321"/>
                </a:cubicBezTo>
                <a:cubicBezTo>
                  <a:pt x="464" y="322"/>
                  <a:pt x="466" y="322"/>
                  <a:pt x="467" y="322"/>
                </a:cubicBezTo>
                <a:cubicBezTo>
                  <a:pt x="467" y="322"/>
                  <a:pt x="467" y="322"/>
                  <a:pt x="466" y="323"/>
                </a:cubicBezTo>
                <a:cubicBezTo>
                  <a:pt x="469" y="323"/>
                  <a:pt x="469" y="323"/>
                  <a:pt x="469" y="323"/>
                </a:cubicBezTo>
                <a:cubicBezTo>
                  <a:pt x="469" y="322"/>
                  <a:pt x="469" y="322"/>
                  <a:pt x="469" y="322"/>
                </a:cubicBezTo>
                <a:cubicBezTo>
                  <a:pt x="468" y="322"/>
                  <a:pt x="468" y="323"/>
                  <a:pt x="468" y="322"/>
                </a:cubicBezTo>
                <a:cubicBezTo>
                  <a:pt x="468" y="322"/>
                  <a:pt x="468" y="322"/>
                  <a:pt x="468" y="322"/>
                </a:cubicBezTo>
                <a:cubicBezTo>
                  <a:pt x="470" y="321"/>
                  <a:pt x="469" y="323"/>
                  <a:pt x="470" y="323"/>
                </a:cubicBezTo>
                <a:cubicBezTo>
                  <a:pt x="469" y="324"/>
                  <a:pt x="469" y="324"/>
                  <a:pt x="469" y="324"/>
                </a:cubicBezTo>
                <a:cubicBezTo>
                  <a:pt x="471" y="324"/>
                  <a:pt x="471" y="324"/>
                  <a:pt x="471" y="324"/>
                </a:cubicBezTo>
                <a:cubicBezTo>
                  <a:pt x="472" y="324"/>
                  <a:pt x="472" y="325"/>
                  <a:pt x="472" y="326"/>
                </a:cubicBezTo>
                <a:cubicBezTo>
                  <a:pt x="471" y="326"/>
                  <a:pt x="471" y="326"/>
                  <a:pt x="471" y="326"/>
                </a:cubicBezTo>
                <a:cubicBezTo>
                  <a:pt x="471" y="327"/>
                  <a:pt x="471" y="327"/>
                  <a:pt x="471" y="327"/>
                </a:cubicBezTo>
                <a:cubicBezTo>
                  <a:pt x="471" y="327"/>
                  <a:pt x="472" y="326"/>
                  <a:pt x="473" y="326"/>
                </a:cubicBezTo>
                <a:cubicBezTo>
                  <a:pt x="473" y="326"/>
                  <a:pt x="474" y="325"/>
                  <a:pt x="473" y="325"/>
                </a:cubicBezTo>
                <a:cubicBezTo>
                  <a:pt x="472" y="325"/>
                  <a:pt x="473" y="324"/>
                  <a:pt x="473" y="324"/>
                </a:cubicBezTo>
                <a:cubicBezTo>
                  <a:pt x="474" y="325"/>
                  <a:pt x="476" y="325"/>
                  <a:pt x="475" y="326"/>
                </a:cubicBezTo>
                <a:cubicBezTo>
                  <a:pt x="476" y="326"/>
                  <a:pt x="477" y="327"/>
                  <a:pt x="476" y="327"/>
                </a:cubicBezTo>
                <a:cubicBezTo>
                  <a:pt x="477" y="327"/>
                  <a:pt x="477" y="327"/>
                  <a:pt x="477" y="327"/>
                </a:cubicBezTo>
                <a:cubicBezTo>
                  <a:pt x="478" y="327"/>
                  <a:pt x="478" y="326"/>
                  <a:pt x="479" y="327"/>
                </a:cubicBezTo>
                <a:cubicBezTo>
                  <a:pt x="479" y="326"/>
                  <a:pt x="477" y="326"/>
                  <a:pt x="478" y="325"/>
                </a:cubicBezTo>
                <a:cubicBezTo>
                  <a:pt x="478" y="325"/>
                  <a:pt x="476" y="326"/>
                  <a:pt x="475" y="326"/>
                </a:cubicBezTo>
                <a:cubicBezTo>
                  <a:pt x="477" y="324"/>
                  <a:pt x="477" y="324"/>
                  <a:pt x="477" y="324"/>
                </a:cubicBezTo>
                <a:cubicBezTo>
                  <a:pt x="476" y="322"/>
                  <a:pt x="479" y="324"/>
                  <a:pt x="479" y="322"/>
                </a:cubicBezTo>
                <a:cubicBezTo>
                  <a:pt x="480" y="325"/>
                  <a:pt x="482" y="322"/>
                  <a:pt x="484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3" y="322"/>
                  <a:pt x="483" y="322"/>
                  <a:pt x="482" y="322"/>
                </a:cubicBezTo>
                <a:cubicBezTo>
                  <a:pt x="483" y="321"/>
                  <a:pt x="483" y="321"/>
                  <a:pt x="483" y="321"/>
                </a:cubicBezTo>
                <a:cubicBezTo>
                  <a:pt x="485" y="322"/>
                  <a:pt x="487" y="319"/>
                  <a:pt x="489" y="321"/>
                </a:cubicBezTo>
                <a:cubicBezTo>
                  <a:pt x="492" y="319"/>
                  <a:pt x="492" y="317"/>
                  <a:pt x="495" y="316"/>
                </a:cubicBezTo>
                <a:cubicBezTo>
                  <a:pt x="495" y="315"/>
                  <a:pt x="497" y="315"/>
                  <a:pt x="499" y="315"/>
                </a:cubicBezTo>
                <a:cubicBezTo>
                  <a:pt x="499" y="314"/>
                  <a:pt x="499" y="313"/>
                  <a:pt x="499" y="313"/>
                </a:cubicBezTo>
                <a:cubicBezTo>
                  <a:pt x="501" y="312"/>
                  <a:pt x="501" y="312"/>
                  <a:pt x="501" y="312"/>
                </a:cubicBezTo>
                <a:cubicBezTo>
                  <a:pt x="502" y="311"/>
                  <a:pt x="504" y="310"/>
                  <a:pt x="506" y="310"/>
                </a:cubicBezTo>
                <a:cubicBezTo>
                  <a:pt x="505" y="309"/>
                  <a:pt x="505" y="309"/>
                  <a:pt x="505" y="309"/>
                </a:cubicBezTo>
                <a:cubicBezTo>
                  <a:pt x="508" y="309"/>
                  <a:pt x="509" y="307"/>
                  <a:pt x="509" y="305"/>
                </a:cubicBezTo>
                <a:cubicBezTo>
                  <a:pt x="511" y="307"/>
                  <a:pt x="511" y="307"/>
                  <a:pt x="511" y="307"/>
                </a:cubicBezTo>
                <a:cubicBezTo>
                  <a:pt x="512" y="306"/>
                  <a:pt x="512" y="306"/>
                  <a:pt x="512" y="306"/>
                </a:cubicBezTo>
                <a:cubicBezTo>
                  <a:pt x="512" y="306"/>
                  <a:pt x="512" y="305"/>
                  <a:pt x="512" y="305"/>
                </a:cubicBezTo>
                <a:cubicBezTo>
                  <a:pt x="513" y="304"/>
                  <a:pt x="516" y="305"/>
                  <a:pt x="517" y="303"/>
                </a:cubicBezTo>
                <a:cubicBezTo>
                  <a:pt x="517" y="300"/>
                  <a:pt x="520" y="301"/>
                  <a:pt x="522" y="299"/>
                </a:cubicBezTo>
                <a:cubicBezTo>
                  <a:pt x="522" y="299"/>
                  <a:pt x="522" y="299"/>
                  <a:pt x="522" y="299"/>
                </a:cubicBezTo>
                <a:cubicBezTo>
                  <a:pt x="522" y="299"/>
                  <a:pt x="522" y="298"/>
                  <a:pt x="523" y="297"/>
                </a:cubicBezTo>
                <a:cubicBezTo>
                  <a:pt x="526" y="296"/>
                  <a:pt x="522" y="293"/>
                  <a:pt x="527" y="294"/>
                </a:cubicBezTo>
                <a:cubicBezTo>
                  <a:pt x="527" y="292"/>
                  <a:pt x="531" y="292"/>
                  <a:pt x="531" y="289"/>
                </a:cubicBezTo>
                <a:cubicBezTo>
                  <a:pt x="529" y="288"/>
                  <a:pt x="528" y="291"/>
                  <a:pt x="526" y="290"/>
                </a:cubicBezTo>
                <a:cubicBezTo>
                  <a:pt x="527" y="290"/>
                  <a:pt x="527" y="289"/>
                  <a:pt x="527" y="289"/>
                </a:cubicBezTo>
                <a:cubicBezTo>
                  <a:pt x="529" y="289"/>
                  <a:pt x="529" y="287"/>
                  <a:pt x="530" y="288"/>
                </a:cubicBezTo>
                <a:cubicBezTo>
                  <a:pt x="533" y="290"/>
                  <a:pt x="535" y="287"/>
                  <a:pt x="536" y="286"/>
                </a:cubicBezTo>
                <a:cubicBezTo>
                  <a:pt x="535" y="286"/>
                  <a:pt x="534" y="287"/>
                  <a:pt x="534" y="286"/>
                </a:cubicBezTo>
                <a:cubicBezTo>
                  <a:pt x="534" y="286"/>
                  <a:pt x="534" y="286"/>
                  <a:pt x="535" y="286"/>
                </a:cubicBezTo>
                <a:cubicBezTo>
                  <a:pt x="535" y="285"/>
                  <a:pt x="535" y="285"/>
                  <a:pt x="535" y="285"/>
                </a:cubicBezTo>
                <a:cubicBezTo>
                  <a:pt x="536" y="284"/>
                  <a:pt x="538" y="284"/>
                  <a:pt x="538" y="285"/>
                </a:cubicBezTo>
                <a:cubicBezTo>
                  <a:pt x="538" y="283"/>
                  <a:pt x="538" y="283"/>
                  <a:pt x="538" y="283"/>
                </a:cubicBezTo>
                <a:cubicBezTo>
                  <a:pt x="540" y="283"/>
                  <a:pt x="540" y="283"/>
                  <a:pt x="540" y="283"/>
                </a:cubicBezTo>
                <a:cubicBezTo>
                  <a:pt x="540" y="281"/>
                  <a:pt x="543" y="282"/>
                  <a:pt x="544" y="280"/>
                </a:cubicBezTo>
                <a:cubicBezTo>
                  <a:pt x="543" y="280"/>
                  <a:pt x="539" y="282"/>
                  <a:pt x="540" y="279"/>
                </a:cubicBezTo>
                <a:cubicBezTo>
                  <a:pt x="539" y="279"/>
                  <a:pt x="539" y="279"/>
                  <a:pt x="539" y="279"/>
                </a:cubicBezTo>
                <a:cubicBezTo>
                  <a:pt x="538" y="279"/>
                  <a:pt x="539" y="278"/>
                  <a:pt x="539" y="278"/>
                </a:cubicBezTo>
                <a:cubicBezTo>
                  <a:pt x="541" y="279"/>
                  <a:pt x="543" y="278"/>
                  <a:pt x="544" y="279"/>
                </a:cubicBezTo>
                <a:cubicBezTo>
                  <a:pt x="546" y="279"/>
                  <a:pt x="546" y="277"/>
                  <a:pt x="548" y="278"/>
                </a:cubicBezTo>
                <a:cubicBezTo>
                  <a:pt x="547" y="277"/>
                  <a:pt x="547" y="277"/>
                  <a:pt x="547" y="277"/>
                </a:cubicBezTo>
                <a:cubicBezTo>
                  <a:pt x="547" y="277"/>
                  <a:pt x="546" y="276"/>
                  <a:pt x="547" y="275"/>
                </a:cubicBezTo>
                <a:cubicBezTo>
                  <a:pt x="547" y="275"/>
                  <a:pt x="548" y="274"/>
                  <a:pt x="548" y="275"/>
                </a:cubicBezTo>
                <a:cubicBezTo>
                  <a:pt x="550" y="275"/>
                  <a:pt x="551" y="273"/>
                  <a:pt x="552" y="273"/>
                </a:cubicBezTo>
                <a:cubicBezTo>
                  <a:pt x="552" y="272"/>
                  <a:pt x="551" y="273"/>
                  <a:pt x="550" y="272"/>
                </a:cubicBezTo>
                <a:cubicBezTo>
                  <a:pt x="550" y="272"/>
                  <a:pt x="550" y="272"/>
                  <a:pt x="550" y="272"/>
                </a:cubicBezTo>
                <a:cubicBezTo>
                  <a:pt x="549" y="272"/>
                  <a:pt x="549" y="272"/>
                  <a:pt x="549" y="272"/>
                </a:cubicBezTo>
                <a:cubicBezTo>
                  <a:pt x="550" y="270"/>
                  <a:pt x="552" y="271"/>
                  <a:pt x="553" y="270"/>
                </a:cubicBezTo>
                <a:cubicBezTo>
                  <a:pt x="553" y="270"/>
                  <a:pt x="554" y="270"/>
                  <a:pt x="553" y="271"/>
                </a:cubicBezTo>
                <a:cubicBezTo>
                  <a:pt x="555" y="269"/>
                  <a:pt x="557" y="270"/>
                  <a:pt x="557" y="267"/>
                </a:cubicBezTo>
                <a:cubicBezTo>
                  <a:pt x="558" y="268"/>
                  <a:pt x="558" y="268"/>
                  <a:pt x="558" y="268"/>
                </a:cubicBezTo>
                <a:cubicBezTo>
                  <a:pt x="558" y="268"/>
                  <a:pt x="560" y="267"/>
                  <a:pt x="559" y="267"/>
                </a:cubicBezTo>
                <a:cubicBezTo>
                  <a:pt x="558" y="267"/>
                  <a:pt x="558" y="267"/>
                  <a:pt x="558" y="267"/>
                </a:cubicBezTo>
                <a:cubicBezTo>
                  <a:pt x="561" y="266"/>
                  <a:pt x="559" y="264"/>
                  <a:pt x="562" y="263"/>
                </a:cubicBezTo>
                <a:cubicBezTo>
                  <a:pt x="562" y="263"/>
                  <a:pt x="562" y="263"/>
                  <a:pt x="562" y="264"/>
                </a:cubicBezTo>
                <a:cubicBezTo>
                  <a:pt x="563" y="264"/>
                  <a:pt x="563" y="264"/>
                  <a:pt x="564" y="263"/>
                </a:cubicBezTo>
                <a:cubicBezTo>
                  <a:pt x="562" y="261"/>
                  <a:pt x="565" y="260"/>
                  <a:pt x="566" y="259"/>
                </a:cubicBezTo>
                <a:cubicBezTo>
                  <a:pt x="567" y="260"/>
                  <a:pt x="567" y="260"/>
                  <a:pt x="567" y="260"/>
                </a:cubicBezTo>
                <a:cubicBezTo>
                  <a:pt x="567" y="259"/>
                  <a:pt x="570" y="257"/>
                  <a:pt x="568" y="257"/>
                </a:cubicBezTo>
                <a:cubicBezTo>
                  <a:pt x="570" y="256"/>
                  <a:pt x="571" y="253"/>
                  <a:pt x="573" y="253"/>
                </a:cubicBezTo>
                <a:cubicBezTo>
                  <a:pt x="573" y="253"/>
                  <a:pt x="573" y="253"/>
                  <a:pt x="573" y="253"/>
                </a:cubicBezTo>
                <a:cubicBezTo>
                  <a:pt x="573" y="253"/>
                  <a:pt x="573" y="253"/>
                  <a:pt x="573" y="252"/>
                </a:cubicBezTo>
                <a:cubicBezTo>
                  <a:pt x="575" y="250"/>
                  <a:pt x="575" y="250"/>
                  <a:pt x="575" y="250"/>
                </a:cubicBezTo>
                <a:cubicBezTo>
                  <a:pt x="575" y="248"/>
                  <a:pt x="579" y="247"/>
                  <a:pt x="580" y="245"/>
                </a:cubicBezTo>
                <a:cubicBezTo>
                  <a:pt x="581" y="244"/>
                  <a:pt x="583" y="243"/>
                  <a:pt x="585" y="242"/>
                </a:cubicBezTo>
                <a:cubicBezTo>
                  <a:pt x="585" y="242"/>
                  <a:pt x="585" y="242"/>
                  <a:pt x="585" y="242"/>
                </a:cubicBezTo>
                <a:cubicBezTo>
                  <a:pt x="585" y="241"/>
                  <a:pt x="586" y="241"/>
                  <a:pt x="587" y="240"/>
                </a:cubicBezTo>
                <a:cubicBezTo>
                  <a:pt x="586" y="240"/>
                  <a:pt x="586" y="240"/>
                  <a:pt x="586" y="240"/>
                </a:cubicBezTo>
                <a:cubicBezTo>
                  <a:pt x="585" y="241"/>
                  <a:pt x="584" y="240"/>
                  <a:pt x="584" y="239"/>
                </a:cubicBezTo>
                <a:cubicBezTo>
                  <a:pt x="586" y="238"/>
                  <a:pt x="589" y="237"/>
                  <a:pt x="592" y="236"/>
                </a:cubicBezTo>
                <a:cubicBezTo>
                  <a:pt x="590" y="236"/>
                  <a:pt x="593" y="235"/>
                  <a:pt x="592" y="234"/>
                </a:cubicBezTo>
                <a:cubicBezTo>
                  <a:pt x="591" y="236"/>
                  <a:pt x="588" y="235"/>
                  <a:pt x="588" y="234"/>
                </a:cubicBezTo>
                <a:cubicBezTo>
                  <a:pt x="589" y="234"/>
                  <a:pt x="589" y="234"/>
                  <a:pt x="589" y="234"/>
                </a:cubicBezTo>
                <a:cubicBezTo>
                  <a:pt x="589" y="233"/>
                  <a:pt x="589" y="233"/>
                  <a:pt x="589" y="233"/>
                </a:cubicBezTo>
                <a:cubicBezTo>
                  <a:pt x="589" y="233"/>
                  <a:pt x="590" y="233"/>
                  <a:pt x="590" y="233"/>
                </a:cubicBezTo>
                <a:cubicBezTo>
                  <a:pt x="591" y="233"/>
                  <a:pt x="591" y="233"/>
                  <a:pt x="591" y="234"/>
                </a:cubicBezTo>
                <a:cubicBezTo>
                  <a:pt x="592" y="234"/>
                  <a:pt x="593" y="233"/>
                  <a:pt x="594" y="233"/>
                </a:cubicBezTo>
                <a:cubicBezTo>
                  <a:pt x="593" y="232"/>
                  <a:pt x="593" y="232"/>
                  <a:pt x="593" y="232"/>
                </a:cubicBezTo>
                <a:cubicBezTo>
                  <a:pt x="595" y="232"/>
                  <a:pt x="595" y="230"/>
                  <a:pt x="597" y="230"/>
                </a:cubicBezTo>
                <a:cubicBezTo>
                  <a:pt x="597" y="230"/>
                  <a:pt x="597" y="231"/>
                  <a:pt x="598" y="230"/>
                </a:cubicBezTo>
                <a:cubicBezTo>
                  <a:pt x="599" y="230"/>
                  <a:pt x="599" y="229"/>
                  <a:pt x="599" y="229"/>
                </a:cubicBezTo>
                <a:cubicBezTo>
                  <a:pt x="597" y="228"/>
                  <a:pt x="600" y="227"/>
                  <a:pt x="600" y="226"/>
                </a:cubicBezTo>
                <a:cubicBezTo>
                  <a:pt x="601" y="227"/>
                  <a:pt x="601" y="227"/>
                  <a:pt x="601" y="227"/>
                </a:cubicBezTo>
                <a:cubicBezTo>
                  <a:pt x="603" y="227"/>
                  <a:pt x="601" y="226"/>
                  <a:pt x="602" y="226"/>
                </a:cubicBezTo>
                <a:cubicBezTo>
                  <a:pt x="601" y="224"/>
                  <a:pt x="603" y="223"/>
                  <a:pt x="604" y="222"/>
                </a:cubicBezTo>
                <a:cubicBezTo>
                  <a:pt x="605" y="222"/>
                  <a:pt x="605" y="222"/>
                  <a:pt x="605" y="223"/>
                </a:cubicBezTo>
                <a:cubicBezTo>
                  <a:pt x="606" y="222"/>
                  <a:pt x="607" y="221"/>
                  <a:pt x="608" y="222"/>
                </a:cubicBezTo>
                <a:cubicBezTo>
                  <a:pt x="608" y="222"/>
                  <a:pt x="608" y="222"/>
                  <a:pt x="608" y="221"/>
                </a:cubicBezTo>
                <a:cubicBezTo>
                  <a:pt x="608" y="221"/>
                  <a:pt x="608" y="221"/>
                  <a:pt x="608" y="221"/>
                </a:cubicBezTo>
                <a:cubicBezTo>
                  <a:pt x="608" y="220"/>
                  <a:pt x="609" y="220"/>
                  <a:pt x="611" y="220"/>
                </a:cubicBezTo>
                <a:cubicBezTo>
                  <a:pt x="611" y="219"/>
                  <a:pt x="611" y="219"/>
                  <a:pt x="611" y="219"/>
                </a:cubicBezTo>
                <a:cubicBezTo>
                  <a:pt x="613" y="218"/>
                  <a:pt x="615" y="218"/>
                  <a:pt x="617" y="217"/>
                </a:cubicBezTo>
                <a:cubicBezTo>
                  <a:pt x="617" y="217"/>
                  <a:pt x="617" y="217"/>
                  <a:pt x="617" y="217"/>
                </a:cubicBezTo>
                <a:cubicBezTo>
                  <a:pt x="617" y="216"/>
                  <a:pt x="618" y="217"/>
                  <a:pt x="618" y="216"/>
                </a:cubicBezTo>
                <a:cubicBezTo>
                  <a:pt x="616" y="215"/>
                  <a:pt x="619" y="215"/>
                  <a:pt x="619" y="214"/>
                </a:cubicBezTo>
                <a:cubicBezTo>
                  <a:pt x="618" y="214"/>
                  <a:pt x="618" y="214"/>
                  <a:pt x="617" y="215"/>
                </a:cubicBezTo>
                <a:cubicBezTo>
                  <a:pt x="616" y="214"/>
                  <a:pt x="616" y="214"/>
                  <a:pt x="616" y="214"/>
                </a:cubicBezTo>
                <a:cubicBezTo>
                  <a:pt x="615" y="212"/>
                  <a:pt x="619" y="214"/>
                  <a:pt x="619" y="212"/>
                </a:cubicBezTo>
                <a:cubicBezTo>
                  <a:pt x="620" y="214"/>
                  <a:pt x="620" y="211"/>
                  <a:pt x="621" y="212"/>
                </a:cubicBezTo>
                <a:cubicBezTo>
                  <a:pt x="623" y="213"/>
                  <a:pt x="620" y="215"/>
                  <a:pt x="622" y="216"/>
                </a:cubicBezTo>
                <a:cubicBezTo>
                  <a:pt x="621" y="216"/>
                  <a:pt x="621" y="216"/>
                  <a:pt x="621" y="217"/>
                </a:cubicBezTo>
                <a:cubicBezTo>
                  <a:pt x="623" y="216"/>
                  <a:pt x="622" y="218"/>
                  <a:pt x="624" y="218"/>
                </a:cubicBezTo>
                <a:cubicBezTo>
                  <a:pt x="624" y="219"/>
                  <a:pt x="623" y="220"/>
                  <a:pt x="622" y="221"/>
                </a:cubicBezTo>
                <a:cubicBezTo>
                  <a:pt x="622" y="221"/>
                  <a:pt x="622" y="221"/>
                  <a:pt x="622" y="221"/>
                </a:cubicBezTo>
                <a:cubicBezTo>
                  <a:pt x="623" y="221"/>
                  <a:pt x="624" y="222"/>
                  <a:pt x="623" y="223"/>
                </a:cubicBezTo>
                <a:cubicBezTo>
                  <a:pt x="623" y="224"/>
                  <a:pt x="623" y="225"/>
                  <a:pt x="624" y="226"/>
                </a:cubicBezTo>
                <a:cubicBezTo>
                  <a:pt x="622" y="227"/>
                  <a:pt x="621" y="227"/>
                  <a:pt x="621" y="228"/>
                </a:cubicBezTo>
                <a:cubicBezTo>
                  <a:pt x="623" y="226"/>
                  <a:pt x="623" y="229"/>
                  <a:pt x="625" y="229"/>
                </a:cubicBezTo>
                <a:cubicBezTo>
                  <a:pt x="625" y="229"/>
                  <a:pt x="627" y="230"/>
                  <a:pt x="625" y="231"/>
                </a:cubicBezTo>
                <a:cubicBezTo>
                  <a:pt x="623" y="231"/>
                  <a:pt x="622" y="232"/>
                  <a:pt x="621" y="233"/>
                </a:cubicBezTo>
                <a:cubicBezTo>
                  <a:pt x="624" y="234"/>
                  <a:pt x="620" y="235"/>
                  <a:pt x="624" y="235"/>
                </a:cubicBezTo>
                <a:cubicBezTo>
                  <a:pt x="623" y="236"/>
                  <a:pt x="623" y="236"/>
                  <a:pt x="623" y="236"/>
                </a:cubicBezTo>
                <a:cubicBezTo>
                  <a:pt x="624" y="237"/>
                  <a:pt x="624" y="237"/>
                  <a:pt x="624" y="237"/>
                </a:cubicBezTo>
                <a:cubicBezTo>
                  <a:pt x="621" y="238"/>
                  <a:pt x="623" y="239"/>
                  <a:pt x="623" y="241"/>
                </a:cubicBezTo>
                <a:cubicBezTo>
                  <a:pt x="625" y="241"/>
                  <a:pt x="625" y="241"/>
                  <a:pt x="625" y="241"/>
                </a:cubicBezTo>
                <a:cubicBezTo>
                  <a:pt x="627" y="242"/>
                  <a:pt x="625" y="245"/>
                  <a:pt x="627" y="246"/>
                </a:cubicBezTo>
                <a:cubicBezTo>
                  <a:pt x="628" y="247"/>
                  <a:pt x="628" y="248"/>
                  <a:pt x="628" y="249"/>
                </a:cubicBezTo>
                <a:cubicBezTo>
                  <a:pt x="629" y="250"/>
                  <a:pt x="629" y="250"/>
                  <a:pt x="629" y="250"/>
                </a:cubicBezTo>
                <a:cubicBezTo>
                  <a:pt x="630" y="250"/>
                  <a:pt x="629" y="251"/>
                  <a:pt x="628" y="251"/>
                </a:cubicBezTo>
                <a:cubicBezTo>
                  <a:pt x="629" y="252"/>
                  <a:pt x="629" y="252"/>
                  <a:pt x="630" y="252"/>
                </a:cubicBezTo>
                <a:cubicBezTo>
                  <a:pt x="628" y="253"/>
                  <a:pt x="630" y="254"/>
                  <a:pt x="630" y="255"/>
                </a:cubicBezTo>
                <a:cubicBezTo>
                  <a:pt x="631" y="255"/>
                  <a:pt x="631" y="254"/>
                  <a:pt x="631" y="254"/>
                </a:cubicBezTo>
                <a:cubicBezTo>
                  <a:pt x="632" y="257"/>
                  <a:pt x="632" y="257"/>
                  <a:pt x="632" y="257"/>
                </a:cubicBezTo>
                <a:cubicBezTo>
                  <a:pt x="630" y="259"/>
                  <a:pt x="632" y="260"/>
                  <a:pt x="631" y="261"/>
                </a:cubicBezTo>
                <a:cubicBezTo>
                  <a:pt x="633" y="261"/>
                  <a:pt x="633" y="261"/>
                  <a:pt x="633" y="261"/>
                </a:cubicBezTo>
                <a:cubicBezTo>
                  <a:pt x="633" y="261"/>
                  <a:pt x="633" y="261"/>
                  <a:pt x="633" y="261"/>
                </a:cubicBezTo>
                <a:cubicBezTo>
                  <a:pt x="633" y="261"/>
                  <a:pt x="633" y="261"/>
                  <a:pt x="633" y="261"/>
                </a:cubicBezTo>
                <a:cubicBezTo>
                  <a:pt x="635" y="260"/>
                  <a:pt x="635" y="262"/>
                  <a:pt x="635" y="262"/>
                </a:cubicBezTo>
                <a:cubicBezTo>
                  <a:pt x="636" y="262"/>
                  <a:pt x="634" y="263"/>
                  <a:pt x="636" y="264"/>
                </a:cubicBezTo>
                <a:cubicBezTo>
                  <a:pt x="635" y="265"/>
                  <a:pt x="635" y="265"/>
                  <a:pt x="635" y="265"/>
                </a:cubicBezTo>
                <a:cubicBezTo>
                  <a:pt x="637" y="266"/>
                  <a:pt x="639" y="266"/>
                  <a:pt x="640" y="266"/>
                </a:cubicBezTo>
                <a:cubicBezTo>
                  <a:pt x="639" y="266"/>
                  <a:pt x="640" y="267"/>
                  <a:pt x="639" y="268"/>
                </a:cubicBezTo>
                <a:cubicBezTo>
                  <a:pt x="638" y="268"/>
                  <a:pt x="637" y="268"/>
                  <a:pt x="636" y="268"/>
                </a:cubicBezTo>
                <a:cubicBezTo>
                  <a:pt x="636" y="269"/>
                  <a:pt x="636" y="269"/>
                  <a:pt x="636" y="269"/>
                </a:cubicBezTo>
                <a:cubicBezTo>
                  <a:pt x="637" y="270"/>
                  <a:pt x="637" y="270"/>
                  <a:pt x="636" y="271"/>
                </a:cubicBezTo>
                <a:cubicBezTo>
                  <a:pt x="637" y="270"/>
                  <a:pt x="637" y="270"/>
                  <a:pt x="637" y="270"/>
                </a:cubicBezTo>
                <a:cubicBezTo>
                  <a:pt x="637" y="271"/>
                  <a:pt x="638" y="272"/>
                  <a:pt x="639" y="272"/>
                </a:cubicBezTo>
                <a:cubicBezTo>
                  <a:pt x="636" y="273"/>
                  <a:pt x="636" y="273"/>
                  <a:pt x="636" y="273"/>
                </a:cubicBezTo>
                <a:cubicBezTo>
                  <a:pt x="636" y="273"/>
                  <a:pt x="637" y="273"/>
                  <a:pt x="637" y="274"/>
                </a:cubicBezTo>
                <a:cubicBezTo>
                  <a:pt x="637" y="274"/>
                  <a:pt x="636" y="274"/>
                  <a:pt x="636" y="274"/>
                </a:cubicBezTo>
                <a:cubicBezTo>
                  <a:pt x="636" y="274"/>
                  <a:pt x="636" y="274"/>
                  <a:pt x="636" y="274"/>
                </a:cubicBezTo>
                <a:cubicBezTo>
                  <a:pt x="636" y="275"/>
                  <a:pt x="636" y="275"/>
                  <a:pt x="636" y="275"/>
                </a:cubicBezTo>
                <a:cubicBezTo>
                  <a:pt x="637" y="274"/>
                  <a:pt x="639" y="274"/>
                  <a:pt x="639" y="275"/>
                </a:cubicBezTo>
                <a:cubicBezTo>
                  <a:pt x="639" y="275"/>
                  <a:pt x="639" y="275"/>
                  <a:pt x="639" y="275"/>
                </a:cubicBezTo>
                <a:cubicBezTo>
                  <a:pt x="642" y="276"/>
                  <a:pt x="642" y="276"/>
                  <a:pt x="642" y="276"/>
                </a:cubicBezTo>
                <a:cubicBezTo>
                  <a:pt x="641" y="276"/>
                  <a:pt x="641" y="276"/>
                  <a:pt x="641" y="276"/>
                </a:cubicBezTo>
                <a:cubicBezTo>
                  <a:pt x="640" y="278"/>
                  <a:pt x="638" y="279"/>
                  <a:pt x="641" y="280"/>
                </a:cubicBezTo>
                <a:cubicBezTo>
                  <a:pt x="638" y="281"/>
                  <a:pt x="639" y="282"/>
                  <a:pt x="638" y="284"/>
                </a:cubicBezTo>
                <a:cubicBezTo>
                  <a:pt x="639" y="283"/>
                  <a:pt x="640" y="284"/>
                  <a:pt x="641" y="285"/>
                </a:cubicBezTo>
                <a:cubicBezTo>
                  <a:pt x="640" y="286"/>
                  <a:pt x="639" y="286"/>
                  <a:pt x="638" y="287"/>
                </a:cubicBezTo>
                <a:cubicBezTo>
                  <a:pt x="639" y="287"/>
                  <a:pt x="639" y="287"/>
                  <a:pt x="639" y="287"/>
                </a:cubicBezTo>
                <a:cubicBezTo>
                  <a:pt x="639" y="287"/>
                  <a:pt x="639" y="286"/>
                  <a:pt x="639" y="286"/>
                </a:cubicBezTo>
                <a:cubicBezTo>
                  <a:pt x="640" y="287"/>
                  <a:pt x="642" y="286"/>
                  <a:pt x="642" y="287"/>
                </a:cubicBezTo>
                <a:cubicBezTo>
                  <a:pt x="642" y="287"/>
                  <a:pt x="645" y="286"/>
                  <a:pt x="646" y="286"/>
                </a:cubicBezTo>
                <a:cubicBezTo>
                  <a:pt x="646" y="287"/>
                  <a:pt x="647" y="288"/>
                  <a:pt x="646" y="289"/>
                </a:cubicBezTo>
                <a:cubicBezTo>
                  <a:pt x="645" y="290"/>
                  <a:pt x="643" y="290"/>
                  <a:pt x="643" y="290"/>
                </a:cubicBezTo>
                <a:cubicBezTo>
                  <a:pt x="642" y="291"/>
                  <a:pt x="640" y="290"/>
                  <a:pt x="639" y="292"/>
                </a:cubicBezTo>
                <a:cubicBezTo>
                  <a:pt x="639" y="292"/>
                  <a:pt x="639" y="292"/>
                  <a:pt x="639" y="292"/>
                </a:cubicBezTo>
                <a:cubicBezTo>
                  <a:pt x="640" y="292"/>
                  <a:pt x="640" y="292"/>
                  <a:pt x="640" y="292"/>
                </a:cubicBezTo>
                <a:cubicBezTo>
                  <a:pt x="641" y="292"/>
                  <a:pt x="641" y="292"/>
                  <a:pt x="641" y="292"/>
                </a:cubicBezTo>
                <a:cubicBezTo>
                  <a:pt x="641" y="293"/>
                  <a:pt x="641" y="293"/>
                  <a:pt x="640" y="293"/>
                </a:cubicBezTo>
                <a:cubicBezTo>
                  <a:pt x="640" y="293"/>
                  <a:pt x="640" y="293"/>
                  <a:pt x="640" y="293"/>
                </a:cubicBezTo>
                <a:cubicBezTo>
                  <a:pt x="644" y="291"/>
                  <a:pt x="644" y="291"/>
                  <a:pt x="644" y="291"/>
                </a:cubicBezTo>
                <a:cubicBezTo>
                  <a:pt x="644" y="292"/>
                  <a:pt x="644" y="292"/>
                  <a:pt x="644" y="292"/>
                </a:cubicBezTo>
                <a:cubicBezTo>
                  <a:pt x="646" y="293"/>
                  <a:pt x="649" y="291"/>
                  <a:pt x="650" y="293"/>
                </a:cubicBezTo>
                <a:cubicBezTo>
                  <a:pt x="648" y="295"/>
                  <a:pt x="651" y="296"/>
                  <a:pt x="651" y="297"/>
                </a:cubicBezTo>
                <a:cubicBezTo>
                  <a:pt x="653" y="297"/>
                  <a:pt x="653" y="297"/>
                  <a:pt x="653" y="297"/>
                </a:cubicBezTo>
                <a:cubicBezTo>
                  <a:pt x="654" y="296"/>
                  <a:pt x="655" y="297"/>
                  <a:pt x="655" y="297"/>
                </a:cubicBezTo>
                <a:cubicBezTo>
                  <a:pt x="655" y="297"/>
                  <a:pt x="655" y="297"/>
                  <a:pt x="655" y="298"/>
                </a:cubicBezTo>
                <a:cubicBezTo>
                  <a:pt x="654" y="299"/>
                  <a:pt x="654" y="299"/>
                  <a:pt x="654" y="299"/>
                </a:cubicBezTo>
                <a:cubicBezTo>
                  <a:pt x="656" y="298"/>
                  <a:pt x="656" y="300"/>
                  <a:pt x="658" y="301"/>
                </a:cubicBezTo>
                <a:cubicBezTo>
                  <a:pt x="657" y="301"/>
                  <a:pt x="656" y="301"/>
                  <a:pt x="656" y="301"/>
                </a:cubicBezTo>
                <a:cubicBezTo>
                  <a:pt x="656" y="302"/>
                  <a:pt x="656" y="302"/>
                  <a:pt x="656" y="303"/>
                </a:cubicBezTo>
                <a:cubicBezTo>
                  <a:pt x="656" y="302"/>
                  <a:pt x="656" y="302"/>
                  <a:pt x="656" y="302"/>
                </a:cubicBezTo>
                <a:cubicBezTo>
                  <a:pt x="658" y="302"/>
                  <a:pt x="659" y="303"/>
                  <a:pt x="661" y="303"/>
                </a:cubicBezTo>
                <a:cubicBezTo>
                  <a:pt x="660" y="307"/>
                  <a:pt x="660" y="307"/>
                  <a:pt x="660" y="307"/>
                </a:cubicBezTo>
                <a:cubicBezTo>
                  <a:pt x="661" y="308"/>
                  <a:pt x="662" y="309"/>
                  <a:pt x="663" y="308"/>
                </a:cubicBezTo>
                <a:cubicBezTo>
                  <a:pt x="665" y="308"/>
                  <a:pt x="668" y="307"/>
                  <a:pt x="668" y="309"/>
                </a:cubicBezTo>
                <a:cubicBezTo>
                  <a:pt x="668" y="309"/>
                  <a:pt x="669" y="309"/>
                  <a:pt x="670" y="308"/>
                </a:cubicBezTo>
                <a:cubicBezTo>
                  <a:pt x="668" y="308"/>
                  <a:pt x="668" y="308"/>
                  <a:pt x="668" y="308"/>
                </a:cubicBezTo>
                <a:cubicBezTo>
                  <a:pt x="669" y="307"/>
                  <a:pt x="670" y="308"/>
                  <a:pt x="670" y="308"/>
                </a:cubicBezTo>
                <a:cubicBezTo>
                  <a:pt x="670" y="308"/>
                  <a:pt x="670" y="308"/>
                  <a:pt x="670" y="308"/>
                </a:cubicBezTo>
                <a:cubicBezTo>
                  <a:pt x="671" y="307"/>
                  <a:pt x="672" y="306"/>
                  <a:pt x="674" y="307"/>
                </a:cubicBezTo>
                <a:cubicBezTo>
                  <a:pt x="674" y="307"/>
                  <a:pt x="673" y="307"/>
                  <a:pt x="673" y="307"/>
                </a:cubicBezTo>
                <a:cubicBezTo>
                  <a:pt x="675" y="308"/>
                  <a:pt x="675" y="308"/>
                  <a:pt x="675" y="308"/>
                </a:cubicBezTo>
                <a:cubicBezTo>
                  <a:pt x="674" y="308"/>
                  <a:pt x="674" y="308"/>
                  <a:pt x="674" y="308"/>
                </a:cubicBezTo>
                <a:cubicBezTo>
                  <a:pt x="676" y="309"/>
                  <a:pt x="676" y="309"/>
                  <a:pt x="676" y="309"/>
                </a:cubicBezTo>
                <a:cubicBezTo>
                  <a:pt x="676" y="311"/>
                  <a:pt x="680" y="310"/>
                  <a:pt x="681" y="311"/>
                </a:cubicBezTo>
                <a:cubicBezTo>
                  <a:pt x="681" y="311"/>
                  <a:pt x="681" y="312"/>
                  <a:pt x="680" y="312"/>
                </a:cubicBezTo>
                <a:cubicBezTo>
                  <a:pt x="681" y="312"/>
                  <a:pt x="681" y="312"/>
                  <a:pt x="681" y="312"/>
                </a:cubicBezTo>
                <a:cubicBezTo>
                  <a:pt x="682" y="311"/>
                  <a:pt x="681" y="311"/>
                  <a:pt x="682" y="310"/>
                </a:cubicBezTo>
                <a:cubicBezTo>
                  <a:pt x="685" y="311"/>
                  <a:pt x="685" y="311"/>
                  <a:pt x="685" y="311"/>
                </a:cubicBezTo>
                <a:cubicBezTo>
                  <a:pt x="688" y="309"/>
                  <a:pt x="685" y="312"/>
                  <a:pt x="687" y="313"/>
                </a:cubicBezTo>
                <a:cubicBezTo>
                  <a:pt x="686" y="313"/>
                  <a:pt x="686" y="313"/>
                  <a:pt x="686" y="313"/>
                </a:cubicBezTo>
                <a:cubicBezTo>
                  <a:pt x="685" y="313"/>
                  <a:pt x="685" y="313"/>
                  <a:pt x="684" y="313"/>
                </a:cubicBezTo>
                <a:cubicBezTo>
                  <a:pt x="684" y="313"/>
                  <a:pt x="684" y="313"/>
                  <a:pt x="684" y="314"/>
                </a:cubicBezTo>
                <a:cubicBezTo>
                  <a:pt x="683" y="314"/>
                  <a:pt x="682" y="316"/>
                  <a:pt x="681" y="314"/>
                </a:cubicBezTo>
                <a:cubicBezTo>
                  <a:pt x="682" y="313"/>
                  <a:pt x="682" y="313"/>
                  <a:pt x="682" y="313"/>
                </a:cubicBezTo>
                <a:cubicBezTo>
                  <a:pt x="680" y="313"/>
                  <a:pt x="680" y="313"/>
                  <a:pt x="680" y="313"/>
                </a:cubicBezTo>
                <a:cubicBezTo>
                  <a:pt x="680" y="314"/>
                  <a:pt x="678" y="314"/>
                  <a:pt x="678" y="315"/>
                </a:cubicBezTo>
                <a:cubicBezTo>
                  <a:pt x="678" y="315"/>
                  <a:pt x="678" y="315"/>
                  <a:pt x="678" y="315"/>
                </a:cubicBezTo>
                <a:cubicBezTo>
                  <a:pt x="679" y="315"/>
                  <a:pt x="679" y="316"/>
                  <a:pt x="679" y="316"/>
                </a:cubicBezTo>
                <a:cubicBezTo>
                  <a:pt x="680" y="315"/>
                  <a:pt x="682" y="317"/>
                  <a:pt x="682" y="315"/>
                </a:cubicBezTo>
                <a:cubicBezTo>
                  <a:pt x="682" y="315"/>
                  <a:pt x="682" y="316"/>
                  <a:pt x="682" y="316"/>
                </a:cubicBezTo>
                <a:cubicBezTo>
                  <a:pt x="683" y="315"/>
                  <a:pt x="683" y="315"/>
                  <a:pt x="683" y="315"/>
                </a:cubicBezTo>
                <a:cubicBezTo>
                  <a:pt x="685" y="315"/>
                  <a:pt x="687" y="316"/>
                  <a:pt x="686" y="318"/>
                </a:cubicBezTo>
                <a:cubicBezTo>
                  <a:pt x="687" y="318"/>
                  <a:pt x="687" y="318"/>
                  <a:pt x="688" y="317"/>
                </a:cubicBezTo>
                <a:cubicBezTo>
                  <a:pt x="688" y="318"/>
                  <a:pt x="688" y="318"/>
                  <a:pt x="688" y="318"/>
                </a:cubicBezTo>
                <a:cubicBezTo>
                  <a:pt x="690" y="318"/>
                  <a:pt x="690" y="318"/>
                  <a:pt x="690" y="318"/>
                </a:cubicBezTo>
                <a:cubicBezTo>
                  <a:pt x="690" y="318"/>
                  <a:pt x="690" y="317"/>
                  <a:pt x="690" y="317"/>
                </a:cubicBezTo>
                <a:cubicBezTo>
                  <a:pt x="690" y="317"/>
                  <a:pt x="690" y="317"/>
                  <a:pt x="690" y="317"/>
                </a:cubicBezTo>
                <a:cubicBezTo>
                  <a:pt x="691" y="317"/>
                  <a:pt x="692" y="317"/>
                  <a:pt x="693" y="318"/>
                </a:cubicBezTo>
                <a:cubicBezTo>
                  <a:pt x="692" y="318"/>
                  <a:pt x="692" y="318"/>
                  <a:pt x="692" y="318"/>
                </a:cubicBezTo>
                <a:cubicBezTo>
                  <a:pt x="692" y="318"/>
                  <a:pt x="692" y="318"/>
                  <a:pt x="692" y="318"/>
                </a:cubicBezTo>
                <a:cubicBezTo>
                  <a:pt x="693" y="319"/>
                  <a:pt x="693" y="319"/>
                  <a:pt x="693" y="319"/>
                </a:cubicBezTo>
                <a:cubicBezTo>
                  <a:pt x="693" y="319"/>
                  <a:pt x="693" y="318"/>
                  <a:pt x="693" y="318"/>
                </a:cubicBezTo>
                <a:cubicBezTo>
                  <a:pt x="693" y="318"/>
                  <a:pt x="692" y="317"/>
                  <a:pt x="693" y="317"/>
                </a:cubicBezTo>
                <a:cubicBezTo>
                  <a:pt x="694" y="317"/>
                  <a:pt x="693" y="318"/>
                  <a:pt x="694" y="318"/>
                </a:cubicBezTo>
                <a:cubicBezTo>
                  <a:pt x="695" y="318"/>
                  <a:pt x="695" y="318"/>
                  <a:pt x="696" y="318"/>
                </a:cubicBezTo>
                <a:cubicBezTo>
                  <a:pt x="695" y="319"/>
                  <a:pt x="695" y="319"/>
                  <a:pt x="695" y="319"/>
                </a:cubicBezTo>
                <a:cubicBezTo>
                  <a:pt x="696" y="318"/>
                  <a:pt x="698" y="319"/>
                  <a:pt x="697" y="317"/>
                </a:cubicBezTo>
                <a:cubicBezTo>
                  <a:pt x="699" y="319"/>
                  <a:pt x="700" y="316"/>
                  <a:pt x="701" y="317"/>
                </a:cubicBezTo>
                <a:cubicBezTo>
                  <a:pt x="703" y="317"/>
                  <a:pt x="703" y="317"/>
                  <a:pt x="703" y="317"/>
                </a:cubicBezTo>
                <a:cubicBezTo>
                  <a:pt x="705" y="317"/>
                  <a:pt x="705" y="317"/>
                  <a:pt x="707" y="316"/>
                </a:cubicBezTo>
                <a:cubicBezTo>
                  <a:pt x="707" y="316"/>
                  <a:pt x="708" y="316"/>
                  <a:pt x="708" y="316"/>
                </a:cubicBezTo>
                <a:cubicBezTo>
                  <a:pt x="707" y="316"/>
                  <a:pt x="707" y="317"/>
                  <a:pt x="707" y="317"/>
                </a:cubicBezTo>
                <a:cubicBezTo>
                  <a:pt x="708" y="317"/>
                  <a:pt x="708" y="317"/>
                  <a:pt x="708" y="317"/>
                </a:cubicBezTo>
                <a:cubicBezTo>
                  <a:pt x="708" y="317"/>
                  <a:pt x="709" y="318"/>
                  <a:pt x="709" y="319"/>
                </a:cubicBezTo>
                <a:cubicBezTo>
                  <a:pt x="712" y="319"/>
                  <a:pt x="709" y="316"/>
                  <a:pt x="712" y="316"/>
                </a:cubicBezTo>
                <a:cubicBezTo>
                  <a:pt x="710" y="316"/>
                  <a:pt x="710" y="316"/>
                  <a:pt x="710" y="316"/>
                </a:cubicBezTo>
                <a:cubicBezTo>
                  <a:pt x="711" y="315"/>
                  <a:pt x="711" y="315"/>
                  <a:pt x="711" y="315"/>
                </a:cubicBezTo>
                <a:cubicBezTo>
                  <a:pt x="713" y="315"/>
                  <a:pt x="713" y="314"/>
                  <a:pt x="715" y="315"/>
                </a:cubicBezTo>
                <a:cubicBezTo>
                  <a:pt x="715" y="315"/>
                  <a:pt x="715" y="315"/>
                  <a:pt x="714" y="315"/>
                </a:cubicBezTo>
                <a:cubicBezTo>
                  <a:pt x="714" y="315"/>
                  <a:pt x="714" y="315"/>
                  <a:pt x="714" y="315"/>
                </a:cubicBezTo>
                <a:cubicBezTo>
                  <a:pt x="715" y="315"/>
                  <a:pt x="713" y="317"/>
                  <a:pt x="714" y="317"/>
                </a:cubicBezTo>
                <a:cubicBezTo>
                  <a:pt x="715" y="317"/>
                  <a:pt x="714" y="316"/>
                  <a:pt x="715" y="316"/>
                </a:cubicBezTo>
                <a:cubicBezTo>
                  <a:pt x="714" y="315"/>
                  <a:pt x="716" y="314"/>
                  <a:pt x="714" y="314"/>
                </a:cubicBezTo>
                <a:cubicBezTo>
                  <a:pt x="716" y="314"/>
                  <a:pt x="714" y="313"/>
                  <a:pt x="715" y="313"/>
                </a:cubicBezTo>
                <a:cubicBezTo>
                  <a:pt x="716" y="313"/>
                  <a:pt x="716" y="313"/>
                  <a:pt x="716" y="313"/>
                </a:cubicBezTo>
                <a:cubicBezTo>
                  <a:pt x="716" y="312"/>
                  <a:pt x="716" y="312"/>
                  <a:pt x="716" y="312"/>
                </a:cubicBezTo>
                <a:cubicBezTo>
                  <a:pt x="714" y="311"/>
                  <a:pt x="713" y="314"/>
                  <a:pt x="711" y="314"/>
                </a:cubicBezTo>
                <a:cubicBezTo>
                  <a:pt x="711" y="314"/>
                  <a:pt x="711" y="314"/>
                  <a:pt x="711" y="314"/>
                </a:cubicBezTo>
                <a:cubicBezTo>
                  <a:pt x="711" y="314"/>
                  <a:pt x="711" y="314"/>
                  <a:pt x="711" y="313"/>
                </a:cubicBezTo>
                <a:cubicBezTo>
                  <a:pt x="711" y="314"/>
                  <a:pt x="710" y="314"/>
                  <a:pt x="710" y="314"/>
                </a:cubicBezTo>
                <a:cubicBezTo>
                  <a:pt x="709" y="313"/>
                  <a:pt x="709" y="313"/>
                  <a:pt x="709" y="313"/>
                </a:cubicBezTo>
                <a:cubicBezTo>
                  <a:pt x="707" y="315"/>
                  <a:pt x="705" y="314"/>
                  <a:pt x="702" y="315"/>
                </a:cubicBezTo>
                <a:cubicBezTo>
                  <a:pt x="702" y="314"/>
                  <a:pt x="702" y="314"/>
                  <a:pt x="702" y="314"/>
                </a:cubicBezTo>
                <a:cubicBezTo>
                  <a:pt x="701" y="315"/>
                  <a:pt x="700" y="313"/>
                  <a:pt x="699" y="313"/>
                </a:cubicBezTo>
                <a:cubicBezTo>
                  <a:pt x="699" y="313"/>
                  <a:pt x="699" y="313"/>
                  <a:pt x="699" y="313"/>
                </a:cubicBezTo>
                <a:cubicBezTo>
                  <a:pt x="699" y="314"/>
                  <a:pt x="700" y="314"/>
                  <a:pt x="701" y="314"/>
                </a:cubicBezTo>
                <a:cubicBezTo>
                  <a:pt x="700" y="315"/>
                  <a:pt x="699" y="316"/>
                  <a:pt x="698" y="316"/>
                </a:cubicBezTo>
                <a:cubicBezTo>
                  <a:pt x="698" y="315"/>
                  <a:pt x="698" y="315"/>
                  <a:pt x="698" y="315"/>
                </a:cubicBezTo>
                <a:cubicBezTo>
                  <a:pt x="698" y="315"/>
                  <a:pt x="697" y="315"/>
                  <a:pt x="697" y="315"/>
                </a:cubicBezTo>
                <a:cubicBezTo>
                  <a:pt x="697" y="315"/>
                  <a:pt x="696" y="315"/>
                  <a:pt x="696" y="316"/>
                </a:cubicBezTo>
                <a:cubicBezTo>
                  <a:pt x="694" y="315"/>
                  <a:pt x="696" y="314"/>
                  <a:pt x="695" y="314"/>
                </a:cubicBezTo>
                <a:cubicBezTo>
                  <a:pt x="697" y="313"/>
                  <a:pt x="695" y="312"/>
                  <a:pt x="695" y="312"/>
                </a:cubicBezTo>
                <a:cubicBezTo>
                  <a:pt x="694" y="312"/>
                  <a:pt x="695" y="310"/>
                  <a:pt x="696" y="311"/>
                </a:cubicBezTo>
                <a:cubicBezTo>
                  <a:pt x="696" y="310"/>
                  <a:pt x="694" y="311"/>
                  <a:pt x="694" y="310"/>
                </a:cubicBezTo>
                <a:cubicBezTo>
                  <a:pt x="694" y="309"/>
                  <a:pt x="693" y="309"/>
                  <a:pt x="694" y="308"/>
                </a:cubicBezTo>
                <a:cubicBezTo>
                  <a:pt x="696" y="310"/>
                  <a:pt x="697" y="307"/>
                  <a:pt x="698" y="308"/>
                </a:cubicBezTo>
                <a:cubicBezTo>
                  <a:pt x="699" y="307"/>
                  <a:pt x="699" y="307"/>
                  <a:pt x="699" y="307"/>
                </a:cubicBezTo>
                <a:cubicBezTo>
                  <a:pt x="699" y="307"/>
                  <a:pt x="699" y="308"/>
                  <a:pt x="700" y="308"/>
                </a:cubicBezTo>
                <a:cubicBezTo>
                  <a:pt x="700" y="309"/>
                  <a:pt x="698" y="309"/>
                  <a:pt x="699" y="310"/>
                </a:cubicBezTo>
                <a:cubicBezTo>
                  <a:pt x="699" y="311"/>
                  <a:pt x="699" y="311"/>
                  <a:pt x="698" y="311"/>
                </a:cubicBezTo>
                <a:cubicBezTo>
                  <a:pt x="699" y="311"/>
                  <a:pt x="699" y="312"/>
                  <a:pt x="699" y="311"/>
                </a:cubicBezTo>
                <a:cubicBezTo>
                  <a:pt x="699" y="311"/>
                  <a:pt x="699" y="311"/>
                  <a:pt x="699" y="311"/>
                </a:cubicBezTo>
                <a:cubicBezTo>
                  <a:pt x="700" y="312"/>
                  <a:pt x="701" y="311"/>
                  <a:pt x="701" y="311"/>
                </a:cubicBezTo>
                <a:cubicBezTo>
                  <a:pt x="701" y="311"/>
                  <a:pt x="701" y="311"/>
                  <a:pt x="701" y="311"/>
                </a:cubicBezTo>
                <a:cubicBezTo>
                  <a:pt x="700" y="311"/>
                  <a:pt x="700" y="311"/>
                  <a:pt x="700" y="311"/>
                </a:cubicBezTo>
                <a:cubicBezTo>
                  <a:pt x="700" y="311"/>
                  <a:pt x="700" y="310"/>
                  <a:pt x="700" y="310"/>
                </a:cubicBezTo>
                <a:cubicBezTo>
                  <a:pt x="700" y="310"/>
                  <a:pt x="700" y="310"/>
                  <a:pt x="700" y="310"/>
                </a:cubicBezTo>
                <a:cubicBezTo>
                  <a:pt x="700" y="309"/>
                  <a:pt x="700" y="309"/>
                  <a:pt x="700" y="309"/>
                </a:cubicBezTo>
                <a:cubicBezTo>
                  <a:pt x="701" y="308"/>
                  <a:pt x="701" y="308"/>
                  <a:pt x="701" y="308"/>
                </a:cubicBezTo>
                <a:cubicBezTo>
                  <a:pt x="702" y="308"/>
                  <a:pt x="702" y="309"/>
                  <a:pt x="702" y="310"/>
                </a:cubicBezTo>
                <a:cubicBezTo>
                  <a:pt x="702" y="310"/>
                  <a:pt x="702" y="310"/>
                  <a:pt x="702" y="310"/>
                </a:cubicBezTo>
                <a:cubicBezTo>
                  <a:pt x="704" y="309"/>
                  <a:pt x="701" y="309"/>
                  <a:pt x="702" y="308"/>
                </a:cubicBezTo>
                <a:cubicBezTo>
                  <a:pt x="704" y="308"/>
                  <a:pt x="706" y="308"/>
                  <a:pt x="707" y="310"/>
                </a:cubicBezTo>
                <a:cubicBezTo>
                  <a:pt x="708" y="309"/>
                  <a:pt x="708" y="310"/>
                  <a:pt x="709" y="309"/>
                </a:cubicBezTo>
                <a:cubicBezTo>
                  <a:pt x="710" y="306"/>
                  <a:pt x="713" y="310"/>
                  <a:pt x="714" y="306"/>
                </a:cubicBezTo>
                <a:cubicBezTo>
                  <a:pt x="717" y="307"/>
                  <a:pt x="716" y="304"/>
                  <a:pt x="719" y="305"/>
                </a:cubicBezTo>
                <a:cubicBezTo>
                  <a:pt x="719" y="304"/>
                  <a:pt x="719" y="304"/>
                  <a:pt x="719" y="304"/>
                </a:cubicBezTo>
                <a:cubicBezTo>
                  <a:pt x="719" y="304"/>
                  <a:pt x="719" y="304"/>
                  <a:pt x="719" y="304"/>
                </a:cubicBezTo>
                <a:cubicBezTo>
                  <a:pt x="719" y="304"/>
                  <a:pt x="718" y="304"/>
                  <a:pt x="718" y="303"/>
                </a:cubicBezTo>
                <a:cubicBezTo>
                  <a:pt x="716" y="305"/>
                  <a:pt x="713" y="303"/>
                  <a:pt x="711" y="305"/>
                </a:cubicBezTo>
                <a:cubicBezTo>
                  <a:pt x="710" y="304"/>
                  <a:pt x="708" y="304"/>
                  <a:pt x="709" y="303"/>
                </a:cubicBezTo>
                <a:cubicBezTo>
                  <a:pt x="711" y="301"/>
                  <a:pt x="714" y="301"/>
                  <a:pt x="717" y="301"/>
                </a:cubicBezTo>
                <a:cubicBezTo>
                  <a:pt x="718" y="301"/>
                  <a:pt x="720" y="301"/>
                  <a:pt x="720" y="300"/>
                </a:cubicBezTo>
                <a:cubicBezTo>
                  <a:pt x="721" y="299"/>
                  <a:pt x="723" y="300"/>
                  <a:pt x="724" y="300"/>
                </a:cubicBezTo>
                <a:cubicBezTo>
                  <a:pt x="727" y="300"/>
                  <a:pt x="729" y="303"/>
                  <a:pt x="731" y="300"/>
                </a:cubicBezTo>
                <a:cubicBezTo>
                  <a:pt x="731" y="301"/>
                  <a:pt x="732" y="301"/>
                  <a:pt x="733" y="301"/>
                </a:cubicBezTo>
                <a:cubicBezTo>
                  <a:pt x="735" y="302"/>
                  <a:pt x="738" y="298"/>
                  <a:pt x="740" y="301"/>
                </a:cubicBezTo>
                <a:cubicBezTo>
                  <a:pt x="739" y="301"/>
                  <a:pt x="739" y="301"/>
                  <a:pt x="739" y="301"/>
                </a:cubicBezTo>
                <a:cubicBezTo>
                  <a:pt x="739" y="301"/>
                  <a:pt x="738" y="301"/>
                  <a:pt x="738" y="301"/>
                </a:cubicBezTo>
                <a:cubicBezTo>
                  <a:pt x="737" y="304"/>
                  <a:pt x="731" y="303"/>
                  <a:pt x="731" y="306"/>
                </a:cubicBezTo>
                <a:cubicBezTo>
                  <a:pt x="732" y="307"/>
                  <a:pt x="732" y="308"/>
                  <a:pt x="733" y="308"/>
                </a:cubicBezTo>
                <a:cubicBezTo>
                  <a:pt x="732" y="307"/>
                  <a:pt x="732" y="307"/>
                  <a:pt x="733" y="306"/>
                </a:cubicBezTo>
                <a:cubicBezTo>
                  <a:pt x="733" y="306"/>
                  <a:pt x="733" y="307"/>
                  <a:pt x="733" y="307"/>
                </a:cubicBezTo>
                <a:cubicBezTo>
                  <a:pt x="735" y="306"/>
                  <a:pt x="737" y="307"/>
                  <a:pt x="737" y="305"/>
                </a:cubicBezTo>
                <a:cubicBezTo>
                  <a:pt x="737" y="305"/>
                  <a:pt x="738" y="305"/>
                  <a:pt x="738" y="305"/>
                </a:cubicBezTo>
                <a:cubicBezTo>
                  <a:pt x="737" y="306"/>
                  <a:pt x="737" y="306"/>
                  <a:pt x="737" y="306"/>
                </a:cubicBezTo>
                <a:cubicBezTo>
                  <a:pt x="738" y="305"/>
                  <a:pt x="740" y="305"/>
                  <a:pt x="740" y="305"/>
                </a:cubicBezTo>
                <a:cubicBezTo>
                  <a:pt x="740" y="306"/>
                  <a:pt x="741" y="306"/>
                  <a:pt x="740" y="307"/>
                </a:cubicBezTo>
                <a:cubicBezTo>
                  <a:pt x="739" y="307"/>
                  <a:pt x="739" y="306"/>
                  <a:pt x="738" y="306"/>
                </a:cubicBezTo>
                <a:cubicBezTo>
                  <a:pt x="738" y="307"/>
                  <a:pt x="738" y="307"/>
                  <a:pt x="738" y="307"/>
                </a:cubicBezTo>
                <a:cubicBezTo>
                  <a:pt x="740" y="307"/>
                  <a:pt x="742" y="308"/>
                  <a:pt x="743" y="307"/>
                </a:cubicBezTo>
                <a:cubicBezTo>
                  <a:pt x="742" y="307"/>
                  <a:pt x="742" y="307"/>
                  <a:pt x="742" y="307"/>
                </a:cubicBezTo>
                <a:cubicBezTo>
                  <a:pt x="742" y="306"/>
                  <a:pt x="744" y="306"/>
                  <a:pt x="744" y="305"/>
                </a:cubicBezTo>
                <a:cubicBezTo>
                  <a:pt x="743" y="305"/>
                  <a:pt x="743" y="305"/>
                  <a:pt x="743" y="305"/>
                </a:cubicBezTo>
                <a:cubicBezTo>
                  <a:pt x="744" y="304"/>
                  <a:pt x="744" y="304"/>
                  <a:pt x="744" y="304"/>
                </a:cubicBezTo>
                <a:cubicBezTo>
                  <a:pt x="745" y="304"/>
                  <a:pt x="745" y="304"/>
                  <a:pt x="745" y="304"/>
                </a:cubicBezTo>
                <a:cubicBezTo>
                  <a:pt x="744" y="305"/>
                  <a:pt x="746" y="306"/>
                  <a:pt x="744" y="307"/>
                </a:cubicBezTo>
                <a:cubicBezTo>
                  <a:pt x="745" y="307"/>
                  <a:pt x="745" y="306"/>
                  <a:pt x="746" y="307"/>
                </a:cubicBezTo>
                <a:cubicBezTo>
                  <a:pt x="747" y="306"/>
                  <a:pt x="748" y="306"/>
                  <a:pt x="748" y="305"/>
                </a:cubicBezTo>
                <a:cubicBezTo>
                  <a:pt x="748" y="306"/>
                  <a:pt x="749" y="305"/>
                  <a:pt x="750" y="304"/>
                </a:cubicBezTo>
                <a:cubicBezTo>
                  <a:pt x="751" y="304"/>
                  <a:pt x="751" y="306"/>
                  <a:pt x="752" y="305"/>
                </a:cubicBezTo>
                <a:cubicBezTo>
                  <a:pt x="752" y="303"/>
                  <a:pt x="756" y="303"/>
                  <a:pt x="758" y="301"/>
                </a:cubicBezTo>
                <a:cubicBezTo>
                  <a:pt x="757" y="301"/>
                  <a:pt x="757" y="301"/>
                  <a:pt x="757" y="301"/>
                </a:cubicBezTo>
                <a:cubicBezTo>
                  <a:pt x="757" y="301"/>
                  <a:pt x="758" y="300"/>
                  <a:pt x="758" y="300"/>
                </a:cubicBezTo>
                <a:cubicBezTo>
                  <a:pt x="758" y="301"/>
                  <a:pt x="758" y="301"/>
                  <a:pt x="758" y="301"/>
                </a:cubicBezTo>
                <a:cubicBezTo>
                  <a:pt x="760" y="301"/>
                  <a:pt x="760" y="300"/>
                  <a:pt x="761" y="299"/>
                </a:cubicBezTo>
                <a:cubicBezTo>
                  <a:pt x="764" y="300"/>
                  <a:pt x="764" y="295"/>
                  <a:pt x="768" y="296"/>
                </a:cubicBezTo>
                <a:cubicBezTo>
                  <a:pt x="768" y="296"/>
                  <a:pt x="768" y="296"/>
                  <a:pt x="767" y="296"/>
                </a:cubicBezTo>
                <a:cubicBezTo>
                  <a:pt x="770" y="294"/>
                  <a:pt x="772" y="293"/>
                  <a:pt x="775" y="292"/>
                </a:cubicBezTo>
                <a:cubicBezTo>
                  <a:pt x="776" y="288"/>
                  <a:pt x="781" y="292"/>
                  <a:pt x="781" y="288"/>
                </a:cubicBezTo>
                <a:cubicBezTo>
                  <a:pt x="781" y="288"/>
                  <a:pt x="781" y="288"/>
                  <a:pt x="781" y="288"/>
                </a:cubicBezTo>
                <a:cubicBezTo>
                  <a:pt x="781" y="287"/>
                  <a:pt x="782" y="288"/>
                  <a:pt x="783" y="287"/>
                </a:cubicBezTo>
                <a:cubicBezTo>
                  <a:pt x="783" y="286"/>
                  <a:pt x="785" y="287"/>
                  <a:pt x="785" y="285"/>
                </a:cubicBezTo>
                <a:cubicBezTo>
                  <a:pt x="788" y="286"/>
                  <a:pt x="786" y="282"/>
                  <a:pt x="789" y="284"/>
                </a:cubicBezTo>
                <a:cubicBezTo>
                  <a:pt x="790" y="283"/>
                  <a:pt x="792" y="283"/>
                  <a:pt x="793" y="281"/>
                </a:cubicBezTo>
                <a:cubicBezTo>
                  <a:pt x="794" y="282"/>
                  <a:pt x="794" y="282"/>
                  <a:pt x="794" y="282"/>
                </a:cubicBezTo>
                <a:cubicBezTo>
                  <a:pt x="794" y="282"/>
                  <a:pt x="794" y="281"/>
                  <a:pt x="795" y="281"/>
                </a:cubicBezTo>
                <a:cubicBezTo>
                  <a:pt x="794" y="281"/>
                  <a:pt x="794" y="280"/>
                  <a:pt x="795" y="280"/>
                </a:cubicBezTo>
                <a:cubicBezTo>
                  <a:pt x="796" y="280"/>
                  <a:pt x="796" y="280"/>
                  <a:pt x="796" y="280"/>
                </a:cubicBezTo>
                <a:cubicBezTo>
                  <a:pt x="798" y="279"/>
                  <a:pt x="798" y="279"/>
                  <a:pt x="798" y="279"/>
                </a:cubicBezTo>
                <a:cubicBezTo>
                  <a:pt x="799" y="280"/>
                  <a:pt x="799" y="277"/>
                  <a:pt x="800" y="279"/>
                </a:cubicBezTo>
                <a:cubicBezTo>
                  <a:pt x="801" y="278"/>
                  <a:pt x="803" y="278"/>
                  <a:pt x="803" y="277"/>
                </a:cubicBezTo>
                <a:cubicBezTo>
                  <a:pt x="807" y="277"/>
                  <a:pt x="806" y="273"/>
                  <a:pt x="808" y="271"/>
                </a:cubicBezTo>
                <a:cubicBezTo>
                  <a:pt x="812" y="273"/>
                  <a:pt x="811" y="270"/>
                  <a:pt x="813" y="269"/>
                </a:cubicBezTo>
                <a:cubicBezTo>
                  <a:pt x="815" y="268"/>
                  <a:pt x="817" y="267"/>
                  <a:pt x="819" y="267"/>
                </a:cubicBezTo>
                <a:cubicBezTo>
                  <a:pt x="820" y="265"/>
                  <a:pt x="822" y="265"/>
                  <a:pt x="822" y="263"/>
                </a:cubicBezTo>
                <a:cubicBezTo>
                  <a:pt x="823" y="264"/>
                  <a:pt x="823" y="264"/>
                  <a:pt x="823" y="264"/>
                </a:cubicBezTo>
                <a:cubicBezTo>
                  <a:pt x="824" y="262"/>
                  <a:pt x="827" y="263"/>
                  <a:pt x="826" y="261"/>
                </a:cubicBezTo>
                <a:cubicBezTo>
                  <a:pt x="826" y="258"/>
                  <a:pt x="832" y="260"/>
                  <a:pt x="833" y="257"/>
                </a:cubicBezTo>
                <a:cubicBezTo>
                  <a:pt x="832" y="258"/>
                  <a:pt x="832" y="257"/>
                  <a:pt x="832" y="257"/>
                </a:cubicBezTo>
                <a:cubicBezTo>
                  <a:pt x="833" y="256"/>
                  <a:pt x="833" y="254"/>
                  <a:pt x="835" y="255"/>
                </a:cubicBezTo>
                <a:cubicBezTo>
                  <a:pt x="836" y="254"/>
                  <a:pt x="834" y="254"/>
                  <a:pt x="835" y="253"/>
                </a:cubicBezTo>
                <a:cubicBezTo>
                  <a:pt x="836" y="253"/>
                  <a:pt x="837" y="252"/>
                  <a:pt x="838" y="253"/>
                </a:cubicBezTo>
                <a:cubicBezTo>
                  <a:pt x="838" y="254"/>
                  <a:pt x="837" y="254"/>
                  <a:pt x="837" y="255"/>
                </a:cubicBezTo>
                <a:cubicBezTo>
                  <a:pt x="840" y="256"/>
                  <a:pt x="838" y="253"/>
                  <a:pt x="839" y="252"/>
                </a:cubicBezTo>
                <a:cubicBezTo>
                  <a:pt x="840" y="252"/>
                  <a:pt x="840" y="252"/>
                  <a:pt x="841" y="252"/>
                </a:cubicBezTo>
                <a:cubicBezTo>
                  <a:pt x="840" y="252"/>
                  <a:pt x="840" y="252"/>
                  <a:pt x="840" y="253"/>
                </a:cubicBezTo>
                <a:cubicBezTo>
                  <a:pt x="841" y="252"/>
                  <a:pt x="841" y="252"/>
                  <a:pt x="841" y="252"/>
                </a:cubicBezTo>
                <a:cubicBezTo>
                  <a:pt x="841" y="252"/>
                  <a:pt x="841" y="252"/>
                  <a:pt x="841" y="252"/>
                </a:cubicBezTo>
                <a:cubicBezTo>
                  <a:pt x="842" y="251"/>
                  <a:pt x="841" y="251"/>
                  <a:pt x="841" y="250"/>
                </a:cubicBezTo>
                <a:cubicBezTo>
                  <a:pt x="843" y="250"/>
                  <a:pt x="842" y="247"/>
                  <a:pt x="843" y="247"/>
                </a:cubicBezTo>
                <a:cubicBezTo>
                  <a:pt x="846" y="247"/>
                  <a:pt x="847" y="246"/>
                  <a:pt x="849" y="246"/>
                </a:cubicBezTo>
                <a:cubicBezTo>
                  <a:pt x="849" y="247"/>
                  <a:pt x="848" y="246"/>
                  <a:pt x="848" y="247"/>
                </a:cubicBezTo>
                <a:cubicBezTo>
                  <a:pt x="848" y="248"/>
                  <a:pt x="848" y="248"/>
                  <a:pt x="848" y="248"/>
                </a:cubicBezTo>
                <a:cubicBezTo>
                  <a:pt x="850" y="246"/>
                  <a:pt x="851" y="245"/>
                  <a:pt x="851" y="243"/>
                </a:cubicBezTo>
                <a:cubicBezTo>
                  <a:pt x="854" y="245"/>
                  <a:pt x="855" y="242"/>
                  <a:pt x="856" y="241"/>
                </a:cubicBezTo>
                <a:cubicBezTo>
                  <a:pt x="856" y="239"/>
                  <a:pt x="861" y="239"/>
                  <a:pt x="861" y="236"/>
                </a:cubicBezTo>
                <a:cubicBezTo>
                  <a:pt x="861" y="236"/>
                  <a:pt x="861" y="236"/>
                  <a:pt x="861" y="236"/>
                </a:cubicBezTo>
                <a:cubicBezTo>
                  <a:pt x="861" y="236"/>
                  <a:pt x="860" y="236"/>
                  <a:pt x="860" y="236"/>
                </a:cubicBezTo>
                <a:cubicBezTo>
                  <a:pt x="859" y="233"/>
                  <a:pt x="859" y="233"/>
                  <a:pt x="859" y="233"/>
                </a:cubicBezTo>
                <a:cubicBezTo>
                  <a:pt x="858" y="234"/>
                  <a:pt x="857" y="233"/>
                  <a:pt x="855" y="233"/>
                </a:cubicBezTo>
                <a:cubicBezTo>
                  <a:pt x="857" y="232"/>
                  <a:pt x="857" y="232"/>
                  <a:pt x="857" y="232"/>
                </a:cubicBezTo>
                <a:cubicBezTo>
                  <a:pt x="856" y="232"/>
                  <a:pt x="857" y="230"/>
                  <a:pt x="857" y="230"/>
                </a:cubicBezTo>
                <a:cubicBezTo>
                  <a:pt x="857" y="229"/>
                  <a:pt x="857" y="229"/>
                  <a:pt x="857" y="229"/>
                </a:cubicBezTo>
                <a:cubicBezTo>
                  <a:pt x="858" y="228"/>
                  <a:pt x="859" y="228"/>
                  <a:pt x="861" y="229"/>
                </a:cubicBezTo>
                <a:cubicBezTo>
                  <a:pt x="861" y="228"/>
                  <a:pt x="862" y="228"/>
                  <a:pt x="861" y="227"/>
                </a:cubicBezTo>
                <a:cubicBezTo>
                  <a:pt x="862" y="227"/>
                  <a:pt x="864" y="225"/>
                  <a:pt x="866" y="225"/>
                </a:cubicBezTo>
                <a:cubicBezTo>
                  <a:pt x="866" y="224"/>
                  <a:pt x="867" y="222"/>
                  <a:pt x="865" y="222"/>
                </a:cubicBezTo>
                <a:cubicBezTo>
                  <a:pt x="867" y="221"/>
                  <a:pt x="867" y="220"/>
                  <a:pt x="868" y="219"/>
                </a:cubicBezTo>
                <a:cubicBezTo>
                  <a:pt x="867" y="219"/>
                  <a:pt x="866" y="219"/>
                  <a:pt x="865" y="219"/>
                </a:cubicBezTo>
                <a:cubicBezTo>
                  <a:pt x="863" y="217"/>
                  <a:pt x="869" y="219"/>
                  <a:pt x="869" y="217"/>
                </a:cubicBezTo>
                <a:cubicBezTo>
                  <a:pt x="871" y="216"/>
                  <a:pt x="871" y="214"/>
                  <a:pt x="872" y="213"/>
                </a:cubicBezTo>
                <a:cubicBezTo>
                  <a:pt x="872" y="212"/>
                  <a:pt x="873" y="211"/>
                  <a:pt x="874" y="210"/>
                </a:cubicBezTo>
                <a:cubicBezTo>
                  <a:pt x="874" y="212"/>
                  <a:pt x="874" y="212"/>
                  <a:pt x="874" y="212"/>
                </a:cubicBezTo>
                <a:cubicBezTo>
                  <a:pt x="875" y="212"/>
                  <a:pt x="875" y="212"/>
                  <a:pt x="875" y="212"/>
                </a:cubicBezTo>
                <a:cubicBezTo>
                  <a:pt x="875" y="212"/>
                  <a:pt x="875" y="211"/>
                  <a:pt x="875" y="211"/>
                </a:cubicBezTo>
                <a:cubicBezTo>
                  <a:pt x="876" y="211"/>
                  <a:pt x="877" y="210"/>
                  <a:pt x="876" y="209"/>
                </a:cubicBezTo>
                <a:cubicBezTo>
                  <a:pt x="876" y="208"/>
                  <a:pt x="878" y="209"/>
                  <a:pt x="879" y="208"/>
                </a:cubicBezTo>
                <a:cubicBezTo>
                  <a:pt x="876" y="206"/>
                  <a:pt x="880" y="204"/>
                  <a:pt x="880" y="202"/>
                </a:cubicBezTo>
                <a:cubicBezTo>
                  <a:pt x="878" y="199"/>
                  <a:pt x="878" y="204"/>
                  <a:pt x="876" y="202"/>
                </a:cubicBezTo>
                <a:close/>
                <a:moveTo>
                  <a:pt x="836" y="140"/>
                </a:moveTo>
                <a:cubicBezTo>
                  <a:pt x="836" y="140"/>
                  <a:pt x="836" y="141"/>
                  <a:pt x="835" y="141"/>
                </a:cubicBezTo>
                <a:cubicBezTo>
                  <a:pt x="834" y="140"/>
                  <a:pt x="834" y="140"/>
                  <a:pt x="834" y="140"/>
                </a:cubicBezTo>
                <a:lnTo>
                  <a:pt x="836" y="140"/>
                </a:lnTo>
                <a:close/>
                <a:moveTo>
                  <a:pt x="819" y="139"/>
                </a:moveTo>
                <a:cubicBezTo>
                  <a:pt x="819" y="140"/>
                  <a:pt x="819" y="140"/>
                  <a:pt x="819" y="140"/>
                </a:cubicBezTo>
                <a:cubicBezTo>
                  <a:pt x="818" y="139"/>
                  <a:pt x="818" y="139"/>
                  <a:pt x="818" y="139"/>
                </a:cubicBezTo>
                <a:lnTo>
                  <a:pt x="819" y="139"/>
                </a:lnTo>
                <a:close/>
                <a:moveTo>
                  <a:pt x="817" y="154"/>
                </a:moveTo>
                <a:cubicBezTo>
                  <a:pt x="818" y="154"/>
                  <a:pt x="818" y="154"/>
                  <a:pt x="819" y="155"/>
                </a:cubicBezTo>
                <a:cubicBezTo>
                  <a:pt x="818" y="155"/>
                  <a:pt x="817" y="155"/>
                  <a:pt x="816" y="155"/>
                </a:cubicBezTo>
                <a:lnTo>
                  <a:pt x="817" y="154"/>
                </a:lnTo>
                <a:close/>
                <a:moveTo>
                  <a:pt x="850" y="105"/>
                </a:moveTo>
                <a:cubicBezTo>
                  <a:pt x="850" y="105"/>
                  <a:pt x="850" y="105"/>
                  <a:pt x="851" y="105"/>
                </a:cubicBezTo>
                <a:cubicBezTo>
                  <a:pt x="850" y="105"/>
                  <a:pt x="850" y="105"/>
                  <a:pt x="850" y="105"/>
                </a:cubicBezTo>
                <a:close/>
                <a:moveTo>
                  <a:pt x="765" y="196"/>
                </a:moveTo>
                <a:cubicBezTo>
                  <a:pt x="765" y="195"/>
                  <a:pt x="765" y="195"/>
                  <a:pt x="765" y="195"/>
                </a:cubicBezTo>
                <a:cubicBezTo>
                  <a:pt x="766" y="195"/>
                  <a:pt x="766" y="195"/>
                  <a:pt x="766" y="195"/>
                </a:cubicBezTo>
                <a:cubicBezTo>
                  <a:pt x="766" y="195"/>
                  <a:pt x="766" y="196"/>
                  <a:pt x="765" y="196"/>
                </a:cubicBezTo>
                <a:close/>
                <a:moveTo>
                  <a:pt x="781" y="189"/>
                </a:moveTo>
                <a:cubicBezTo>
                  <a:pt x="780" y="189"/>
                  <a:pt x="779" y="190"/>
                  <a:pt x="778" y="189"/>
                </a:cubicBezTo>
                <a:cubicBezTo>
                  <a:pt x="780" y="189"/>
                  <a:pt x="780" y="189"/>
                  <a:pt x="780" y="189"/>
                </a:cubicBezTo>
                <a:cubicBezTo>
                  <a:pt x="779" y="188"/>
                  <a:pt x="780" y="187"/>
                  <a:pt x="781" y="186"/>
                </a:cubicBezTo>
                <a:cubicBezTo>
                  <a:pt x="781" y="186"/>
                  <a:pt x="782" y="187"/>
                  <a:pt x="783" y="187"/>
                </a:cubicBezTo>
                <a:cubicBezTo>
                  <a:pt x="782" y="188"/>
                  <a:pt x="782" y="188"/>
                  <a:pt x="781" y="189"/>
                </a:cubicBezTo>
                <a:close/>
                <a:moveTo>
                  <a:pt x="802" y="174"/>
                </a:moveTo>
                <a:cubicBezTo>
                  <a:pt x="800" y="174"/>
                  <a:pt x="798" y="173"/>
                  <a:pt x="797" y="172"/>
                </a:cubicBezTo>
                <a:cubicBezTo>
                  <a:pt x="796" y="171"/>
                  <a:pt x="796" y="171"/>
                  <a:pt x="796" y="171"/>
                </a:cubicBezTo>
                <a:cubicBezTo>
                  <a:pt x="795" y="173"/>
                  <a:pt x="795" y="173"/>
                  <a:pt x="795" y="173"/>
                </a:cubicBezTo>
                <a:cubicBezTo>
                  <a:pt x="795" y="174"/>
                  <a:pt x="797" y="173"/>
                  <a:pt x="798" y="174"/>
                </a:cubicBezTo>
                <a:cubicBezTo>
                  <a:pt x="798" y="174"/>
                  <a:pt x="797" y="174"/>
                  <a:pt x="796" y="174"/>
                </a:cubicBezTo>
                <a:cubicBezTo>
                  <a:pt x="796" y="174"/>
                  <a:pt x="796" y="173"/>
                  <a:pt x="795" y="174"/>
                </a:cubicBezTo>
                <a:cubicBezTo>
                  <a:pt x="795" y="174"/>
                  <a:pt x="793" y="174"/>
                  <a:pt x="792" y="174"/>
                </a:cubicBezTo>
                <a:cubicBezTo>
                  <a:pt x="792" y="175"/>
                  <a:pt x="792" y="175"/>
                  <a:pt x="792" y="175"/>
                </a:cubicBezTo>
                <a:cubicBezTo>
                  <a:pt x="791" y="175"/>
                  <a:pt x="791" y="175"/>
                  <a:pt x="790" y="174"/>
                </a:cubicBezTo>
                <a:cubicBezTo>
                  <a:pt x="789" y="176"/>
                  <a:pt x="789" y="176"/>
                  <a:pt x="789" y="176"/>
                </a:cubicBezTo>
                <a:cubicBezTo>
                  <a:pt x="791" y="178"/>
                  <a:pt x="793" y="175"/>
                  <a:pt x="795" y="175"/>
                </a:cubicBezTo>
                <a:cubicBezTo>
                  <a:pt x="795" y="175"/>
                  <a:pt x="794" y="176"/>
                  <a:pt x="795" y="176"/>
                </a:cubicBezTo>
                <a:cubicBezTo>
                  <a:pt x="793" y="176"/>
                  <a:pt x="794" y="178"/>
                  <a:pt x="792" y="177"/>
                </a:cubicBezTo>
                <a:cubicBezTo>
                  <a:pt x="791" y="178"/>
                  <a:pt x="794" y="178"/>
                  <a:pt x="792" y="179"/>
                </a:cubicBezTo>
                <a:cubicBezTo>
                  <a:pt x="791" y="179"/>
                  <a:pt x="790" y="178"/>
                  <a:pt x="789" y="178"/>
                </a:cubicBezTo>
                <a:cubicBezTo>
                  <a:pt x="789" y="177"/>
                  <a:pt x="789" y="177"/>
                  <a:pt x="789" y="177"/>
                </a:cubicBezTo>
                <a:cubicBezTo>
                  <a:pt x="786" y="175"/>
                  <a:pt x="785" y="179"/>
                  <a:pt x="783" y="178"/>
                </a:cubicBezTo>
                <a:cubicBezTo>
                  <a:pt x="782" y="179"/>
                  <a:pt x="782" y="180"/>
                  <a:pt x="783" y="180"/>
                </a:cubicBezTo>
                <a:cubicBezTo>
                  <a:pt x="782" y="181"/>
                  <a:pt x="780" y="180"/>
                  <a:pt x="780" y="182"/>
                </a:cubicBezTo>
                <a:cubicBezTo>
                  <a:pt x="779" y="182"/>
                  <a:pt x="779" y="182"/>
                  <a:pt x="779" y="182"/>
                </a:cubicBezTo>
                <a:cubicBezTo>
                  <a:pt x="779" y="180"/>
                  <a:pt x="781" y="180"/>
                  <a:pt x="781" y="179"/>
                </a:cubicBezTo>
                <a:cubicBezTo>
                  <a:pt x="783" y="178"/>
                  <a:pt x="785" y="177"/>
                  <a:pt x="787" y="175"/>
                </a:cubicBezTo>
                <a:cubicBezTo>
                  <a:pt x="789" y="175"/>
                  <a:pt x="791" y="172"/>
                  <a:pt x="793" y="173"/>
                </a:cubicBezTo>
                <a:cubicBezTo>
                  <a:pt x="796" y="171"/>
                  <a:pt x="798" y="169"/>
                  <a:pt x="802" y="170"/>
                </a:cubicBezTo>
                <a:cubicBezTo>
                  <a:pt x="802" y="171"/>
                  <a:pt x="803" y="173"/>
                  <a:pt x="802" y="174"/>
                </a:cubicBezTo>
                <a:close/>
                <a:moveTo>
                  <a:pt x="727" y="184"/>
                </a:moveTo>
                <a:cubicBezTo>
                  <a:pt x="731" y="185"/>
                  <a:pt x="730" y="181"/>
                  <a:pt x="733" y="181"/>
                </a:cubicBezTo>
                <a:cubicBezTo>
                  <a:pt x="732" y="183"/>
                  <a:pt x="734" y="183"/>
                  <a:pt x="736" y="183"/>
                </a:cubicBezTo>
                <a:cubicBezTo>
                  <a:pt x="736" y="183"/>
                  <a:pt x="736" y="182"/>
                  <a:pt x="736" y="182"/>
                </a:cubicBezTo>
                <a:cubicBezTo>
                  <a:pt x="737" y="181"/>
                  <a:pt x="739" y="183"/>
                  <a:pt x="739" y="181"/>
                </a:cubicBezTo>
                <a:cubicBezTo>
                  <a:pt x="738" y="181"/>
                  <a:pt x="738" y="181"/>
                  <a:pt x="738" y="181"/>
                </a:cubicBezTo>
                <a:cubicBezTo>
                  <a:pt x="737" y="180"/>
                  <a:pt x="735" y="179"/>
                  <a:pt x="737" y="178"/>
                </a:cubicBezTo>
                <a:cubicBezTo>
                  <a:pt x="738" y="178"/>
                  <a:pt x="739" y="177"/>
                  <a:pt x="740" y="177"/>
                </a:cubicBezTo>
                <a:cubicBezTo>
                  <a:pt x="739" y="176"/>
                  <a:pt x="737" y="177"/>
                  <a:pt x="735" y="177"/>
                </a:cubicBezTo>
                <a:cubicBezTo>
                  <a:pt x="733" y="176"/>
                  <a:pt x="737" y="174"/>
                  <a:pt x="734" y="173"/>
                </a:cubicBezTo>
                <a:cubicBezTo>
                  <a:pt x="733" y="175"/>
                  <a:pt x="731" y="175"/>
                  <a:pt x="730" y="175"/>
                </a:cubicBezTo>
                <a:cubicBezTo>
                  <a:pt x="731" y="175"/>
                  <a:pt x="730" y="174"/>
                  <a:pt x="730" y="173"/>
                </a:cubicBezTo>
                <a:cubicBezTo>
                  <a:pt x="730" y="173"/>
                  <a:pt x="730" y="173"/>
                  <a:pt x="730" y="173"/>
                </a:cubicBezTo>
                <a:cubicBezTo>
                  <a:pt x="730" y="173"/>
                  <a:pt x="731" y="172"/>
                  <a:pt x="731" y="172"/>
                </a:cubicBezTo>
                <a:cubicBezTo>
                  <a:pt x="732" y="172"/>
                  <a:pt x="732" y="172"/>
                  <a:pt x="732" y="172"/>
                </a:cubicBezTo>
                <a:cubicBezTo>
                  <a:pt x="732" y="172"/>
                  <a:pt x="732" y="172"/>
                  <a:pt x="732" y="172"/>
                </a:cubicBezTo>
                <a:cubicBezTo>
                  <a:pt x="730" y="171"/>
                  <a:pt x="733" y="169"/>
                  <a:pt x="731" y="168"/>
                </a:cubicBezTo>
                <a:cubicBezTo>
                  <a:pt x="730" y="168"/>
                  <a:pt x="729" y="169"/>
                  <a:pt x="729" y="168"/>
                </a:cubicBezTo>
                <a:cubicBezTo>
                  <a:pt x="729" y="167"/>
                  <a:pt x="729" y="167"/>
                  <a:pt x="729" y="167"/>
                </a:cubicBezTo>
                <a:cubicBezTo>
                  <a:pt x="727" y="167"/>
                  <a:pt x="727" y="167"/>
                  <a:pt x="727" y="167"/>
                </a:cubicBezTo>
                <a:cubicBezTo>
                  <a:pt x="728" y="167"/>
                  <a:pt x="728" y="167"/>
                  <a:pt x="728" y="166"/>
                </a:cubicBezTo>
                <a:cubicBezTo>
                  <a:pt x="728" y="166"/>
                  <a:pt x="728" y="166"/>
                  <a:pt x="728" y="166"/>
                </a:cubicBezTo>
                <a:cubicBezTo>
                  <a:pt x="728" y="164"/>
                  <a:pt x="731" y="166"/>
                  <a:pt x="732" y="165"/>
                </a:cubicBezTo>
                <a:cubicBezTo>
                  <a:pt x="730" y="164"/>
                  <a:pt x="730" y="164"/>
                  <a:pt x="730" y="164"/>
                </a:cubicBezTo>
                <a:cubicBezTo>
                  <a:pt x="731" y="164"/>
                  <a:pt x="731" y="164"/>
                  <a:pt x="731" y="164"/>
                </a:cubicBezTo>
                <a:cubicBezTo>
                  <a:pt x="729" y="163"/>
                  <a:pt x="731" y="161"/>
                  <a:pt x="729" y="161"/>
                </a:cubicBezTo>
                <a:cubicBezTo>
                  <a:pt x="729" y="161"/>
                  <a:pt x="730" y="160"/>
                  <a:pt x="730" y="159"/>
                </a:cubicBezTo>
                <a:cubicBezTo>
                  <a:pt x="729" y="159"/>
                  <a:pt x="727" y="160"/>
                  <a:pt x="726" y="158"/>
                </a:cubicBezTo>
                <a:cubicBezTo>
                  <a:pt x="730" y="160"/>
                  <a:pt x="731" y="154"/>
                  <a:pt x="734" y="158"/>
                </a:cubicBezTo>
                <a:cubicBezTo>
                  <a:pt x="734" y="157"/>
                  <a:pt x="734" y="158"/>
                  <a:pt x="735" y="158"/>
                </a:cubicBezTo>
                <a:cubicBezTo>
                  <a:pt x="736" y="157"/>
                  <a:pt x="736" y="156"/>
                  <a:pt x="738" y="157"/>
                </a:cubicBezTo>
                <a:cubicBezTo>
                  <a:pt x="738" y="157"/>
                  <a:pt x="738" y="159"/>
                  <a:pt x="737" y="159"/>
                </a:cubicBezTo>
                <a:cubicBezTo>
                  <a:pt x="738" y="159"/>
                  <a:pt x="739" y="161"/>
                  <a:pt x="740" y="159"/>
                </a:cubicBezTo>
                <a:cubicBezTo>
                  <a:pt x="739" y="158"/>
                  <a:pt x="739" y="158"/>
                  <a:pt x="739" y="158"/>
                </a:cubicBezTo>
                <a:cubicBezTo>
                  <a:pt x="741" y="157"/>
                  <a:pt x="745" y="157"/>
                  <a:pt x="745" y="155"/>
                </a:cubicBezTo>
                <a:cubicBezTo>
                  <a:pt x="748" y="154"/>
                  <a:pt x="750" y="151"/>
                  <a:pt x="754" y="150"/>
                </a:cubicBezTo>
                <a:cubicBezTo>
                  <a:pt x="755" y="150"/>
                  <a:pt x="755" y="148"/>
                  <a:pt x="757" y="148"/>
                </a:cubicBezTo>
                <a:cubicBezTo>
                  <a:pt x="757" y="148"/>
                  <a:pt x="757" y="148"/>
                  <a:pt x="757" y="148"/>
                </a:cubicBezTo>
                <a:cubicBezTo>
                  <a:pt x="759" y="148"/>
                  <a:pt x="763" y="148"/>
                  <a:pt x="763" y="146"/>
                </a:cubicBezTo>
                <a:cubicBezTo>
                  <a:pt x="762" y="144"/>
                  <a:pt x="765" y="144"/>
                  <a:pt x="765" y="143"/>
                </a:cubicBezTo>
                <a:cubicBezTo>
                  <a:pt x="763" y="142"/>
                  <a:pt x="763" y="142"/>
                  <a:pt x="763" y="142"/>
                </a:cubicBezTo>
                <a:cubicBezTo>
                  <a:pt x="764" y="141"/>
                  <a:pt x="763" y="140"/>
                  <a:pt x="766" y="140"/>
                </a:cubicBezTo>
                <a:cubicBezTo>
                  <a:pt x="767" y="139"/>
                  <a:pt x="767" y="139"/>
                  <a:pt x="767" y="139"/>
                </a:cubicBezTo>
                <a:cubicBezTo>
                  <a:pt x="765" y="138"/>
                  <a:pt x="765" y="138"/>
                  <a:pt x="765" y="138"/>
                </a:cubicBezTo>
                <a:cubicBezTo>
                  <a:pt x="766" y="138"/>
                  <a:pt x="766" y="138"/>
                  <a:pt x="767" y="137"/>
                </a:cubicBezTo>
                <a:cubicBezTo>
                  <a:pt x="766" y="138"/>
                  <a:pt x="766" y="138"/>
                  <a:pt x="766" y="138"/>
                </a:cubicBezTo>
                <a:cubicBezTo>
                  <a:pt x="771" y="139"/>
                  <a:pt x="775" y="134"/>
                  <a:pt x="781" y="135"/>
                </a:cubicBezTo>
                <a:cubicBezTo>
                  <a:pt x="781" y="135"/>
                  <a:pt x="781" y="135"/>
                  <a:pt x="781" y="134"/>
                </a:cubicBezTo>
                <a:cubicBezTo>
                  <a:pt x="781" y="134"/>
                  <a:pt x="782" y="134"/>
                  <a:pt x="782" y="133"/>
                </a:cubicBezTo>
                <a:cubicBezTo>
                  <a:pt x="782" y="133"/>
                  <a:pt x="782" y="133"/>
                  <a:pt x="782" y="133"/>
                </a:cubicBezTo>
                <a:cubicBezTo>
                  <a:pt x="785" y="133"/>
                  <a:pt x="783" y="128"/>
                  <a:pt x="788" y="129"/>
                </a:cubicBezTo>
                <a:cubicBezTo>
                  <a:pt x="789" y="130"/>
                  <a:pt x="790" y="129"/>
                  <a:pt x="791" y="128"/>
                </a:cubicBezTo>
                <a:cubicBezTo>
                  <a:pt x="791" y="129"/>
                  <a:pt x="793" y="130"/>
                  <a:pt x="794" y="129"/>
                </a:cubicBezTo>
                <a:cubicBezTo>
                  <a:pt x="793" y="132"/>
                  <a:pt x="790" y="130"/>
                  <a:pt x="789" y="133"/>
                </a:cubicBezTo>
                <a:cubicBezTo>
                  <a:pt x="789" y="133"/>
                  <a:pt x="790" y="133"/>
                  <a:pt x="790" y="134"/>
                </a:cubicBezTo>
                <a:cubicBezTo>
                  <a:pt x="789" y="135"/>
                  <a:pt x="788" y="135"/>
                  <a:pt x="787" y="134"/>
                </a:cubicBezTo>
                <a:cubicBezTo>
                  <a:pt x="787" y="135"/>
                  <a:pt x="787" y="135"/>
                  <a:pt x="787" y="135"/>
                </a:cubicBezTo>
                <a:cubicBezTo>
                  <a:pt x="785" y="135"/>
                  <a:pt x="786" y="138"/>
                  <a:pt x="783" y="138"/>
                </a:cubicBezTo>
                <a:cubicBezTo>
                  <a:pt x="782" y="139"/>
                  <a:pt x="784" y="140"/>
                  <a:pt x="783" y="141"/>
                </a:cubicBezTo>
                <a:cubicBezTo>
                  <a:pt x="785" y="140"/>
                  <a:pt x="785" y="140"/>
                  <a:pt x="785" y="140"/>
                </a:cubicBezTo>
                <a:cubicBezTo>
                  <a:pt x="786" y="142"/>
                  <a:pt x="783" y="142"/>
                  <a:pt x="785" y="144"/>
                </a:cubicBezTo>
                <a:cubicBezTo>
                  <a:pt x="783" y="143"/>
                  <a:pt x="783" y="145"/>
                  <a:pt x="782" y="145"/>
                </a:cubicBezTo>
                <a:cubicBezTo>
                  <a:pt x="781" y="145"/>
                  <a:pt x="779" y="148"/>
                  <a:pt x="778" y="146"/>
                </a:cubicBezTo>
                <a:cubicBezTo>
                  <a:pt x="778" y="147"/>
                  <a:pt x="777" y="147"/>
                  <a:pt x="776" y="147"/>
                </a:cubicBezTo>
                <a:cubicBezTo>
                  <a:pt x="777" y="147"/>
                  <a:pt x="776" y="146"/>
                  <a:pt x="776" y="146"/>
                </a:cubicBezTo>
                <a:cubicBezTo>
                  <a:pt x="773" y="146"/>
                  <a:pt x="773" y="149"/>
                  <a:pt x="771" y="150"/>
                </a:cubicBezTo>
                <a:cubicBezTo>
                  <a:pt x="772" y="151"/>
                  <a:pt x="768" y="152"/>
                  <a:pt x="768" y="153"/>
                </a:cubicBezTo>
                <a:cubicBezTo>
                  <a:pt x="767" y="153"/>
                  <a:pt x="766" y="154"/>
                  <a:pt x="767" y="155"/>
                </a:cubicBezTo>
                <a:cubicBezTo>
                  <a:pt x="767" y="155"/>
                  <a:pt x="768" y="155"/>
                  <a:pt x="769" y="155"/>
                </a:cubicBezTo>
                <a:cubicBezTo>
                  <a:pt x="769" y="155"/>
                  <a:pt x="769" y="155"/>
                  <a:pt x="769" y="155"/>
                </a:cubicBezTo>
                <a:cubicBezTo>
                  <a:pt x="769" y="154"/>
                  <a:pt x="769" y="154"/>
                  <a:pt x="769" y="154"/>
                </a:cubicBezTo>
                <a:cubicBezTo>
                  <a:pt x="769" y="154"/>
                  <a:pt x="769" y="154"/>
                  <a:pt x="769" y="155"/>
                </a:cubicBezTo>
                <a:cubicBezTo>
                  <a:pt x="769" y="155"/>
                  <a:pt x="769" y="155"/>
                  <a:pt x="769" y="155"/>
                </a:cubicBezTo>
                <a:cubicBezTo>
                  <a:pt x="769" y="155"/>
                  <a:pt x="769" y="155"/>
                  <a:pt x="769" y="155"/>
                </a:cubicBezTo>
                <a:cubicBezTo>
                  <a:pt x="769" y="155"/>
                  <a:pt x="769" y="155"/>
                  <a:pt x="769" y="155"/>
                </a:cubicBezTo>
                <a:cubicBezTo>
                  <a:pt x="768" y="155"/>
                  <a:pt x="769" y="156"/>
                  <a:pt x="769" y="157"/>
                </a:cubicBezTo>
                <a:cubicBezTo>
                  <a:pt x="770" y="156"/>
                  <a:pt x="770" y="156"/>
                  <a:pt x="770" y="156"/>
                </a:cubicBezTo>
                <a:cubicBezTo>
                  <a:pt x="770" y="157"/>
                  <a:pt x="771" y="157"/>
                  <a:pt x="771" y="157"/>
                </a:cubicBezTo>
                <a:cubicBezTo>
                  <a:pt x="769" y="158"/>
                  <a:pt x="768" y="158"/>
                  <a:pt x="766" y="158"/>
                </a:cubicBezTo>
                <a:cubicBezTo>
                  <a:pt x="766" y="157"/>
                  <a:pt x="766" y="157"/>
                  <a:pt x="765" y="157"/>
                </a:cubicBezTo>
                <a:cubicBezTo>
                  <a:pt x="764" y="157"/>
                  <a:pt x="765" y="158"/>
                  <a:pt x="765" y="158"/>
                </a:cubicBezTo>
                <a:cubicBezTo>
                  <a:pt x="761" y="158"/>
                  <a:pt x="760" y="160"/>
                  <a:pt x="758" y="161"/>
                </a:cubicBezTo>
                <a:cubicBezTo>
                  <a:pt x="758" y="161"/>
                  <a:pt x="758" y="161"/>
                  <a:pt x="758" y="161"/>
                </a:cubicBezTo>
                <a:cubicBezTo>
                  <a:pt x="757" y="161"/>
                  <a:pt x="755" y="162"/>
                  <a:pt x="755" y="163"/>
                </a:cubicBezTo>
                <a:cubicBezTo>
                  <a:pt x="755" y="163"/>
                  <a:pt x="755" y="163"/>
                  <a:pt x="755" y="163"/>
                </a:cubicBezTo>
                <a:cubicBezTo>
                  <a:pt x="754" y="163"/>
                  <a:pt x="754" y="163"/>
                  <a:pt x="754" y="163"/>
                </a:cubicBezTo>
                <a:cubicBezTo>
                  <a:pt x="756" y="165"/>
                  <a:pt x="757" y="162"/>
                  <a:pt x="759" y="163"/>
                </a:cubicBezTo>
                <a:cubicBezTo>
                  <a:pt x="760" y="163"/>
                  <a:pt x="762" y="164"/>
                  <a:pt x="763" y="164"/>
                </a:cubicBezTo>
                <a:cubicBezTo>
                  <a:pt x="764" y="164"/>
                  <a:pt x="764" y="164"/>
                  <a:pt x="764" y="163"/>
                </a:cubicBezTo>
                <a:cubicBezTo>
                  <a:pt x="764" y="163"/>
                  <a:pt x="764" y="163"/>
                  <a:pt x="764" y="163"/>
                </a:cubicBezTo>
                <a:cubicBezTo>
                  <a:pt x="764" y="163"/>
                  <a:pt x="765" y="163"/>
                  <a:pt x="765" y="163"/>
                </a:cubicBezTo>
                <a:cubicBezTo>
                  <a:pt x="766" y="163"/>
                  <a:pt x="765" y="162"/>
                  <a:pt x="765" y="162"/>
                </a:cubicBezTo>
                <a:cubicBezTo>
                  <a:pt x="767" y="162"/>
                  <a:pt x="767" y="162"/>
                  <a:pt x="767" y="162"/>
                </a:cubicBezTo>
                <a:cubicBezTo>
                  <a:pt x="767" y="162"/>
                  <a:pt x="767" y="160"/>
                  <a:pt x="769" y="161"/>
                </a:cubicBezTo>
                <a:cubicBezTo>
                  <a:pt x="769" y="162"/>
                  <a:pt x="770" y="160"/>
                  <a:pt x="771" y="160"/>
                </a:cubicBezTo>
                <a:cubicBezTo>
                  <a:pt x="771" y="160"/>
                  <a:pt x="770" y="160"/>
                  <a:pt x="770" y="159"/>
                </a:cubicBezTo>
                <a:cubicBezTo>
                  <a:pt x="771" y="159"/>
                  <a:pt x="774" y="156"/>
                  <a:pt x="777" y="158"/>
                </a:cubicBezTo>
                <a:cubicBezTo>
                  <a:pt x="779" y="156"/>
                  <a:pt x="780" y="157"/>
                  <a:pt x="781" y="154"/>
                </a:cubicBezTo>
                <a:cubicBezTo>
                  <a:pt x="782" y="154"/>
                  <a:pt x="782" y="154"/>
                  <a:pt x="782" y="154"/>
                </a:cubicBezTo>
                <a:cubicBezTo>
                  <a:pt x="782" y="155"/>
                  <a:pt x="782" y="155"/>
                  <a:pt x="783" y="155"/>
                </a:cubicBezTo>
                <a:cubicBezTo>
                  <a:pt x="784" y="155"/>
                  <a:pt x="784" y="154"/>
                  <a:pt x="785" y="155"/>
                </a:cubicBezTo>
                <a:cubicBezTo>
                  <a:pt x="786" y="154"/>
                  <a:pt x="786" y="153"/>
                  <a:pt x="787" y="154"/>
                </a:cubicBezTo>
                <a:cubicBezTo>
                  <a:pt x="787" y="154"/>
                  <a:pt x="791" y="156"/>
                  <a:pt x="788" y="157"/>
                </a:cubicBezTo>
                <a:cubicBezTo>
                  <a:pt x="785" y="156"/>
                  <a:pt x="783" y="160"/>
                  <a:pt x="782" y="157"/>
                </a:cubicBezTo>
                <a:cubicBezTo>
                  <a:pt x="781" y="157"/>
                  <a:pt x="781" y="156"/>
                  <a:pt x="780" y="157"/>
                </a:cubicBezTo>
                <a:cubicBezTo>
                  <a:pt x="779" y="158"/>
                  <a:pt x="779" y="158"/>
                  <a:pt x="779" y="158"/>
                </a:cubicBezTo>
                <a:cubicBezTo>
                  <a:pt x="779" y="158"/>
                  <a:pt x="779" y="159"/>
                  <a:pt x="780" y="158"/>
                </a:cubicBezTo>
                <a:cubicBezTo>
                  <a:pt x="780" y="159"/>
                  <a:pt x="780" y="159"/>
                  <a:pt x="780" y="159"/>
                </a:cubicBezTo>
                <a:cubicBezTo>
                  <a:pt x="778" y="159"/>
                  <a:pt x="776" y="158"/>
                  <a:pt x="776" y="160"/>
                </a:cubicBezTo>
                <a:cubicBezTo>
                  <a:pt x="777" y="161"/>
                  <a:pt x="777" y="160"/>
                  <a:pt x="778" y="161"/>
                </a:cubicBezTo>
                <a:cubicBezTo>
                  <a:pt x="779" y="161"/>
                  <a:pt x="777" y="161"/>
                  <a:pt x="777" y="162"/>
                </a:cubicBezTo>
                <a:cubicBezTo>
                  <a:pt x="778" y="162"/>
                  <a:pt x="776" y="163"/>
                  <a:pt x="777" y="163"/>
                </a:cubicBezTo>
                <a:cubicBezTo>
                  <a:pt x="776" y="163"/>
                  <a:pt x="774" y="163"/>
                  <a:pt x="773" y="163"/>
                </a:cubicBezTo>
                <a:cubicBezTo>
                  <a:pt x="771" y="164"/>
                  <a:pt x="773" y="166"/>
                  <a:pt x="770" y="166"/>
                </a:cubicBezTo>
                <a:cubicBezTo>
                  <a:pt x="768" y="167"/>
                  <a:pt x="764" y="168"/>
                  <a:pt x="762" y="170"/>
                </a:cubicBezTo>
                <a:cubicBezTo>
                  <a:pt x="761" y="171"/>
                  <a:pt x="757" y="169"/>
                  <a:pt x="757" y="172"/>
                </a:cubicBezTo>
                <a:cubicBezTo>
                  <a:pt x="754" y="173"/>
                  <a:pt x="755" y="176"/>
                  <a:pt x="751" y="176"/>
                </a:cubicBezTo>
                <a:cubicBezTo>
                  <a:pt x="750" y="177"/>
                  <a:pt x="750" y="177"/>
                  <a:pt x="750" y="177"/>
                </a:cubicBezTo>
                <a:cubicBezTo>
                  <a:pt x="751" y="178"/>
                  <a:pt x="752" y="178"/>
                  <a:pt x="753" y="179"/>
                </a:cubicBezTo>
                <a:cubicBezTo>
                  <a:pt x="753" y="178"/>
                  <a:pt x="753" y="178"/>
                  <a:pt x="753" y="178"/>
                </a:cubicBezTo>
                <a:cubicBezTo>
                  <a:pt x="754" y="178"/>
                  <a:pt x="753" y="179"/>
                  <a:pt x="752" y="180"/>
                </a:cubicBezTo>
                <a:cubicBezTo>
                  <a:pt x="750" y="179"/>
                  <a:pt x="749" y="178"/>
                  <a:pt x="747" y="179"/>
                </a:cubicBezTo>
                <a:cubicBezTo>
                  <a:pt x="747" y="179"/>
                  <a:pt x="748" y="179"/>
                  <a:pt x="748" y="179"/>
                </a:cubicBezTo>
                <a:cubicBezTo>
                  <a:pt x="749" y="179"/>
                  <a:pt x="748" y="180"/>
                  <a:pt x="749" y="180"/>
                </a:cubicBezTo>
                <a:cubicBezTo>
                  <a:pt x="748" y="180"/>
                  <a:pt x="748" y="181"/>
                  <a:pt x="747" y="180"/>
                </a:cubicBezTo>
                <a:cubicBezTo>
                  <a:pt x="746" y="180"/>
                  <a:pt x="746" y="180"/>
                  <a:pt x="746" y="180"/>
                </a:cubicBezTo>
                <a:cubicBezTo>
                  <a:pt x="745" y="180"/>
                  <a:pt x="745" y="180"/>
                  <a:pt x="745" y="180"/>
                </a:cubicBezTo>
                <a:cubicBezTo>
                  <a:pt x="746" y="181"/>
                  <a:pt x="746" y="181"/>
                  <a:pt x="746" y="181"/>
                </a:cubicBezTo>
                <a:cubicBezTo>
                  <a:pt x="744" y="182"/>
                  <a:pt x="744" y="179"/>
                  <a:pt x="743" y="181"/>
                </a:cubicBezTo>
                <a:cubicBezTo>
                  <a:pt x="742" y="181"/>
                  <a:pt x="742" y="182"/>
                  <a:pt x="741" y="182"/>
                </a:cubicBezTo>
                <a:cubicBezTo>
                  <a:pt x="741" y="182"/>
                  <a:pt x="740" y="181"/>
                  <a:pt x="739" y="182"/>
                </a:cubicBezTo>
                <a:cubicBezTo>
                  <a:pt x="738" y="183"/>
                  <a:pt x="739" y="184"/>
                  <a:pt x="739" y="185"/>
                </a:cubicBezTo>
                <a:cubicBezTo>
                  <a:pt x="740" y="185"/>
                  <a:pt x="740" y="185"/>
                  <a:pt x="740" y="185"/>
                </a:cubicBezTo>
                <a:cubicBezTo>
                  <a:pt x="739" y="186"/>
                  <a:pt x="736" y="185"/>
                  <a:pt x="735" y="187"/>
                </a:cubicBezTo>
                <a:cubicBezTo>
                  <a:pt x="735" y="186"/>
                  <a:pt x="735" y="186"/>
                  <a:pt x="734" y="186"/>
                </a:cubicBezTo>
                <a:cubicBezTo>
                  <a:pt x="733" y="188"/>
                  <a:pt x="730" y="187"/>
                  <a:pt x="728" y="187"/>
                </a:cubicBezTo>
                <a:cubicBezTo>
                  <a:pt x="728" y="186"/>
                  <a:pt x="724" y="186"/>
                  <a:pt x="727" y="184"/>
                </a:cubicBezTo>
                <a:close/>
                <a:moveTo>
                  <a:pt x="731" y="196"/>
                </a:moveTo>
                <a:cubicBezTo>
                  <a:pt x="732" y="195"/>
                  <a:pt x="732" y="195"/>
                  <a:pt x="732" y="195"/>
                </a:cubicBezTo>
                <a:cubicBezTo>
                  <a:pt x="730" y="193"/>
                  <a:pt x="730" y="193"/>
                  <a:pt x="730" y="193"/>
                </a:cubicBezTo>
                <a:cubicBezTo>
                  <a:pt x="732" y="193"/>
                  <a:pt x="733" y="192"/>
                  <a:pt x="735" y="192"/>
                </a:cubicBezTo>
                <a:cubicBezTo>
                  <a:pt x="738" y="192"/>
                  <a:pt x="740" y="191"/>
                  <a:pt x="743" y="190"/>
                </a:cubicBezTo>
                <a:cubicBezTo>
                  <a:pt x="743" y="187"/>
                  <a:pt x="749" y="190"/>
                  <a:pt x="750" y="187"/>
                </a:cubicBezTo>
                <a:cubicBezTo>
                  <a:pt x="751" y="186"/>
                  <a:pt x="753" y="187"/>
                  <a:pt x="754" y="185"/>
                </a:cubicBezTo>
                <a:cubicBezTo>
                  <a:pt x="753" y="185"/>
                  <a:pt x="752" y="185"/>
                  <a:pt x="753" y="185"/>
                </a:cubicBezTo>
                <a:cubicBezTo>
                  <a:pt x="755" y="185"/>
                  <a:pt x="759" y="185"/>
                  <a:pt x="759" y="182"/>
                </a:cubicBezTo>
                <a:cubicBezTo>
                  <a:pt x="759" y="181"/>
                  <a:pt x="758" y="183"/>
                  <a:pt x="758" y="182"/>
                </a:cubicBezTo>
                <a:cubicBezTo>
                  <a:pt x="758" y="181"/>
                  <a:pt x="757" y="181"/>
                  <a:pt x="757" y="180"/>
                </a:cubicBezTo>
                <a:cubicBezTo>
                  <a:pt x="759" y="180"/>
                  <a:pt x="759" y="180"/>
                  <a:pt x="759" y="180"/>
                </a:cubicBezTo>
                <a:cubicBezTo>
                  <a:pt x="759" y="178"/>
                  <a:pt x="759" y="178"/>
                  <a:pt x="759" y="178"/>
                </a:cubicBezTo>
                <a:cubicBezTo>
                  <a:pt x="760" y="178"/>
                  <a:pt x="758" y="179"/>
                  <a:pt x="760" y="180"/>
                </a:cubicBezTo>
                <a:cubicBezTo>
                  <a:pt x="761" y="175"/>
                  <a:pt x="768" y="177"/>
                  <a:pt x="769" y="173"/>
                </a:cubicBezTo>
                <a:cubicBezTo>
                  <a:pt x="771" y="173"/>
                  <a:pt x="770" y="170"/>
                  <a:pt x="772" y="172"/>
                </a:cubicBezTo>
                <a:cubicBezTo>
                  <a:pt x="773" y="171"/>
                  <a:pt x="772" y="171"/>
                  <a:pt x="773" y="171"/>
                </a:cubicBezTo>
                <a:cubicBezTo>
                  <a:pt x="773" y="171"/>
                  <a:pt x="775" y="172"/>
                  <a:pt x="776" y="171"/>
                </a:cubicBezTo>
                <a:cubicBezTo>
                  <a:pt x="776" y="170"/>
                  <a:pt x="777" y="169"/>
                  <a:pt x="777" y="169"/>
                </a:cubicBezTo>
                <a:cubicBezTo>
                  <a:pt x="779" y="169"/>
                  <a:pt x="778" y="167"/>
                  <a:pt x="780" y="167"/>
                </a:cubicBezTo>
                <a:cubicBezTo>
                  <a:pt x="780" y="167"/>
                  <a:pt x="779" y="165"/>
                  <a:pt x="781" y="166"/>
                </a:cubicBezTo>
                <a:cubicBezTo>
                  <a:pt x="781" y="166"/>
                  <a:pt x="781" y="166"/>
                  <a:pt x="781" y="166"/>
                </a:cubicBezTo>
                <a:cubicBezTo>
                  <a:pt x="782" y="168"/>
                  <a:pt x="783" y="165"/>
                  <a:pt x="785" y="165"/>
                </a:cubicBezTo>
                <a:cubicBezTo>
                  <a:pt x="785" y="164"/>
                  <a:pt x="789" y="165"/>
                  <a:pt x="787" y="163"/>
                </a:cubicBezTo>
                <a:cubicBezTo>
                  <a:pt x="789" y="162"/>
                  <a:pt x="789" y="162"/>
                  <a:pt x="789" y="162"/>
                </a:cubicBezTo>
                <a:cubicBezTo>
                  <a:pt x="789" y="162"/>
                  <a:pt x="789" y="162"/>
                  <a:pt x="789" y="162"/>
                </a:cubicBezTo>
                <a:cubicBezTo>
                  <a:pt x="789" y="163"/>
                  <a:pt x="790" y="163"/>
                  <a:pt x="791" y="163"/>
                </a:cubicBezTo>
                <a:cubicBezTo>
                  <a:pt x="791" y="163"/>
                  <a:pt x="792" y="162"/>
                  <a:pt x="791" y="162"/>
                </a:cubicBezTo>
                <a:cubicBezTo>
                  <a:pt x="791" y="162"/>
                  <a:pt x="791" y="162"/>
                  <a:pt x="791" y="161"/>
                </a:cubicBezTo>
                <a:cubicBezTo>
                  <a:pt x="793" y="161"/>
                  <a:pt x="793" y="161"/>
                  <a:pt x="793" y="161"/>
                </a:cubicBezTo>
                <a:cubicBezTo>
                  <a:pt x="793" y="160"/>
                  <a:pt x="793" y="158"/>
                  <a:pt x="792" y="158"/>
                </a:cubicBezTo>
                <a:cubicBezTo>
                  <a:pt x="794" y="156"/>
                  <a:pt x="796" y="155"/>
                  <a:pt x="797" y="155"/>
                </a:cubicBezTo>
                <a:cubicBezTo>
                  <a:pt x="798" y="156"/>
                  <a:pt x="799" y="154"/>
                  <a:pt x="800" y="155"/>
                </a:cubicBezTo>
                <a:cubicBezTo>
                  <a:pt x="800" y="155"/>
                  <a:pt x="801" y="152"/>
                  <a:pt x="803" y="153"/>
                </a:cubicBezTo>
                <a:cubicBezTo>
                  <a:pt x="803" y="155"/>
                  <a:pt x="803" y="155"/>
                  <a:pt x="803" y="155"/>
                </a:cubicBezTo>
                <a:cubicBezTo>
                  <a:pt x="801" y="154"/>
                  <a:pt x="801" y="155"/>
                  <a:pt x="801" y="156"/>
                </a:cubicBezTo>
                <a:cubicBezTo>
                  <a:pt x="800" y="156"/>
                  <a:pt x="801" y="156"/>
                  <a:pt x="801" y="157"/>
                </a:cubicBezTo>
                <a:cubicBezTo>
                  <a:pt x="804" y="156"/>
                  <a:pt x="806" y="153"/>
                  <a:pt x="809" y="154"/>
                </a:cubicBezTo>
                <a:cubicBezTo>
                  <a:pt x="808" y="155"/>
                  <a:pt x="808" y="157"/>
                  <a:pt x="805" y="156"/>
                </a:cubicBezTo>
                <a:cubicBezTo>
                  <a:pt x="805" y="157"/>
                  <a:pt x="805" y="157"/>
                  <a:pt x="805" y="157"/>
                </a:cubicBezTo>
                <a:cubicBezTo>
                  <a:pt x="807" y="157"/>
                  <a:pt x="807" y="157"/>
                  <a:pt x="809" y="158"/>
                </a:cubicBezTo>
                <a:cubicBezTo>
                  <a:pt x="808" y="160"/>
                  <a:pt x="805" y="159"/>
                  <a:pt x="804" y="161"/>
                </a:cubicBezTo>
                <a:cubicBezTo>
                  <a:pt x="805" y="161"/>
                  <a:pt x="806" y="162"/>
                  <a:pt x="807" y="161"/>
                </a:cubicBezTo>
                <a:cubicBezTo>
                  <a:pt x="807" y="161"/>
                  <a:pt x="807" y="160"/>
                  <a:pt x="808" y="160"/>
                </a:cubicBezTo>
                <a:cubicBezTo>
                  <a:pt x="808" y="160"/>
                  <a:pt x="808" y="160"/>
                  <a:pt x="808" y="160"/>
                </a:cubicBezTo>
                <a:cubicBezTo>
                  <a:pt x="809" y="161"/>
                  <a:pt x="808" y="161"/>
                  <a:pt x="807" y="162"/>
                </a:cubicBezTo>
                <a:cubicBezTo>
                  <a:pt x="808" y="162"/>
                  <a:pt x="808" y="162"/>
                  <a:pt x="808" y="162"/>
                </a:cubicBezTo>
                <a:cubicBezTo>
                  <a:pt x="807" y="163"/>
                  <a:pt x="804" y="163"/>
                  <a:pt x="804" y="164"/>
                </a:cubicBezTo>
                <a:cubicBezTo>
                  <a:pt x="803" y="165"/>
                  <a:pt x="803" y="165"/>
                  <a:pt x="803" y="165"/>
                </a:cubicBezTo>
                <a:cubicBezTo>
                  <a:pt x="803" y="164"/>
                  <a:pt x="803" y="164"/>
                  <a:pt x="803" y="164"/>
                </a:cubicBezTo>
                <a:cubicBezTo>
                  <a:pt x="802" y="164"/>
                  <a:pt x="801" y="165"/>
                  <a:pt x="800" y="166"/>
                </a:cubicBezTo>
                <a:cubicBezTo>
                  <a:pt x="801" y="167"/>
                  <a:pt x="801" y="167"/>
                  <a:pt x="801" y="167"/>
                </a:cubicBezTo>
                <a:cubicBezTo>
                  <a:pt x="798" y="166"/>
                  <a:pt x="795" y="170"/>
                  <a:pt x="792" y="169"/>
                </a:cubicBezTo>
                <a:cubicBezTo>
                  <a:pt x="791" y="169"/>
                  <a:pt x="792" y="170"/>
                  <a:pt x="792" y="170"/>
                </a:cubicBezTo>
                <a:cubicBezTo>
                  <a:pt x="791" y="170"/>
                  <a:pt x="791" y="170"/>
                  <a:pt x="790" y="170"/>
                </a:cubicBezTo>
                <a:cubicBezTo>
                  <a:pt x="791" y="171"/>
                  <a:pt x="791" y="171"/>
                  <a:pt x="791" y="171"/>
                </a:cubicBezTo>
                <a:cubicBezTo>
                  <a:pt x="791" y="172"/>
                  <a:pt x="788" y="172"/>
                  <a:pt x="790" y="173"/>
                </a:cubicBezTo>
                <a:cubicBezTo>
                  <a:pt x="786" y="174"/>
                  <a:pt x="782" y="176"/>
                  <a:pt x="779" y="178"/>
                </a:cubicBezTo>
                <a:cubicBezTo>
                  <a:pt x="776" y="179"/>
                  <a:pt x="775" y="182"/>
                  <a:pt x="772" y="183"/>
                </a:cubicBezTo>
                <a:cubicBezTo>
                  <a:pt x="772" y="183"/>
                  <a:pt x="773" y="183"/>
                  <a:pt x="773" y="183"/>
                </a:cubicBezTo>
                <a:cubicBezTo>
                  <a:pt x="775" y="182"/>
                  <a:pt x="775" y="183"/>
                  <a:pt x="777" y="182"/>
                </a:cubicBezTo>
                <a:cubicBezTo>
                  <a:pt x="777" y="185"/>
                  <a:pt x="777" y="185"/>
                  <a:pt x="777" y="185"/>
                </a:cubicBezTo>
                <a:cubicBezTo>
                  <a:pt x="777" y="185"/>
                  <a:pt x="777" y="185"/>
                  <a:pt x="777" y="185"/>
                </a:cubicBezTo>
                <a:cubicBezTo>
                  <a:pt x="777" y="186"/>
                  <a:pt x="777" y="186"/>
                  <a:pt x="777" y="186"/>
                </a:cubicBezTo>
                <a:cubicBezTo>
                  <a:pt x="776" y="187"/>
                  <a:pt x="775" y="187"/>
                  <a:pt x="773" y="187"/>
                </a:cubicBezTo>
                <a:cubicBezTo>
                  <a:pt x="774" y="187"/>
                  <a:pt x="774" y="187"/>
                  <a:pt x="774" y="187"/>
                </a:cubicBezTo>
                <a:cubicBezTo>
                  <a:pt x="773" y="186"/>
                  <a:pt x="773" y="186"/>
                  <a:pt x="772" y="186"/>
                </a:cubicBezTo>
                <a:cubicBezTo>
                  <a:pt x="772" y="187"/>
                  <a:pt x="771" y="188"/>
                  <a:pt x="772" y="188"/>
                </a:cubicBezTo>
                <a:cubicBezTo>
                  <a:pt x="773" y="188"/>
                  <a:pt x="773" y="188"/>
                  <a:pt x="773" y="188"/>
                </a:cubicBezTo>
                <a:cubicBezTo>
                  <a:pt x="772" y="189"/>
                  <a:pt x="769" y="188"/>
                  <a:pt x="769" y="190"/>
                </a:cubicBezTo>
                <a:cubicBezTo>
                  <a:pt x="769" y="191"/>
                  <a:pt x="773" y="188"/>
                  <a:pt x="773" y="190"/>
                </a:cubicBezTo>
                <a:cubicBezTo>
                  <a:pt x="771" y="191"/>
                  <a:pt x="768" y="190"/>
                  <a:pt x="765" y="191"/>
                </a:cubicBezTo>
                <a:cubicBezTo>
                  <a:pt x="764" y="191"/>
                  <a:pt x="764" y="191"/>
                  <a:pt x="764" y="191"/>
                </a:cubicBezTo>
                <a:cubicBezTo>
                  <a:pt x="763" y="192"/>
                  <a:pt x="762" y="192"/>
                  <a:pt x="763" y="194"/>
                </a:cubicBezTo>
                <a:cubicBezTo>
                  <a:pt x="761" y="193"/>
                  <a:pt x="758" y="195"/>
                  <a:pt x="757" y="196"/>
                </a:cubicBezTo>
                <a:cubicBezTo>
                  <a:pt x="756" y="194"/>
                  <a:pt x="754" y="197"/>
                  <a:pt x="753" y="197"/>
                </a:cubicBezTo>
                <a:cubicBezTo>
                  <a:pt x="752" y="198"/>
                  <a:pt x="750" y="199"/>
                  <a:pt x="752" y="199"/>
                </a:cubicBezTo>
                <a:cubicBezTo>
                  <a:pt x="751" y="200"/>
                  <a:pt x="748" y="201"/>
                  <a:pt x="746" y="201"/>
                </a:cubicBezTo>
                <a:cubicBezTo>
                  <a:pt x="747" y="202"/>
                  <a:pt x="747" y="202"/>
                  <a:pt x="747" y="202"/>
                </a:cubicBezTo>
                <a:cubicBezTo>
                  <a:pt x="745" y="201"/>
                  <a:pt x="744" y="204"/>
                  <a:pt x="742" y="204"/>
                </a:cubicBezTo>
                <a:cubicBezTo>
                  <a:pt x="743" y="205"/>
                  <a:pt x="741" y="205"/>
                  <a:pt x="741" y="206"/>
                </a:cubicBezTo>
                <a:cubicBezTo>
                  <a:pt x="739" y="205"/>
                  <a:pt x="739" y="207"/>
                  <a:pt x="737" y="207"/>
                </a:cubicBezTo>
                <a:cubicBezTo>
                  <a:pt x="738" y="207"/>
                  <a:pt x="737" y="207"/>
                  <a:pt x="737" y="207"/>
                </a:cubicBezTo>
                <a:cubicBezTo>
                  <a:pt x="736" y="207"/>
                  <a:pt x="735" y="207"/>
                  <a:pt x="735" y="208"/>
                </a:cubicBezTo>
                <a:cubicBezTo>
                  <a:pt x="736" y="209"/>
                  <a:pt x="738" y="208"/>
                  <a:pt x="738" y="209"/>
                </a:cubicBezTo>
                <a:cubicBezTo>
                  <a:pt x="737" y="210"/>
                  <a:pt x="736" y="209"/>
                  <a:pt x="735" y="210"/>
                </a:cubicBezTo>
                <a:cubicBezTo>
                  <a:pt x="736" y="212"/>
                  <a:pt x="734" y="211"/>
                  <a:pt x="733" y="212"/>
                </a:cubicBezTo>
                <a:cubicBezTo>
                  <a:pt x="731" y="211"/>
                  <a:pt x="730" y="213"/>
                  <a:pt x="729" y="213"/>
                </a:cubicBezTo>
                <a:cubicBezTo>
                  <a:pt x="729" y="214"/>
                  <a:pt x="729" y="214"/>
                  <a:pt x="729" y="214"/>
                </a:cubicBezTo>
                <a:cubicBezTo>
                  <a:pt x="728" y="214"/>
                  <a:pt x="728" y="214"/>
                  <a:pt x="728" y="214"/>
                </a:cubicBezTo>
                <a:cubicBezTo>
                  <a:pt x="727" y="213"/>
                  <a:pt x="729" y="212"/>
                  <a:pt x="729" y="210"/>
                </a:cubicBezTo>
                <a:cubicBezTo>
                  <a:pt x="729" y="209"/>
                  <a:pt x="731" y="211"/>
                  <a:pt x="732" y="209"/>
                </a:cubicBezTo>
                <a:cubicBezTo>
                  <a:pt x="731" y="207"/>
                  <a:pt x="730" y="208"/>
                  <a:pt x="729" y="207"/>
                </a:cubicBezTo>
                <a:cubicBezTo>
                  <a:pt x="729" y="207"/>
                  <a:pt x="730" y="207"/>
                  <a:pt x="731" y="206"/>
                </a:cubicBezTo>
                <a:cubicBezTo>
                  <a:pt x="730" y="206"/>
                  <a:pt x="732" y="205"/>
                  <a:pt x="731" y="205"/>
                </a:cubicBezTo>
                <a:cubicBezTo>
                  <a:pt x="730" y="205"/>
                  <a:pt x="729" y="204"/>
                  <a:pt x="728" y="203"/>
                </a:cubicBezTo>
                <a:cubicBezTo>
                  <a:pt x="728" y="203"/>
                  <a:pt x="727" y="202"/>
                  <a:pt x="727" y="201"/>
                </a:cubicBezTo>
                <a:cubicBezTo>
                  <a:pt x="726" y="200"/>
                  <a:pt x="725" y="200"/>
                  <a:pt x="726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7" y="197"/>
                  <a:pt x="729" y="195"/>
                  <a:pt x="731" y="196"/>
                </a:cubicBezTo>
                <a:close/>
                <a:moveTo>
                  <a:pt x="704" y="77"/>
                </a:moveTo>
                <a:cubicBezTo>
                  <a:pt x="704" y="76"/>
                  <a:pt x="705" y="75"/>
                  <a:pt x="706" y="76"/>
                </a:cubicBezTo>
                <a:cubicBezTo>
                  <a:pt x="705" y="77"/>
                  <a:pt x="705" y="77"/>
                  <a:pt x="704" y="77"/>
                </a:cubicBezTo>
                <a:cubicBezTo>
                  <a:pt x="703" y="77"/>
                  <a:pt x="703" y="77"/>
                  <a:pt x="703" y="77"/>
                </a:cubicBezTo>
                <a:cubicBezTo>
                  <a:pt x="703" y="76"/>
                  <a:pt x="703" y="77"/>
                  <a:pt x="704" y="77"/>
                </a:cubicBezTo>
                <a:close/>
                <a:moveTo>
                  <a:pt x="722" y="231"/>
                </a:moveTo>
                <a:cubicBezTo>
                  <a:pt x="722" y="232"/>
                  <a:pt x="721" y="232"/>
                  <a:pt x="721" y="232"/>
                </a:cubicBezTo>
                <a:cubicBezTo>
                  <a:pt x="721" y="231"/>
                  <a:pt x="722" y="231"/>
                  <a:pt x="722" y="231"/>
                </a:cubicBezTo>
                <a:close/>
                <a:moveTo>
                  <a:pt x="658" y="7"/>
                </a:moveTo>
                <a:cubicBezTo>
                  <a:pt x="657" y="6"/>
                  <a:pt x="657" y="6"/>
                  <a:pt x="657" y="6"/>
                </a:cubicBezTo>
                <a:cubicBezTo>
                  <a:pt x="658" y="6"/>
                  <a:pt x="658" y="6"/>
                  <a:pt x="658" y="6"/>
                </a:cubicBezTo>
                <a:cubicBezTo>
                  <a:pt x="658" y="6"/>
                  <a:pt x="658" y="6"/>
                  <a:pt x="658" y="6"/>
                </a:cubicBezTo>
                <a:cubicBezTo>
                  <a:pt x="658" y="6"/>
                  <a:pt x="658" y="7"/>
                  <a:pt x="658" y="7"/>
                </a:cubicBezTo>
                <a:close/>
                <a:moveTo>
                  <a:pt x="660" y="8"/>
                </a:moveTo>
                <a:cubicBezTo>
                  <a:pt x="658" y="7"/>
                  <a:pt x="658" y="7"/>
                  <a:pt x="658" y="7"/>
                </a:cubicBezTo>
                <a:cubicBezTo>
                  <a:pt x="659" y="7"/>
                  <a:pt x="659" y="7"/>
                  <a:pt x="659" y="7"/>
                </a:cubicBezTo>
                <a:lnTo>
                  <a:pt x="660" y="8"/>
                </a:lnTo>
                <a:close/>
                <a:moveTo>
                  <a:pt x="662" y="12"/>
                </a:moveTo>
                <a:cubicBezTo>
                  <a:pt x="662" y="10"/>
                  <a:pt x="662" y="10"/>
                  <a:pt x="662" y="10"/>
                </a:cubicBezTo>
                <a:cubicBezTo>
                  <a:pt x="664" y="10"/>
                  <a:pt x="664" y="10"/>
                  <a:pt x="664" y="10"/>
                </a:cubicBezTo>
                <a:lnTo>
                  <a:pt x="662" y="12"/>
                </a:lnTo>
                <a:close/>
                <a:moveTo>
                  <a:pt x="666" y="21"/>
                </a:moveTo>
                <a:cubicBezTo>
                  <a:pt x="666" y="20"/>
                  <a:pt x="666" y="20"/>
                  <a:pt x="666" y="20"/>
                </a:cubicBezTo>
                <a:cubicBezTo>
                  <a:pt x="667" y="20"/>
                  <a:pt x="667" y="20"/>
                  <a:pt x="667" y="20"/>
                </a:cubicBezTo>
                <a:lnTo>
                  <a:pt x="666" y="21"/>
                </a:lnTo>
                <a:close/>
                <a:moveTo>
                  <a:pt x="490" y="105"/>
                </a:moveTo>
                <a:cubicBezTo>
                  <a:pt x="489" y="105"/>
                  <a:pt x="489" y="105"/>
                  <a:pt x="489" y="105"/>
                </a:cubicBezTo>
                <a:cubicBezTo>
                  <a:pt x="489" y="104"/>
                  <a:pt x="489" y="104"/>
                  <a:pt x="489" y="104"/>
                </a:cubicBezTo>
                <a:cubicBezTo>
                  <a:pt x="490" y="104"/>
                  <a:pt x="490" y="104"/>
                  <a:pt x="490" y="104"/>
                </a:cubicBezTo>
                <a:lnTo>
                  <a:pt x="490" y="105"/>
                </a:lnTo>
                <a:close/>
                <a:moveTo>
                  <a:pt x="335" y="80"/>
                </a:moveTo>
                <a:cubicBezTo>
                  <a:pt x="335" y="80"/>
                  <a:pt x="335" y="80"/>
                  <a:pt x="335" y="80"/>
                </a:cubicBezTo>
                <a:cubicBezTo>
                  <a:pt x="334" y="79"/>
                  <a:pt x="334" y="79"/>
                  <a:pt x="334" y="79"/>
                </a:cubicBezTo>
                <a:cubicBezTo>
                  <a:pt x="335" y="79"/>
                  <a:pt x="335" y="80"/>
                  <a:pt x="335" y="80"/>
                </a:cubicBezTo>
                <a:close/>
                <a:moveTo>
                  <a:pt x="286" y="99"/>
                </a:moveTo>
                <a:cubicBezTo>
                  <a:pt x="285" y="99"/>
                  <a:pt x="286" y="100"/>
                  <a:pt x="286" y="100"/>
                </a:cubicBezTo>
                <a:cubicBezTo>
                  <a:pt x="285" y="101"/>
                  <a:pt x="285" y="101"/>
                  <a:pt x="285" y="101"/>
                </a:cubicBezTo>
                <a:cubicBezTo>
                  <a:pt x="285" y="100"/>
                  <a:pt x="284" y="100"/>
                  <a:pt x="283" y="101"/>
                </a:cubicBezTo>
                <a:cubicBezTo>
                  <a:pt x="283" y="100"/>
                  <a:pt x="283" y="100"/>
                  <a:pt x="283" y="100"/>
                </a:cubicBezTo>
                <a:cubicBezTo>
                  <a:pt x="284" y="100"/>
                  <a:pt x="284" y="100"/>
                  <a:pt x="284" y="100"/>
                </a:cubicBezTo>
                <a:cubicBezTo>
                  <a:pt x="286" y="100"/>
                  <a:pt x="285" y="97"/>
                  <a:pt x="287" y="99"/>
                </a:cubicBezTo>
                <a:cubicBezTo>
                  <a:pt x="286" y="99"/>
                  <a:pt x="286" y="99"/>
                  <a:pt x="286" y="99"/>
                </a:cubicBezTo>
                <a:close/>
                <a:moveTo>
                  <a:pt x="83" y="157"/>
                </a:moveTo>
                <a:cubicBezTo>
                  <a:pt x="83" y="157"/>
                  <a:pt x="83" y="156"/>
                  <a:pt x="83" y="156"/>
                </a:cubicBezTo>
                <a:cubicBezTo>
                  <a:pt x="83" y="156"/>
                  <a:pt x="83" y="157"/>
                  <a:pt x="83" y="157"/>
                </a:cubicBezTo>
                <a:close/>
                <a:moveTo>
                  <a:pt x="83" y="156"/>
                </a:moveTo>
                <a:cubicBezTo>
                  <a:pt x="84" y="156"/>
                  <a:pt x="84" y="156"/>
                  <a:pt x="85" y="156"/>
                </a:cubicBezTo>
                <a:cubicBezTo>
                  <a:pt x="84" y="156"/>
                  <a:pt x="84" y="156"/>
                  <a:pt x="83" y="156"/>
                </a:cubicBezTo>
                <a:close/>
                <a:moveTo>
                  <a:pt x="54" y="176"/>
                </a:moveTo>
                <a:cubicBezTo>
                  <a:pt x="52" y="176"/>
                  <a:pt x="52" y="176"/>
                  <a:pt x="52" y="176"/>
                </a:cubicBezTo>
                <a:cubicBezTo>
                  <a:pt x="52" y="176"/>
                  <a:pt x="53" y="175"/>
                  <a:pt x="53" y="176"/>
                </a:cubicBezTo>
                <a:lnTo>
                  <a:pt x="54" y="176"/>
                </a:lnTo>
                <a:close/>
                <a:moveTo>
                  <a:pt x="58" y="184"/>
                </a:moveTo>
                <a:cubicBezTo>
                  <a:pt x="57" y="184"/>
                  <a:pt x="57" y="184"/>
                  <a:pt x="57" y="184"/>
                </a:cubicBezTo>
                <a:cubicBezTo>
                  <a:pt x="57" y="184"/>
                  <a:pt x="57" y="184"/>
                  <a:pt x="57" y="184"/>
                </a:cubicBezTo>
                <a:cubicBezTo>
                  <a:pt x="57" y="184"/>
                  <a:pt x="57" y="184"/>
                  <a:pt x="58" y="184"/>
                </a:cubicBezTo>
                <a:close/>
                <a:moveTo>
                  <a:pt x="41" y="259"/>
                </a:moveTo>
                <a:cubicBezTo>
                  <a:pt x="41" y="258"/>
                  <a:pt x="41" y="258"/>
                  <a:pt x="41" y="258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41" y="259"/>
                  <a:pt x="41" y="259"/>
                  <a:pt x="41" y="259"/>
                </a:cubicBezTo>
                <a:close/>
                <a:moveTo>
                  <a:pt x="41" y="239"/>
                </a:moveTo>
                <a:cubicBezTo>
                  <a:pt x="38" y="241"/>
                  <a:pt x="38" y="241"/>
                  <a:pt x="38" y="241"/>
                </a:cubicBezTo>
                <a:cubicBezTo>
                  <a:pt x="39" y="242"/>
                  <a:pt x="39" y="242"/>
                  <a:pt x="39" y="242"/>
                </a:cubicBezTo>
                <a:cubicBezTo>
                  <a:pt x="37" y="243"/>
                  <a:pt x="37" y="243"/>
                  <a:pt x="37" y="243"/>
                </a:cubicBezTo>
                <a:cubicBezTo>
                  <a:pt x="38" y="243"/>
                  <a:pt x="39" y="243"/>
                  <a:pt x="39" y="244"/>
                </a:cubicBezTo>
                <a:cubicBezTo>
                  <a:pt x="39" y="246"/>
                  <a:pt x="36" y="247"/>
                  <a:pt x="35" y="249"/>
                </a:cubicBezTo>
                <a:cubicBezTo>
                  <a:pt x="33" y="249"/>
                  <a:pt x="32" y="249"/>
                  <a:pt x="31" y="248"/>
                </a:cubicBezTo>
                <a:cubicBezTo>
                  <a:pt x="33" y="248"/>
                  <a:pt x="34" y="247"/>
                  <a:pt x="33" y="245"/>
                </a:cubicBezTo>
                <a:cubicBezTo>
                  <a:pt x="34" y="245"/>
                  <a:pt x="34" y="245"/>
                  <a:pt x="34" y="245"/>
                </a:cubicBezTo>
                <a:cubicBezTo>
                  <a:pt x="33" y="244"/>
                  <a:pt x="31" y="244"/>
                  <a:pt x="32" y="243"/>
                </a:cubicBezTo>
                <a:cubicBezTo>
                  <a:pt x="32" y="242"/>
                  <a:pt x="32" y="242"/>
                  <a:pt x="32" y="242"/>
                </a:cubicBezTo>
                <a:cubicBezTo>
                  <a:pt x="35" y="243"/>
                  <a:pt x="35" y="243"/>
                  <a:pt x="35" y="243"/>
                </a:cubicBezTo>
                <a:cubicBezTo>
                  <a:pt x="36" y="243"/>
                  <a:pt x="36" y="242"/>
                  <a:pt x="35" y="241"/>
                </a:cubicBezTo>
                <a:cubicBezTo>
                  <a:pt x="36" y="241"/>
                  <a:pt x="38" y="239"/>
                  <a:pt x="36" y="239"/>
                </a:cubicBezTo>
                <a:cubicBezTo>
                  <a:pt x="36" y="236"/>
                  <a:pt x="38" y="237"/>
                  <a:pt x="40" y="237"/>
                </a:cubicBezTo>
                <a:cubicBezTo>
                  <a:pt x="40" y="237"/>
                  <a:pt x="40" y="237"/>
                  <a:pt x="40" y="237"/>
                </a:cubicBezTo>
                <a:cubicBezTo>
                  <a:pt x="40" y="237"/>
                  <a:pt x="40" y="237"/>
                  <a:pt x="40" y="237"/>
                </a:cubicBezTo>
                <a:cubicBezTo>
                  <a:pt x="40" y="237"/>
                  <a:pt x="40" y="237"/>
                  <a:pt x="40" y="237"/>
                </a:cubicBezTo>
                <a:cubicBezTo>
                  <a:pt x="39" y="238"/>
                  <a:pt x="41" y="238"/>
                  <a:pt x="41" y="239"/>
                </a:cubicBezTo>
                <a:close/>
                <a:moveTo>
                  <a:pt x="40" y="221"/>
                </a:moveTo>
                <a:cubicBezTo>
                  <a:pt x="40" y="221"/>
                  <a:pt x="41" y="221"/>
                  <a:pt x="41" y="221"/>
                </a:cubicBezTo>
                <a:cubicBezTo>
                  <a:pt x="41" y="221"/>
                  <a:pt x="41" y="221"/>
                  <a:pt x="41" y="222"/>
                </a:cubicBezTo>
                <a:cubicBezTo>
                  <a:pt x="40" y="222"/>
                  <a:pt x="40" y="222"/>
                  <a:pt x="40" y="222"/>
                </a:cubicBezTo>
                <a:lnTo>
                  <a:pt x="40" y="221"/>
                </a:lnTo>
                <a:close/>
                <a:moveTo>
                  <a:pt x="61" y="366"/>
                </a:moveTo>
                <a:cubicBezTo>
                  <a:pt x="62" y="366"/>
                  <a:pt x="62" y="365"/>
                  <a:pt x="63" y="366"/>
                </a:cubicBezTo>
                <a:cubicBezTo>
                  <a:pt x="62" y="366"/>
                  <a:pt x="62" y="366"/>
                  <a:pt x="61" y="366"/>
                </a:cubicBezTo>
                <a:close/>
                <a:moveTo>
                  <a:pt x="48" y="227"/>
                </a:moveTo>
                <a:cubicBezTo>
                  <a:pt x="46" y="227"/>
                  <a:pt x="44" y="227"/>
                  <a:pt x="42" y="226"/>
                </a:cubicBezTo>
                <a:cubicBezTo>
                  <a:pt x="42" y="226"/>
                  <a:pt x="42" y="226"/>
                  <a:pt x="42" y="226"/>
                </a:cubicBezTo>
                <a:cubicBezTo>
                  <a:pt x="42" y="226"/>
                  <a:pt x="42" y="226"/>
                  <a:pt x="42" y="226"/>
                </a:cubicBezTo>
                <a:cubicBezTo>
                  <a:pt x="43" y="225"/>
                  <a:pt x="45" y="222"/>
                  <a:pt x="47" y="223"/>
                </a:cubicBezTo>
                <a:cubicBezTo>
                  <a:pt x="48" y="222"/>
                  <a:pt x="48" y="222"/>
                  <a:pt x="48" y="222"/>
                </a:cubicBezTo>
                <a:cubicBezTo>
                  <a:pt x="48" y="223"/>
                  <a:pt x="48" y="223"/>
                  <a:pt x="48" y="223"/>
                </a:cubicBezTo>
                <a:cubicBezTo>
                  <a:pt x="46" y="224"/>
                  <a:pt x="48" y="226"/>
                  <a:pt x="48" y="227"/>
                </a:cubicBezTo>
                <a:close/>
                <a:moveTo>
                  <a:pt x="52" y="220"/>
                </a:moveTo>
                <a:cubicBezTo>
                  <a:pt x="51" y="219"/>
                  <a:pt x="51" y="219"/>
                  <a:pt x="51" y="219"/>
                </a:cubicBezTo>
                <a:cubicBezTo>
                  <a:pt x="52" y="220"/>
                  <a:pt x="52" y="220"/>
                  <a:pt x="52" y="220"/>
                </a:cubicBezTo>
                <a:close/>
                <a:moveTo>
                  <a:pt x="49" y="204"/>
                </a:moveTo>
                <a:cubicBezTo>
                  <a:pt x="49" y="204"/>
                  <a:pt x="49" y="204"/>
                  <a:pt x="49" y="204"/>
                </a:cubicBezTo>
                <a:cubicBezTo>
                  <a:pt x="49" y="203"/>
                  <a:pt x="49" y="203"/>
                  <a:pt x="49" y="203"/>
                </a:cubicBezTo>
                <a:lnTo>
                  <a:pt x="49" y="204"/>
                </a:lnTo>
                <a:close/>
                <a:moveTo>
                  <a:pt x="51" y="208"/>
                </a:moveTo>
                <a:cubicBezTo>
                  <a:pt x="51" y="208"/>
                  <a:pt x="51" y="208"/>
                  <a:pt x="51" y="208"/>
                </a:cubicBezTo>
                <a:cubicBezTo>
                  <a:pt x="51" y="208"/>
                  <a:pt x="51" y="208"/>
                  <a:pt x="52" y="208"/>
                </a:cubicBezTo>
                <a:cubicBezTo>
                  <a:pt x="52" y="208"/>
                  <a:pt x="51" y="208"/>
                  <a:pt x="51" y="208"/>
                </a:cubicBezTo>
                <a:close/>
                <a:moveTo>
                  <a:pt x="53" y="195"/>
                </a:moveTo>
                <a:cubicBezTo>
                  <a:pt x="51" y="196"/>
                  <a:pt x="48" y="197"/>
                  <a:pt x="48" y="197"/>
                </a:cubicBezTo>
                <a:cubicBezTo>
                  <a:pt x="50" y="197"/>
                  <a:pt x="48" y="191"/>
                  <a:pt x="53" y="194"/>
                </a:cubicBezTo>
                <a:lnTo>
                  <a:pt x="53" y="195"/>
                </a:lnTo>
                <a:close/>
                <a:moveTo>
                  <a:pt x="81" y="369"/>
                </a:moveTo>
                <a:cubicBezTo>
                  <a:pt x="82" y="369"/>
                  <a:pt x="82" y="369"/>
                  <a:pt x="82" y="369"/>
                </a:cubicBezTo>
                <a:cubicBezTo>
                  <a:pt x="81" y="369"/>
                  <a:pt x="81" y="369"/>
                  <a:pt x="81" y="369"/>
                </a:cubicBezTo>
                <a:close/>
                <a:moveTo>
                  <a:pt x="81" y="373"/>
                </a:moveTo>
                <a:cubicBezTo>
                  <a:pt x="82" y="373"/>
                  <a:pt x="82" y="373"/>
                  <a:pt x="82" y="373"/>
                </a:cubicBezTo>
                <a:cubicBezTo>
                  <a:pt x="83" y="374"/>
                  <a:pt x="83" y="374"/>
                  <a:pt x="83" y="374"/>
                </a:cubicBezTo>
                <a:lnTo>
                  <a:pt x="81" y="373"/>
                </a:lnTo>
                <a:close/>
                <a:moveTo>
                  <a:pt x="85" y="373"/>
                </a:moveTo>
                <a:cubicBezTo>
                  <a:pt x="85" y="373"/>
                  <a:pt x="85" y="373"/>
                  <a:pt x="85" y="373"/>
                </a:cubicBezTo>
                <a:cubicBezTo>
                  <a:pt x="85" y="373"/>
                  <a:pt x="85" y="373"/>
                  <a:pt x="85" y="373"/>
                </a:cubicBezTo>
                <a:cubicBezTo>
                  <a:pt x="85" y="373"/>
                  <a:pt x="85" y="373"/>
                  <a:pt x="85" y="373"/>
                </a:cubicBezTo>
                <a:close/>
                <a:moveTo>
                  <a:pt x="83" y="186"/>
                </a:moveTo>
                <a:cubicBezTo>
                  <a:pt x="84" y="186"/>
                  <a:pt x="84" y="186"/>
                  <a:pt x="84" y="186"/>
                </a:cubicBezTo>
                <a:cubicBezTo>
                  <a:pt x="82" y="186"/>
                  <a:pt x="82" y="186"/>
                  <a:pt x="82" y="186"/>
                </a:cubicBezTo>
                <a:lnTo>
                  <a:pt x="83" y="186"/>
                </a:lnTo>
                <a:close/>
                <a:moveTo>
                  <a:pt x="109" y="383"/>
                </a:moveTo>
                <a:cubicBezTo>
                  <a:pt x="109" y="383"/>
                  <a:pt x="109" y="383"/>
                  <a:pt x="109" y="382"/>
                </a:cubicBezTo>
                <a:cubicBezTo>
                  <a:pt x="110" y="382"/>
                  <a:pt x="110" y="382"/>
                  <a:pt x="111" y="382"/>
                </a:cubicBezTo>
                <a:cubicBezTo>
                  <a:pt x="110" y="383"/>
                  <a:pt x="112" y="383"/>
                  <a:pt x="112" y="383"/>
                </a:cubicBezTo>
                <a:cubicBezTo>
                  <a:pt x="111" y="383"/>
                  <a:pt x="110" y="382"/>
                  <a:pt x="110" y="383"/>
                </a:cubicBezTo>
                <a:cubicBezTo>
                  <a:pt x="109" y="383"/>
                  <a:pt x="109" y="383"/>
                  <a:pt x="109" y="383"/>
                </a:cubicBezTo>
                <a:close/>
                <a:moveTo>
                  <a:pt x="76" y="170"/>
                </a:moveTo>
                <a:cubicBezTo>
                  <a:pt x="77" y="169"/>
                  <a:pt x="79" y="169"/>
                  <a:pt x="80" y="169"/>
                </a:cubicBezTo>
                <a:cubicBezTo>
                  <a:pt x="79" y="170"/>
                  <a:pt x="79" y="170"/>
                  <a:pt x="79" y="170"/>
                </a:cubicBezTo>
                <a:cubicBezTo>
                  <a:pt x="80" y="170"/>
                  <a:pt x="81" y="171"/>
                  <a:pt x="81" y="172"/>
                </a:cubicBezTo>
                <a:cubicBezTo>
                  <a:pt x="79" y="172"/>
                  <a:pt x="80" y="173"/>
                  <a:pt x="80" y="174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80" y="175"/>
                  <a:pt x="78" y="175"/>
                  <a:pt x="77" y="175"/>
                </a:cubicBezTo>
                <a:cubicBezTo>
                  <a:pt x="77" y="174"/>
                  <a:pt x="77" y="174"/>
                  <a:pt x="77" y="174"/>
                </a:cubicBezTo>
                <a:cubicBezTo>
                  <a:pt x="74" y="173"/>
                  <a:pt x="74" y="173"/>
                  <a:pt x="74" y="173"/>
                </a:cubicBezTo>
                <a:cubicBezTo>
                  <a:pt x="73" y="171"/>
                  <a:pt x="76" y="171"/>
                  <a:pt x="76" y="170"/>
                </a:cubicBezTo>
                <a:close/>
                <a:moveTo>
                  <a:pt x="79" y="187"/>
                </a:moveTo>
                <a:cubicBezTo>
                  <a:pt x="79" y="187"/>
                  <a:pt x="79" y="187"/>
                  <a:pt x="78" y="188"/>
                </a:cubicBezTo>
                <a:cubicBezTo>
                  <a:pt x="78" y="188"/>
                  <a:pt x="78" y="188"/>
                  <a:pt x="78" y="188"/>
                </a:cubicBezTo>
                <a:cubicBezTo>
                  <a:pt x="78" y="187"/>
                  <a:pt x="79" y="187"/>
                  <a:pt x="79" y="187"/>
                </a:cubicBezTo>
                <a:close/>
                <a:moveTo>
                  <a:pt x="76" y="186"/>
                </a:moveTo>
                <a:cubicBezTo>
                  <a:pt x="77" y="188"/>
                  <a:pt x="77" y="188"/>
                  <a:pt x="77" y="188"/>
                </a:cubicBezTo>
                <a:cubicBezTo>
                  <a:pt x="76" y="188"/>
                  <a:pt x="75" y="186"/>
                  <a:pt x="76" y="186"/>
                </a:cubicBezTo>
                <a:close/>
                <a:moveTo>
                  <a:pt x="76" y="188"/>
                </a:moveTo>
                <a:cubicBezTo>
                  <a:pt x="76" y="189"/>
                  <a:pt x="75" y="189"/>
                  <a:pt x="75" y="189"/>
                </a:cubicBezTo>
                <a:cubicBezTo>
                  <a:pt x="75" y="189"/>
                  <a:pt x="74" y="189"/>
                  <a:pt x="74" y="189"/>
                </a:cubicBezTo>
                <a:cubicBezTo>
                  <a:pt x="74" y="188"/>
                  <a:pt x="75" y="188"/>
                  <a:pt x="76" y="188"/>
                </a:cubicBezTo>
                <a:close/>
                <a:moveTo>
                  <a:pt x="69" y="171"/>
                </a:moveTo>
                <a:cubicBezTo>
                  <a:pt x="70" y="171"/>
                  <a:pt x="70" y="171"/>
                  <a:pt x="70" y="171"/>
                </a:cubicBezTo>
                <a:cubicBezTo>
                  <a:pt x="70" y="171"/>
                  <a:pt x="70" y="171"/>
                  <a:pt x="69" y="171"/>
                </a:cubicBezTo>
                <a:close/>
                <a:moveTo>
                  <a:pt x="69" y="172"/>
                </a:moveTo>
                <a:cubicBezTo>
                  <a:pt x="69" y="172"/>
                  <a:pt x="69" y="172"/>
                  <a:pt x="69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8" y="172"/>
                  <a:pt x="68" y="172"/>
                  <a:pt x="69" y="172"/>
                </a:cubicBezTo>
                <a:close/>
                <a:moveTo>
                  <a:pt x="58" y="172"/>
                </a:moveTo>
                <a:cubicBezTo>
                  <a:pt x="59" y="172"/>
                  <a:pt x="59" y="173"/>
                  <a:pt x="59" y="173"/>
                </a:cubicBezTo>
                <a:cubicBezTo>
                  <a:pt x="59" y="173"/>
                  <a:pt x="59" y="173"/>
                  <a:pt x="59" y="173"/>
                </a:cubicBezTo>
                <a:cubicBezTo>
                  <a:pt x="59" y="173"/>
                  <a:pt x="59" y="173"/>
                  <a:pt x="59" y="173"/>
                </a:cubicBezTo>
                <a:lnTo>
                  <a:pt x="58" y="172"/>
                </a:lnTo>
                <a:close/>
                <a:moveTo>
                  <a:pt x="60" y="183"/>
                </a:moveTo>
                <a:cubicBezTo>
                  <a:pt x="59" y="183"/>
                  <a:pt x="59" y="183"/>
                  <a:pt x="59" y="183"/>
                </a:cubicBezTo>
                <a:cubicBezTo>
                  <a:pt x="58" y="183"/>
                  <a:pt x="59" y="182"/>
                  <a:pt x="60" y="183"/>
                </a:cubicBezTo>
                <a:close/>
                <a:moveTo>
                  <a:pt x="58" y="181"/>
                </a:moveTo>
                <a:cubicBezTo>
                  <a:pt x="59" y="181"/>
                  <a:pt x="59" y="181"/>
                  <a:pt x="59" y="181"/>
                </a:cubicBezTo>
                <a:cubicBezTo>
                  <a:pt x="60" y="181"/>
                  <a:pt x="60" y="181"/>
                  <a:pt x="60" y="181"/>
                </a:cubicBezTo>
                <a:lnTo>
                  <a:pt x="58" y="181"/>
                </a:lnTo>
                <a:close/>
                <a:moveTo>
                  <a:pt x="90" y="380"/>
                </a:moveTo>
                <a:cubicBezTo>
                  <a:pt x="89" y="380"/>
                  <a:pt x="89" y="380"/>
                  <a:pt x="89" y="380"/>
                </a:cubicBezTo>
                <a:cubicBezTo>
                  <a:pt x="90" y="379"/>
                  <a:pt x="89" y="379"/>
                  <a:pt x="90" y="379"/>
                </a:cubicBezTo>
                <a:lnTo>
                  <a:pt x="90" y="380"/>
                </a:lnTo>
                <a:close/>
                <a:moveTo>
                  <a:pt x="87" y="373"/>
                </a:moveTo>
                <a:cubicBezTo>
                  <a:pt x="88" y="373"/>
                  <a:pt x="88" y="372"/>
                  <a:pt x="89" y="373"/>
                </a:cubicBezTo>
                <a:lnTo>
                  <a:pt x="87" y="373"/>
                </a:lnTo>
                <a:close/>
                <a:moveTo>
                  <a:pt x="92" y="379"/>
                </a:moveTo>
                <a:cubicBezTo>
                  <a:pt x="91" y="378"/>
                  <a:pt x="91" y="378"/>
                  <a:pt x="91" y="378"/>
                </a:cubicBezTo>
                <a:cubicBezTo>
                  <a:pt x="92" y="377"/>
                  <a:pt x="92" y="377"/>
                  <a:pt x="94" y="378"/>
                </a:cubicBezTo>
                <a:cubicBezTo>
                  <a:pt x="93" y="378"/>
                  <a:pt x="92" y="377"/>
                  <a:pt x="92" y="378"/>
                </a:cubicBezTo>
                <a:lnTo>
                  <a:pt x="92" y="379"/>
                </a:lnTo>
                <a:close/>
                <a:moveTo>
                  <a:pt x="93" y="381"/>
                </a:moveTo>
                <a:cubicBezTo>
                  <a:pt x="93" y="381"/>
                  <a:pt x="95" y="380"/>
                  <a:pt x="93" y="380"/>
                </a:cubicBezTo>
                <a:cubicBezTo>
                  <a:pt x="92" y="380"/>
                  <a:pt x="92" y="380"/>
                  <a:pt x="92" y="380"/>
                </a:cubicBezTo>
                <a:cubicBezTo>
                  <a:pt x="93" y="379"/>
                  <a:pt x="94" y="379"/>
                  <a:pt x="94" y="379"/>
                </a:cubicBezTo>
                <a:cubicBezTo>
                  <a:pt x="94" y="380"/>
                  <a:pt x="95" y="381"/>
                  <a:pt x="93" y="381"/>
                </a:cubicBezTo>
                <a:close/>
                <a:moveTo>
                  <a:pt x="96" y="386"/>
                </a:moveTo>
                <a:cubicBezTo>
                  <a:pt x="95" y="385"/>
                  <a:pt x="95" y="385"/>
                  <a:pt x="95" y="385"/>
                </a:cubicBezTo>
                <a:cubicBezTo>
                  <a:pt x="96" y="386"/>
                  <a:pt x="96" y="386"/>
                  <a:pt x="96" y="386"/>
                </a:cubicBezTo>
                <a:close/>
                <a:moveTo>
                  <a:pt x="95" y="380"/>
                </a:moveTo>
                <a:cubicBezTo>
                  <a:pt x="96" y="380"/>
                  <a:pt x="96" y="380"/>
                  <a:pt x="96" y="380"/>
                </a:cubicBezTo>
                <a:cubicBezTo>
                  <a:pt x="96" y="380"/>
                  <a:pt x="96" y="380"/>
                  <a:pt x="96" y="380"/>
                </a:cubicBezTo>
                <a:lnTo>
                  <a:pt x="95" y="380"/>
                </a:lnTo>
                <a:close/>
                <a:moveTo>
                  <a:pt x="95" y="374"/>
                </a:moveTo>
                <a:cubicBezTo>
                  <a:pt x="95" y="373"/>
                  <a:pt x="95" y="372"/>
                  <a:pt x="96" y="373"/>
                </a:cubicBezTo>
                <a:cubicBezTo>
                  <a:pt x="96" y="373"/>
                  <a:pt x="96" y="373"/>
                  <a:pt x="95" y="373"/>
                </a:cubicBezTo>
                <a:lnTo>
                  <a:pt x="95" y="374"/>
                </a:lnTo>
                <a:close/>
                <a:moveTo>
                  <a:pt x="97" y="383"/>
                </a:moveTo>
                <a:cubicBezTo>
                  <a:pt x="97" y="384"/>
                  <a:pt x="97" y="384"/>
                  <a:pt x="97" y="385"/>
                </a:cubicBezTo>
                <a:cubicBezTo>
                  <a:pt x="97" y="385"/>
                  <a:pt x="97" y="384"/>
                  <a:pt x="96" y="384"/>
                </a:cubicBezTo>
                <a:lnTo>
                  <a:pt x="97" y="383"/>
                </a:lnTo>
                <a:close/>
                <a:moveTo>
                  <a:pt x="98" y="390"/>
                </a:moveTo>
                <a:cubicBezTo>
                  <a:pt x="98" y="389"/>
                  <a:pt x="98" y="389"/>
                  <a:pt x="98" y="389"/>
                </a:cubicBezTo>
                <a:cubicBezTo>
                  <a:pt x="98" y="389"/>
                  <a:pt x="98" y="389"/>
                  <a:pt x="98" y="389"/>
                </a:cubicBezTo>
                <a:lnTo>
                  <a:pt x="98" y="390"/>
                </a:lnTo>
                <a:close/>
                <a:moveTo>
                  <a:pt x="98" y="388"/>
                </a:moveTo>
                <a:cubicBezTo>
                  <a:pt x="97" y="388"/>
                  <a:pt x="97" y="388"/>
                  <a:pt x="97" y="388"/>
                </a:cubicBezTo>
                <a:cubicBezTo>
                  <a:pt x="99" y="388"/>
                  <a:pt x="99" y="388"/>
                  <a:pt x="99" y="388"/>
                </a:cubicBezTo>
                <a:lnTo>
                  <a:pt x="98" y="388"/>
                </a:lnTo>
                <a:close/>
                <a:moveTo>
                  <a:pt x="100" y="388"/>
                </a:moveTo>
                <a:cubicBezTo>
                  <a:pt x="99" y="387"/>
                  <a:pt x="99" y="387"/>
                  <a:pt x="99" y="387"/>
                </a:cubicBezTo>
                <a:cubicBezTo>
                  <a:pt x="100" y="387"/>
                  <a:pt x="100" y="386"/>
                  <a:pt x="101" y="387"/>
                </a:cubicBezTo>
                <a:cubicBezTo>
                  <a:pt x="100" y="387"/>
                  <a:pt x="100" y="387"/>
                  <a:pt x="100" y="388"/>
                </a:cubicBezTo>
                <a:close/>
                <a:moveTo>
                  <a:pt x="99" y="385"/>
                </a:moveTo>
                <a:cubicBezTo>
                  <a:pt x="99" y="385"/>
                  <a:pt x="99" y="385"/>
                  <a:pt x="99" y="385"/>
                </a:cubicBezTo>
                <a:cubicBezTo>
                  <a:pt x="101" y="385"/>
                  <a:pt x="101" y="385"/>
                  <a:pt x="101" y="385"/>
                </a:cubicBezTo>
                <a:lnTo>
                  <a:pt x="99" y="385"/>
                </a:lnTo>
                <a:close/>
                <a:moveTo>
                  <a:pt x="103" y="392"/>
                </a:moveTo>
                <a:cubicBezTo>
                  <a:pt x="104" y="390"/>
                  <a:pt x="101" y="390"/>
                  <a:pt x="101" y="388"/>
                </a:cubicBezTo>
                <a:cubicBezTo>
                  <a:pt x="102" y="388"/>
                  <a:pt x="102" y="389"/>
                  <a:pt x="103" y="389"/>
                </a:cubicBezTo>
                <a:cubicBezTo>
                  <a:pt x="103" y="389"/>
                  <a:pt x="103" y="389"/>
                  <a:pt x="103" y="389"/>
                </a:cubicBezTo>
                <a:cubicBezTo>
                  <a:pt x="103" y="390"/>
                  <a:pt x="103" y="390"/>
                  <a:pt x="104" y="391"/>
                </a:cubicBezTo>
                <a:cubicBezTo>
                  <a:pt x="104" y="391"/>
                  <a:pt x="104" y="391"/>
                  <a:pt x="104" y="391"/>
                </a:cubicBezTo>
                <a:cubicBezTo>
                  <a:pt x="105" y="391"/>
                  <a:pt x="104" y="392"/>
                  <a:pt x="103" y="392"/>
                </a:cubicBezTo>
                <a:close/>
                <a:moveTo>
                  <a:pt x="100" y="379"/>
                </a:moveTo>
                <a:cubicBezTo>
                  <a:pt x="100" y="379"/>
                  <a:pt x="100" y="379"/>
                  <a:pt x="100" y="379"/>
                </a:cubicBezTo>
                <a:cubicBezTo>
                  <a:pt x="101" y="379"/>
                  <a:pt x="101" y="379"/>
                  <a:pt x="101" y="379"/>
                </a:cubicBezTo>
                <a:cubicBezTo>
                  <a:pt x="102" y="379"/>
                  <a:pt x="102" y="379"/>
                  <a:pt x="102" y="379"/>
                </a:cubicBezTo>
                <a:cubicBezTo>
                  <a:pt x="101" y="379"/>
                  <a:pt x="101" y="379"/>
                  <a:pt x="101" y="379"/>
                </a:cubicBezTo>
                <a:cubicBezTo>
                  <a:pt x="101" y="379"/>
                  <a:pt x="101" y="379"/>
                  <a:pt x="101" y="379"/>
                </a:cubicBezTo>
                <a:cubicBezTo>
                  <a:pt x="101" y="380"/>
                  <a:pt x="101" y="380"/>
                  <a:pt x="101" y="380"/>
                </a:cubicBezTo>
                <a:cubicBezTo>
                  <a:pt x="101" y="379"/>
                  <a:pt x="101" y="379"/>
                  <a:pt x="100" y="379"/>
                </a:cubicBezTo>
                <a:close/>
                <a:moveTo>
                  <a:pt x="103" y="382"/>
                </a:moveTo>
                <a:cubicBezTo>
                  <a:pt x="103" y="381"/>
                  <a:pt x="103" y="381"/>
                  <a:pt x="103" y="381"/>
                </a:cubicBezTo>
                <a:cubicBezTo>
                  <a:pt x="103" y="381"/>
                  <a:pt x="103" y="381"/>
                  <a:pt x="103" y="381"/>
                </a:cubicBezTo>
                <a:lnTo>
                  <a:pt x="103" y="382"/>
                </a:lnTo>
                <a:close/>
                <a:moveTo>
                  <a:pt x="105" y="392"/>
                </a:moveTo>
                <a:cubicBezTo>
                  <a:pt x="106" y="392"/>
                  <a:pt x="106" y="391"/>
                  <a:pt x="105" y="391"/>
                </a:cubicBezTo>
                <a:cubicBezTo>
                  <a:pt x="106" y="391"/>
                  <a:pt x="106" y="391"/>
                  <a:pt x="106" y="392"/>
                </a:cubicBezTo>
                <a:cubicBezTo>
                  <a:pt x="106" y="392"/>
                  <a:pt x="106" y="392"/>
                  <a:pt x="105" y="392"/>
                </a:cubicBezTo>
                <a:close/>
                <a:moveTo>
                  <a:pt x="105" y="390"/>
                </a:moveTo>
                <a:cubicBezTo>
                  <a:pt x="105" y="390"/>
                  <a:pt x="105" y="390"/>
                  <a:pt x="105" y="390"/>
                </a:cubicBezTo>
                <a:cubicBezTo>
                  <a:pt x="105" y="391"/>
                  <a:pt x="105" y="391"/>
                  <a:pt x="105" y="390"/>
                </a:cubicBezTo>
                <a:cubicBezTo>
                  <a:pt x="105" y="391"/>
                  <a:pt x="104" y="390"/>
                  <a:pt x="104" y="390"/>
                </a:cubicBezTo>
                <a:cubicBezTo>
                  <a:pt x="104" y="390"/>
                  <a:pt x="105" y="390"/>
                  <a:pt x="105" y="390"/>
                </a:cubicBezTo>
                <a:cubicBezTo>
                  <a:pt x="105" y="390"/>
                  <a:pt x="105" y="390"/>
                  <a:pt x="105" y="390"/>
                </a:cubicBezTo>
                <a:cubicBezTo>
                  <a:pt x="105" y="390"/>
                  <a:pt x="105" y="390"/>
                  <a:pt x="105" y="390"/>
                </a:cubicBezTo>
                <a:cubicBezTo>
                  <a:pt x="106" y="390"/>
                  <a:pt x="106" y="390"/>
                  <a:pt x="106" y="390"/>
                </a:cubicBezTo>
                <a:cubicBezTo>
                  <a:pt x="106" y="390"/>
                  <a:pt x="105" y="390"/>
                  <a:pt x="105" y="390"/>
                </a:cubicBezTo>
                <a:close/>
                <a:moveTo>
                  <a:pt x="104" y="385"/>
                </a:moveTo>
                <a:cubicBezTo>
                  <a:pt x="105" y="385"/>
                  <a:pt x="106" y="384"/>
                  <a:pt x="106" y="385"/>
                </a:cubicBezTo>
                <a:cubicBezTo>
                  <a:pt x="106" y="386"/>
                  <a:pt x="105" y="385"/>
                  <a:pt x="104" y="385"/>
                </a:cubicBezTo>
                <a:close/>
                <a:moveTo>
                  <a:pt x="104" y="376"/>
                </a:moveTo>
                <a:cubicBezTo>
                  <a:pt x="102" y="375"/>
                  <a:pt x="102" y="375"/>
                  <a:pt x="102" y="375"/>
                </a:cubicBezTo>
                <a:cubicBezTo>
                  <a:pt x="102" y="375"/>
                  <a:pt x="102" y="375"/>
                  <a:pt x="102" y="375"/>
                </a:cubicBezTo>
                <a:cubicBezTo>
                  <a:pt x="103" y="374"/>
                  <a:pt x="103" y="374"/>
                  <a:pt x="103" y="374"/>
                </a:cubicBezTo>
                <a:cubicBezTo>
                  <a:pt x="101" y="373"/>
                  <a:pt x="101" y="373"/>
                  <a:pt x="101" y="373"/>
                </a:cubicBezTo>
                <a:cubicBezTo>
                  <a:pt x="101" y="373"/>
                  <a:pt x="101" y="373"/>
                  <a:pt x="101" y="373"/>
                </a:cubicBezTo>
                <a:cubicBezTo>
                  <a:pt x="100" y="372"/>
                  <a:pt x="100" y="372"/>
                  <a:pt x="100" y="372"/>
                </a:cubicBezTo>
                <a:cubicBezTo>
                  <a:pt x="100" y="372"/>
                  <a:pt x="102" y="371"/>
                  <a:pt x="100" y="371"/>
                </a:cubicBezTo>
                <a:cubicBezTo>
                  <a:pt x="100" y="371"/>
                  <a:pt x="99" y="372"/>
                  <a:pt x="99" y="372"/>
                </a:cubicBezTo>
                <a:cubicBezTo>
                  <a:pt x="99" y="372"/>
                  <a:pt x="98" y="372"/>
                  <a:pt x="98" y="371"/>
                </a:cubicBezTo>
                <a:cubicBezTo>
                  <a:pt x="97" y="371"/>
                  <a:pt x="94" y="373"/>
                  <a:pt x="93" y="373"/>
                </a:cubicBezTo>
                <a:cubicBezTo>
                  <a:pt x="93" y="372"/>
                  <a:pt x="93" y="372"/>
                  <a:pt x="93" y="372"/>
                </a:cubicBezTo>
                <a:cubicBezTo>
                  <a:pt x="92" y="370"/>
                  <a:pt x="91" y="374"/>
                  <a:pt x="90" y="372"/>
                </a:cubicBezTo>
                <a:cubicBezTo>
                  <a:pt x="91" y="372"/>
                  <a:pt x="91" y="371"/>
                  <a:pt x="91" y="371"/>
                </a:cubicBezTo>
                <a:cubicBezTo>
                  <a:pt x="91" y="371"/>
                  <a:pt x="90" y="370"/>
                  <a:pt x="90" y="370"/>
                </a:cubicBezTo>
                <a:cubicBezTo>
                  <a:pt x="91" y="368"/>
                  <a:pt x="86" y="368"/>
                  <a:pt x="85" y="366"/>
                </a:cubicBezTo>
                <a:cubicBezTo>
                  <a:pt x="87" y="365"/>
                  <a:pt x="89" y="363"/>
                  <a:pt x="92" y="364"/>
                </a:cubicBezTo>
                <a:cubicBezTo>
                  <a:pt x="92" y="365"/>
                  <a:pt x="92" y="365"/>
                  <a:pt x="93" y="365"/>
                </a:cubicBezTo>
                <a:cubicBezTo>
                  <a:pt x="93" y="365"/>
                  <a:pt x="93" y="365"/>
                  <a:pt x="93" y="365"/>
                </a:cubicBezTo>
                <a:cubicBezTo>
                  <a:pt x="91" y="368"/>
                  <a:pt x="96" y="367"/>
                  <a:pt x="98" y="369"/>
                </a:cubicBezTo>
                <a:cubicBezTo>
                  <a:pt x="97" y="367"/>
                  <a:pt x="102" y="367"/>
                  <a:pt x="99" y="365"/>
                </a:cubicBezTo>
                <a:cubicBezTo>
                  <a:pt x="101" y="365"/>
                  <a:pt x="103" y="365"/>
                  <a:pt x="104" y="366"/>
                </a:cubicBezTo>
                <a:cubicBezTo>
                  <a:pt x="105" y="368"/>
                  <a:pt x="105" y="368"/>
                  <a:pt x="105" y="368"/>
                </a:cubicBezTo>
                <a:cubicBezTo>
                  <a:pt x="103" y="367"/>
                  <a:pt x="101" y="368"/>
                  <a:pt x="100" y="369"/>
                </a:cubicBezTo>
                <a:cubicBezTo>
                  <a:pt x="101" y="371"/>
                  <a:pt x="103" y="368"/>
                  <a:pt x="104" y="370"/>
                </a:cubicBezTo>
                <a:cubicBezTo>
                  <a:pt x="105" y="370"/>
                  <a:pt x="105" y="370"/>
                  <a:pt x="106" y="369"/>
                </a:cubicBezTo>
                <a:cubicBezTo>
                  <a:pt x="106" y="372"/>
                  <a:pt x="109" y="370"/>
                  <a:pt x="109" y="372"/>
                </a:cubicBezTo>
                <a:cubicBezTo>
                  <a:pt x="110" y="374"/>
                  <a:pt x="108" y="375"/>
                  <a:pt x="107" y="375"/>
                </a:cubicBezTo>
                <a:cubicBezTo>
                  <a:pt x="106" y="375"/>
                  <a:pt x="104" y="375"/>
                  <a:pt x="104" y="376"/>
                </a:cubicBezTo>
                <a:close/>
                <a:moveTo>
                  <a:pt x="110" y="393"/>
                </a:moveTo>
                <a:cubicBezTo>
                  <a:pt x="110" y="394"/>
                  <a:pt x="109" y="394"/>
                  <a:pt x="109" y="394"/>
                </a:cubicBezTo>
                <a:cubicBezTo>
                  <a:pt x="108" y="394"/>
                  <a:pt x="108" y="394"/>
                  <a:pt x="108" y="394"/>
                </a:cubicBezTo>
                <a:cubicBezTo>
                  <a:pt x="108" y="393"/>
                  <a:pt x="110" y="393"/>
                  <a:pt x="110" y="392"/>
                </a:cubicBezTo>
                <a:cubicBezTo>
                  <a:pt x="110" y="392"/>
                  <a:pt x="110" y="393"/>
                  <a:pt x="110" y="393"/>
                </a:cubicBezTo>
                <a:close/>
                <a:moveTo>
                  <a:pt x="108" y="389"/>
                </a:moveTo>
                <a:cubicBezTo>
                  <a:pt x="109" y="388"/>
                  <a:pt x="109" y="387"/>
                  <a:pt x="111" y="387"/>
                </a:cubicBezTo>
                <a:cubicBezTo>
                  <a:pt x="111" y="388"/>
                  <a:pt x="108" y="389"/>
                  <a:pt x="108" y="389"/>
                </a:cubicBezTo>
                <a:close/>
                <a:moveTo>
                  <a:pt x="112" y="391"/>
                </a:moveTo>
                <a:cubicBezTo>
                  <a:pt x="111" y="390"/>
                  <a:pt x="111" y="390"/>
                  <a:pt x="111" y="390"/>
                </a:cubicBezTo>
                <a:cubicBezTo>
                  <a:pt x="111" y="390"/>
                  <a:pt x="111" y="390"/>
                  <a:pt x="112" y="390"/>
                </a:cubicBezTo>
                <a:lnTo>
                  <a:pt x="112" y="391"/>
                </a:lnTo>
                <a:close/>
                <a:moveTo>
                  <a:pt x="113" y="393"/>
                </a:moveTo>
                <a:cubicBezTo>
                  <a:pt x="113" y="393"/>
                  <a:pt x="113" y="393"/>
                  <a:pt x="113" y="393"/>
                </a:cubicBezTo>
                <a:cubicBezTo>
                  <a:pt x="113" y="392"/>
                  <a:pt x="113" y="392"/>
                  <a:pt x="113" y="392"/>
                </a:cubicBezTo>
                <a:cubicBezTo>
                  <a:pt x="113" y="392"/>
                  <a:pt x="113" y="392"/>
                  <a:pt x="113" y="392"/>
                </a:cubicBezTo>
                <a:lnTo>
                  <a:pt x="113" y="393"/>
                </a:lnTo>
                <a:close/>
                <a:moveTo>
                  <a:pt x="112" y="390"/>
                </a:moveTo>
                <a:cubicBezTo>
                  <a:pt x="112" y="390"/>
                  <a:pt x="112" y="389"/>
                  <a:pt x="112" y="389"/>
                </a:cubicBezTo>
                <a:cubicBezTo>
                  <a:pt x="111" y="389"/>
                  <a:pt x="111" y="389"/>
                  <a:pt x="111" y="389"/>
                </a:cubicBezTo>
                <a:cubicBezTo>
                  <a:pt x="111" y="389"/>
                  <a:pt x="111" y="389"/>
                  <a:pt x="111" y="389"/>
                </a:cubicBezTo>
                <a:cubicBezTo>
                  <a:pt x="113" y="389"/>
                  <a:pt x="113" y="389"/>
                  <a:pt x="113" y="389"/>
                </a:cubicBezTo>
                <a:cubicBezTo>
                  <a:pt x="113" y="389"/>
                  <a:pt x="113" y="390"/>
                  <a:pt x="112" y="390"/>
                </a:cubicBezTo>
                <a:close/>
                <a:moveTo>
                  <a:pt x="84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3" y="177"/>
                  <a:pt x="83" y="177"/>
                  <a:pt x="84" y="177"/>
                </a:cubicBezTo>
                <a:close/>
                <a:moveTo>
                  <a:pt x="83" y="168"/>
                </a:moveTo>
                <a:cubicBezTo>
                  <a:pt x="83" y="169"/>
                  <a:pt x="83" y="169"/>
                  <a:pt x="83" y="169"/>
                </a:cubicBezTo>
                <a:cubicBezTo>
                  <a:pt x="82" y="168"/>
                  <a:pt x="82" y="168"/>
                  <a:pt x="82" y="168"/>
                </a:cubicBezTo>
                <a:lnTo>
                  <a:pt x="83" y="168"/>
                </a:lnTo>
                <a:close/>
                <a:moveTo>
                  <a:pt x="113" y="379"/>
                </a:moveTo>
                <a:cubicBezTo>
                  <a:pt x="115" y="379"/>
                  <a:pt x="115" y="379"/>
                  <a:pt x="115" y="379"/>
                </a:cubicBezTo>
                <a:cubicBezTo>
                  <a:pt x="114" y="379"/>
                  <a:pt x="112" y="380"/>
                  <a:pt x="113" y="379"/>
                </a:cubicBezTo>
                <a:close/>
                <a:moveTo>
                  <a:pt x="118" y="396"/>
                </a:moveTo>
                <a:cubicBezTo>
                  <a:pt x="117" y="396"/>
                  <a:pt x="117" y="396"/>
                  <a:pt x="117" y="396"/>
                </a:cubicBezTo>
                <a:cubicBezTo>
                  <a:pt x="117" y="395"/>
                  <a:pt x="117" y="395"/>
                  <a:pt x="117" y="395"/>
                </a:cubicBezTo>
                <a:cubicBezTo>
                  <a:pt x="118" y="395"/>
                  <a:pt x="118" y="395"/>
                  <a:pt x="118" y="395"/>
                </a:cubicBezTo>
                <a:lnTo>
                  <a:pt x="118" y="396"/>
                </a:lnTo>
                <a:close/>
                <a:moveTo>
                  <a:pt x="115" y="382"/>
                </a:moveTo>
                <a:cubicBezTo>
                  <a:pt x="115" y="381"/>
                  <a:pt x="115" y="381"/>
                  <a:pt x="115" y="381"/>
                </a:cubicBezTo>
                <a:cubicBezTo>
                  <a:pt x="115" y="381"/>
                  <a:pt x="116" y="381"/>
                  <a:pt x="116" y="381"/>
                </a:cubicBezTo>
                <a:lnTo>
                  <a:pt x="115" y="382"/>
                </a:lnTo>
                <a:close/>
                <a:moveTo>
                  <a:pt x="149" y="372"/>
                </a:moveTo>
                <a:cubicBezTo>
                  <a:pt x="148" y="373"/>
                  <a:pt x="148" y="373"/>
                  <a:pt x="148" y="373"/>
                </a:cubicBezTo>
                <a:cubicBezTo>
                  <a:pt x="147" y="372"/>
                  <a:pt x="148" y="372"/>
                  <a:pt x="149" y="372"/>
                </a:cubicBezTo>
                <a:close/>
                <a:moveTo>
                  <a:pt x="145" y="378"/>
                </a:moveTo>
                <a:cubicBezTo>
                  <a:pt x="145" y="378"/>
                  <a:pt x="145" y="378"/>
                  <a:pt x="145" y="378"/>
                </a:cubicBezTo>
                <a:cubicBezTo>
                  <a:pt x="145" y="379"/>
                  <a:pt x="145" y="379"/>
                  <a:pt x="145" y="379"/>
                </a:cubicBezTo>
                <a:lnTo>
                  <a:pt x="145" y="378"/>
                </a:lnTo>
                <a:close/>
                <a:moveTo>
                  <a:pt x="145" y="382"/>
                </a:moveTo>
                <a:cubicBezTo>
                  <a:pt x="145" y="382"/>
                  <a:pt x="145" y="382"/>
                  <a:pt x="145" y="382"/>
                </a:cubicBezTo>
                <a:cubicBezTo>
                  <a:pt x="145" y="382"/>
                  <a:pt x="145" y="382"/>
                  <a:pt x="145" y="382"/>
                </a:cubicBezTo>
                <a:cubicBezTo>
                  <a:pt x="145" y="383"/>
                  <a:pt x="145" y="383"/>
                  <a:pt x="145" y="383"/>
                </a:cubicBezTo>
                <a:cubicBezTo>
                  <a:pt x="147" y="383"/>
                  <a:pt x="147" y="383"/>
                  <a:pt x="147" y="383"/>
                </a:cubicBezTo>
                <a:cubicBezTo>
                  <a:pt x="146" y="383"/>
                  <a:pt x="146" y="383"/>
                  <a:pt x="146" y="383"/>
                </a:cubicBezTo>
                <a:cubicBezTo>
                  <a:pt x="145" y="383"/>
                  <a:pt x="145" y="383"/>
                  <a:pt x="145" y="383"/>
                </a:cubicBezTo>
                <a:cubicBezTo>
                  <a:pt x="145" y="383"/>
                  <a:pt x="145" y="383"/>
                  <a:pt x="145" y="383"/>
                </a:cubicBezTo>
                <a:cubicBezTo>
                  <a:pt x="145" y="382"/>
                  <a:pt x="145" y="382"/>
                  <a:pt x="145" y="382"/>
                </a:cubicBezTo>
                <a:close/>
                <a:moveTo>
                  <a:pt x="146" y="384"/>
                </a:moveTo>
                <a:cubicBezTo>
                  <a:pt x="146" y="385"/>
                  <a:pt x="146" y="385"/>
                  <a:pt x="146" y="385"/>
                </a:cubicBezTo>
                <a:cubicBezTo>
                  <a:pt x="146" y="385"/>
                  <a:pt x="146" y="385"/>
                  <a:pt x="146" y="385"/>
                </a:cubicBezTo>
                <a:cubicBezTo>
                  <a:pt x="146" y="384"/>
                  <a:pt x="146" y="384"/>
                  <a:pt x="146" y="384"/>
                </a:cubicBezTo>
                <a:close/>
                <a:moveTo>
                  <a:pt x="147" y="388"/>
                </a:moveTo>
                <a:cubicBezTo>
                  <a:pt x="147" y="388"/>
                  <a:pt x="148" y="388"/>
                  <a:pt x="148" y="389"/>
                </a:cubicBezTo>
                <a:cubicBezTo>
                  <a:pt x="147" y="388"/>
                  <a:pt x="145" y="389"/>
                  <a:pt x="144" y="389"/>
                </a:cubicBezTo>
                <a:cubicBezTo>
                  <a:pt x="145" y="388"/>
                  <a:pt x="146" y="387"/>
                  <a:pt x="147" y="388"/>
                </a:cubicBezTo>
                <a:close/>
                <a:moveTo>
                  <a:pt x="133" y="365"/>
                </a:moveTo>
                <a:cubicBezTo>
                  <a:pt x="132" y="365"/>
                  <a:pt x="132" y="366"/>
                  <a:pt x="131" y="366"/>
                </a:cubicBezTo>
                <a:cubicBezTo>
                  <a:pt x="131" y="365"/>
                  <a:pt x="131" y="365"/>
                  <a:pt x="131" y="365"/>
                </a:cubicBezTo>
                <a:cubicBezTo>
                  <a:pt x="131" y="364"/>
                  <a:pt x="130" y="365"/>
                  <a:pt x="129" y="365"/>
                </a:cubicBezTo>
                <a:cubicBezTo>
                  <a:pt x="130" y="363"/>
                  <a:pt x="131" y="365"/>
                  <a:pt x="133" y="365"/>
                </a:cubicBezTo>
                <a:close/>
                <a:moveTo>
                  <a:pt x="130" y="361"/>
                </a:moveTo>
                <a:cubicBezTo>
                  <a:pt x="130" y="362"/>
                  <a:pt x="130" y="362"/>
                  <a:pt x="129" y="362"/>
                </a:cubicBezTo>
                <a:cubicBezTo>
                  <a:pt x="129" y="362"/>
                  <a:pt x="128" y="362"/>
                  <a:pt x="128" y="362"/>
                </a:cubicBezTo>
                <a:cubicBezTo>
                  <a:pt x="127" y="362"/>
                  <a:pt x="127" y="362"/>
                  <a:pt x="127" y="362"/>
                </a:cubicBezTo>
                <a:cubicBezTo>
                  <a:pt x="128" y="361"/>
                  <a:pt x="129" y="360"/>
                  <a:pt x="130" y="361"/>
                </a:cubicBezTo>
                <a:close/>
                <a:moveTo>
                  <a:pt x="97" y="163"/>
                </a:moveTo>
                <a:cubicBezTo>
                  <a:pt x="97" y="163"/>
                  <a:pt x="97" y="163"/>
                  <a:pt x="98" y="163"/>
                </a:cubicBezTo>
                <a:cubicBezTo>
                  <a:pt x="98" y="163"/>
                  <a:pt x="98" y="164"/>
                  <a:pt x="97" y="164"/>
                </a:cubicBezTo>
                <a:lnTo>
                  <a:pt x="97" y="163"/>
                </a:lnTo>
                <a:close/>
                <a:moveTo>
                  <a:pt x="116" y="301"/>
                </a:moveTo>
                <a:cubicBezTo>
                  <a:pt x="117" y="302"/>
                  <a:pt x="118" y="302"/>
                  <a:pt x="120" y="302"/>
                </a:cubicBezTo>
                <a:cubicBezTo>
                  <a:pt x="119" y="303"/>
                  <a:pt x="117" y="303"/>
                  <a:pt x="116" y="303"/>
                </a:cubicBezTo>
                <a:lnTo>
                  <a:pt x="116" y="301"/>
                </a:lnTo>
                <a:close/>
                <a:moveTo>
                  <a:pt x="97" y="175"/>
                </a:moveTo>
                <a:cubicBezTo>
                  <a:pt x="97" y="176"/>
                  <a:pt x="97" y="176"/>
                  <a:pt x="97" y="176"/>
                </a:cubicBezTo>
                <a:cubicBezTo>
                  <a:pt x="96" y="175"/>
                  <a:pt x="96" y="175"/>
                  <a:pt x="96" y="175"/>
                </a:cubicBezTo>
                <a:cubicBezTo>
                  <a:pt x="96" y="175"/>
                  <a:pt x="96" y="175"/>
                  <a:pt x="97" y="175"/>
                </a:cubicBezTo>
                <a:close/>
                <a:moveTo>
                  <a:pt x="90" y="157"/>
                </a:moveTo>
                <a:cubicBezTo>
                  <a:pt x="90" y="157"/>
                  <a:pt x="90" y="157"/>
                  <a:pt x="90" y="157"/>
                </a:cubicBezTo>
                <a:cubicBezTo>
                  <a:pt x="89" y="157"/>
                  <a:pt x="89" y="157"/>
                  <a:pt x="89" y="157"/>
                </a:cubicBezTo>
                <a:lnTo>
                  <a:pt x="90" y="157"/>
                </a:lnTo>
                <a:close/>
                <a:moveTo>
                  <a:pt x="93" y="180"/>
                </a:moveTo>
                <a:cubicBezTo>
                  <a:pt x="93" y="179"/>
                  <a:pt x="93" y="179"/>
                  <a:pt x="93" y="179"/>
                </a:cubicBezTo>
                <a:cubicBezTo>
                  <a:pt x="94" y="178"/>
                  <a:pt x="94" y="179"/>
                  <a:pt x="95" y="180"/>
                </a:cubicBezTo>
                <a:cubicBezTo>
                  <a:pt x="95" y="180"/>
                  <a:pt x="95" y="181"/>
                  <a:pt x="94" y="181"/>
                </a:cubicBezTo>
                <a:cubicBezTo>
                  <a:pt x="92" y="181"/>
                  <a:pt x="92" y="181"/>
                  <a:pt x="92" y="181"/>
                </a:cubicBezTo>
                <a:cubicBezTo>
                  <a:pt x="92" y="180"/>
                  <a:pt x="93" y="181"/>
                  <a:pt x="93" y="180"/>
                </a:cubicBezTo>
                <a:close/>
                <a:moveTo>
                  <a:pt x="121" y="382"/>
                </a:moveTo>
                <a:cubicBezTo>
                  <a:pt x="121" y="382"/>
                  <a:pt x="121" y="382"/>
                  <a:pt x="121" y="382"/>
                </a:cubicBezTo>
                <a:cubicBezTo>
                  <a:pt x="123" y="382"/>
                  <a:pt x="123" y="382"/>
                  <a:pt x="123" y="382"/>
                </a:cubicBezTo>
                <a:cubicBezTo>
                  <a:pt x="122" y="383"/>
                  <a:pt x="122" y="383"/>
                  <a:pt x="122" y="383"/>
                </a:cubicBezTo>
                <a:cubicBezTo>
                  <a:pt x="122" y="383"/>
                  <a:pt x="121" y="382"/>
                  <a:pt x="121" y="382"/>
                </a:cubicBezTo>
                <a:close/>
                <a:moveTo>
                  <a:pt x="119" y="376"/>
                </a:moveTo>
                <a:cubicBezTo>
                  <a:pt x="119" y="376"/>
                  <a:pt x="120" y="375"/>
                  <a:pt x="120" y="376"/>
                </a:cubicBezTo>
                <a:cubicBezTo>
                  <a:pt x="120" y="376"/>
                  <a:pt x="119" y="376"/>
                  <a:pt x="119" y="376"/>
                </a:cubicBezTo>
                <a:close/>
                <a:moveTo>
                  <a:pt x="119" y="385"/>
                </a:moveTo>
                <a:cubicBezTo>
                  <a:pt x="118" y="385"/>
                  <a:pt x="118" y="385"/>
                  <a:pt x="118" y="385"/>
                </a:cubicBezTo>
                <a:cubicBezTo>
                  <a:pt x="119" y="385"/>
                  <a:pt x="119" y="385"/>
                  <a:pt x="119" y="385"/>
                </a:cubicBezTo>
                <a:close/>
                <a:moveTo>
                  <a:pt x="118" y="382"/>
                </a:moveTo>
                <a:cubicBezTo>
                  <a:pt x="118" y="382"/>
                  <a:pt x="118" y="382"/>
                  <a:pt x="118" y="382"/>
                </a:cubicBezTo>
                <a:cubicBezTo>
                  <a:pt x="117" y="382"/>
                  <a:pt x="117" y="382"/>
                  <a:pt x="117" y="382"/>
                </a:cubicBezTo>
                <a:lnTo>
                  <a:pt x="118" y="382"/>
                </a:lnTo>
                <a:close/>
                <a:moveTo>
                  <a:pt x="119" y="392"/>
                </a:moveTo>
                <a:cubicBezTo>
                  <a:pt x="120" y="392"/>
                  <a:pt x="120" y="392"/>
                  <a:pt x="120" y="392"/>
                </a:cubicBezTo>
                <a:cubicBezTo>
                  <a:pt x="120" y="391"/>
                  <a:pt x="120" y="391"/>
                  <a:pt x="120" y="391"/>
                </a:cubicBezTo>
                <a:cubicBezTo>
                  <a:pt x="121" y="392"/>
                  <a:pt x="122" y="391"/>
                  <a:pt x="122" y="392"/>
                </a:cubicBezTo>
                <a:cubicBezTo>
                  <a:pt x="122" y="391"/>
                  <a:pt x="123" y="391"/>
                  <a:pt x="123" y="391"/>
                </a:cubicBezTo>
                <a:cubicBezTo>
                  <a:pt x="122" y="392"/>
                  <a:pt x="124" y="393"/>
                  <a:pt x="122" y="392"/>
                </a:cubicBezTo>
                <a:cubicBezTo>
                  <a:pt x="123" y="394"/>
                  <a:pt x="123" y="394"/>
                  <a:pt x="123" y="394"/>
                </a:cubicBezTo>
                <a:cubicBezTo>
                  <a:pt x="121" y="394"/>
                  <a:pt x="121" y="394"/>
                  <a:pt x="121" y="394"/>
                </a:cubicBezTo>
                <a:cubicBezTo>
                  <a:pt x="121" y="393"/>
                  <a:pt x="121" y="393"/>
                  <a:pt x="121" y="392"/>
                </a:cubicBezTo>
                <a:cubicBezTo>
                  <a:pt x="120" y="392"/>
                  <a:pt x="120" y="393"/>
                  <a:pt x="119" y="392"/>
                </a:cubicBezTo>
                <a:close/>
                <a:moveTo>
                  <a:pt x="123" y="398"/>
                </a:moveTo>
                <a:cubicBezTo>
                  <a:pt x="123" y="397"/>
                  <a:pt x="122" y="397"/>
                  <a:pt x="123" y="396"/>
                </a:cubicBezTo>
                <a:cubicBezTo>
                  <a:pt x="121" y="396"/>
                  <a:pt x="121" y="396"/>
                  <a:pt x="121" y="396"/>
                </a:cubicBezTo>
                <a:cubicBezTo>
                  <a:pt x="122" y="394"/>
                  <a:pt x="122" y="394"/>
                  <a:pt x="122" y="394"/>
                </a:cubicBezTo>
                <a:cubicBezTo>
                  <a:pt x="124" y="395"/>
                  <a:pt x="124" y="395"/>
                  <a:pt x="124" y="395"/>
                </a:cubicBezTo>
                <a:cubicBezTo>
                  <a:pt x="123" y="396"/>
                  <a:pt x="123" y="396"/>
                  <a:pt x="123" y="396"/>
                </a:cubicBezTo>
                <a:cubicBezTo>
                  <a:pt x="124" y="396"/>
                  <a:pt x="123" y="398"/>
                  <a:pt x="124" y="397"/>
                </a:cubicBezTo>
                <a:cubicBezTo>
                  <a:pt x="124" y="397"/>
                  <a:pt x="124" y="398"/>
                  <a:pt x="123" y="398"/>
                </a:cubicBezTo>
                <a:close/>
                <a:moveTo>
                  <a:pt x="122" y="389"/>
                </a:moveTo>
                <a:cubicBezTo>
                  <a:pt x="121" y="390"/>
                  <a:pt x="121" y="390"/>
                  <a:pt x="121" y="390"/>
                </a:cubicBezTo>
                <a:cubicBezTo>
                  <a:pt x="121" y="390"/>
                  <a:pt x="120" y="389"/>
                  <a:pt x="120" y="389"/>
                </a:cubicBezTo>
                <a:cubicBezTo>
                  <a:pt x="122" y="389"/>
                  <a:pt x="122" y="389"/>
                  <a:pt x="123" y="388"/>
                </a:cubicBezTo>
                <a:cubicBezTo>
                  <a:pt x="123" y="388"/>
                  <a:pt x="124" y="389"/>
                  <a:pt x="124" y="389"/>
                </a:cubicBezTo>
                <a:lnTo>
                  <a:pt x="122" y="389"/>
                </a:lnTo>
                <a:close/>
                <a:moveTo>
                  <a:pt x="119" y="337"/>
                </a:moveTo>
                <a:cubicBezTo>
                  <a:pt x="118" y="337"/>
                  <a:pt x="118" y="336"/>
                  <a:pt x="117" y="336"/>
                </a:cubicBezTo>
                <a:cubicBezTo>
                  <a:pt x="119" y="335"/>
                  <a:pt x="115" y="335"/>
                  <a:pt x="116" y="333"/>
                </a:cubicBezTo>
                <a:cubicBezTo>
                  <a:pt x="117" y="333"/>
                  <a:pt x="119" y="333"/>
                  <a:pt x="119" y="334"/>
                </a:cubicBezTo>
                <a:cubicBezTo>
                  <a:pt x="120" y="334"/>
                  <a:pt x="120" y="334"/>
                  <a:pt x="120" y="334"/>
                </a:cubicBezTo>
                <a:cubicBezTo>
                  <a:pt x="120" y="334"/>
                  <a:pt x="121" y="333"/>
                  <a:pt x="120" y="333"/>
                </a:cubicBezTo>
                <a:cubicBezTo>
                  <a:pt x="122" y="332"/>
                  <a:pt x="121" y="334"/>
                  <a:pt x="122" y="334"/>
                </a:cubicBezTo>
                <a:cubicBezTo>
                  <a:pt x="120" y="334"/>
                  <a:pt x="120" y="336"/>
                  <a:pt x="119" y="337"/>
                </a:cubicBezTo>
                <a:close/>
                <a:moveTo>
                  <a:pt x="127" y="378"/>
                </a:moveTo>
                <a:cubicBezTo>
                  <a:pt x="127" y="378"/>
                  <a:pt x="128" y="376"/>
                  <a:pt x="128" y="376"/>
                </a:cubicBezTo>
                <a:cubicBezTo>
                  <a:pt x="127" y="377"/>
                  <a:pt x="128" y="378"/>
                  <a:pt x="127" y="378"/>
                </a:cubicBezTo>
                <a:close/>
                <a:moveTo>
                  <a:pt x="130" y="394"/>
                </a:moveTo>
                <a:cubicBezTo>
                  <a:pt x="131" y="393"/>
                  <a:pt x="131" y="393"/>
                  <a:pt x="131" y="393"/>
                </a:cubicBezTo>
                <a:cubicBezTo>
                  <a:pt x="132" y="393"/>
                  <a:pt x="132" y="393"/>
                  <a:pt x="132" y="393"/>
                </a:cubicBezTo>
                <a:lnTo>
                  <a:pt x="130" y="394"/>
                </a:lnTo>
                <a:close/>
                <a:moveTo>
                  <a:pt x="129" y="377"/>
                </a:moveTo>
                <a:cubicBezTo>
                  <a:pt x="130" y="376"/>
                  <a:pt x="130" y="376"/>
                  <a:pt x="130" y="376"/>
                </a:cubicBezTo>
                <a:cubicBezTo>
                  <a:pt x="131" y="376"/>
                  <a:pt x="131" y="376"/>
                  <a:pt x="131" y="376"/>
                </a:cubicBezTo>
                <a:lnTo>
                  <a:pt x="129" y="377"/>
                </a:lnTo>
                <a:close/>
                <a:moveTo>
                  <a:pt x="132" y="392"/>
                </a:moveTo>
                <a:cubicBezTo>
                  <a:pt x="133" y="392"/>
                  <a:pt x="133" y="392"/>
                  <a:pt x="133" y="392"/>
                </a:cubicBezTo>
                <a:cubicBezTo>
                  <a:pt x="134" y="392"/>
                  <a:pt x="134" y="392"/>
                  <a:pt x="135" y="392"/>
                </a:cubicBezTo>
                <a:lnTo>
                  <a:pt x="132" y="392"/>
                </a:lnTo>
                <a:close/>
                <a:moveTo>
                  <a:pt x="135" y="390"/>
                </a:moveTo>
                <a:cubicBezTo>
                  <a:pt x="134" y="389"/>
                  <a:pt x="134" y="389"/>
                  <a:pt x="134" y="389"/>
                </a:cubicBezTo>
                <a:cubicBezTo>
                  <a:pt x="135" y="390"/>
                  <a:pt x="135" y="390"/>
                  <a:pt x="135" y="390"/>
                </a:cubicBezTo>
                <a:close/>
                <a:moveTo>
                  <a:pt x="134" y="377"/>
                </a:moveTo>
                <a:cubicBezTo>
                  <a:pt x="132" y="377"/>
                  <a:pt x="132" y="377"/>
                  <a:pt x="132" y="377"/>
                </a:cubicBezTo>
                <a:cubicBezTo>
                  <a:pt x="132" y="377"/>
                  <a:pt x="132" y="376"/>
                  <a:pt x="132" y="376"/>
                </a:cubicBezTo>
                <a:cubicBezTo>
                  <a:pt x="132" y="376"/>
                  <a:pt x="132" y="376"/>
                  <a:pt x="132" y="376"/>
                </a:cubicBezTo>
                <a:cubicBezTo>
                  <a:pt x="133" y="375"/>
                  <a:pt x="133" y="376"/>
                  <a:pt x="134" y="376"/>
                </a:cubicBezTo>
                <a:cubicBezTo>
                  <a:pt x="135" y="375"/>
                  <a:pt x="135" y="375"/>
                  <a:pt x="135" y="375"/>
                </a:cubicBezTo>
                <a:cubicBezTo>
                  <a:pt x="136" y="376"/>
                  <a:pt x="134" y="376"/>
                  <a:pt x="134" y="377"/>
                </a:cubicBezTo>
                <a:close/>
                <a:moveTo>
                  <a:pt x="136" y="391"/>
                </a:moveTo>
                <a:cubicBezTo>
                  <a:pt x="138" y="390"/>
                  <a:pt x="138" y="390"/>
                  <a:pt x="138" y="390"/>
                </a:cubicBezTo>
                <a:cubicBezTo>
                  <a:pt x="138" y="391"/>
                  <a:pt x="137" y="391"/>
                  <a:pt x="136" y="391"/>
                </a:cubicBezTo>
                <a:close/>
                <a:moveTo>
                  <a:pt x="132" y="369"/>
                </a:moveTo>
                <a:cubicBezTo>
                  <a:pt x="131" y="369"/>
                  <a:pt x="131" y="369"/>
                  <a:pt x="131" y="369"/>
                </a:cubicBezTo>
                <a:cubicBezTo>
                  <a:pt x="133" y="368"/>
                  <a:pt x="131" y="367"/>
                  <a:pt x="133" y="367"/>
                </a:cubicBezTo>
                <a:cubicBezTo>
                  <a:pt x="136" y="368"/>
                  <a:pt x="136" y="368"/>
                  <a:pt x="136" y="368"/>
                </a:cubicBezTo>
                <a:cubicBezTo>
                  <a:pt x="137" y="370"/>
                  <a:pt x="134" y="369"/>
                  <a:pt x="132" y="369"/>
                </a:cubicBezTo>
                <a:close/>
                <a:moveTo>
                  <a:pt x="141" y="396"/>
                </a:moveTo>
                <a:cubicBezTo>
                  <a:pt x="141" y="395"/>
                  <a:pt x="141" y="395"/>
                  <a:pt x="141" y="395"/>
                </a:cubicBezTo>
                <a:cubicBezTo>
                  <a:pt x="141" y="395"/>
                  <a:pt x="141" y="395"/>
                  <a:pt x="141" y="395"/>
                </a:cubicBezTo>
                <a:lnTo>
                  <a:pt x="141" y="396"/>
                </a:lnTo>
                <a:close/>
                <a:moveTo>
                  <a:pt x="140" y="385"/>
                </a:moveTo>
                <a:cubicBezTo>
                  <a:pt x="140" y="385"/>
                  <a:pt x="140" y="385"/>
                  <a:pt x="140" y="385"/>
                </a:cubicBezTo>
                <a:cubicBezTo>
                  <a:pt x="141" y="385"/>
                  <a:pt x="141" y="385"/>
                  <a:pt x="141" y="385"/>
                </a:cubicBezTo>
                <a:lnTo>
                  <a:pt x="140" y="385"/>
                </a:lnTo>
                <a:close/>
                <a:moveTo>
                  <a:pt x="142" y="387"/>
                </a:moveTo>
                <a:cubicBezTo>
                  <a:pt x="142" y="387"/>
                  <a:pt x="141" y="386"/>
                  <a:pt x="141" y="386"/>
                </a:cubicBezTo>
                <a:cubicBezTo>
                  <a:pt x="142" y="386"/>
                  <a:pt x="142" y="386"/>
                  <a:pt x="142" y="386"/>
                </a:cubicBezTo>
                <a:lnTo>
                  <a:pt x="142" y="387"/>
                </a:lnTo>
                <a:close/>
                <a:moveTo>
                  <a:pt x="140" y="374"/>
                </a:moveTo>
                <a:cubicBezTo>
                  <a:pt x="141" y="375"/>
                  <a:pt x="139" y="374"/>
                  <a:pt x="139" y="374"/>
                </a:cubicBezTo>
                <a:cubicBezTo>
                  <a:pt x="139" y="374"/>
                  <a:pt x="139" y="374"/>
                  <a:pt x="139" y="374"/>
                </a:cubicBezTo>
                <a:cubicBezTo>
                  <a:pt x="138" y="373"/>
                  <a:pt x="137" y="374"/>
                  <a:pt x="136" y="373"/>
                </a:cubicBezTo>
                <a:cubicBezTo>
                  <a:pt x="138" y="374"/>
                  <a:pt x="139" y="371"/>
                  <a:pt x="140" y="372"/>
                </a:cubicBezTo>
                <a:cubicBezTo>
                  <a:pt x="141" y="372"/>
                  <a:pt x="139" y="374"/>
                  <a:pt x="140" y="374"/>
                </a:cubicBezTo>
                <a:close/>
                <a:moveTo>
                  <a:pt x="143" y="390"/>
                </a:moveTo>
                <a:cubicBezTo>
                  <a:pt x="144" y="390"/>
                  <a:pt x="144" y="390"/>
                  <a:pt x="144" y="390"/>
                </a:cubicBezTo>
                <a:cubicBezTo>
                  <a:pt x="143" y="391"/>
                  <a:pt x="143" y="391"/>
                  <a:pt x="143" y="391"/>
                </a:cubicBezTo>
                <a:lnTo>
                  <a:pt x="143" y="390"/>
                </a:lnTo>
                <a:close/>
                <a:moveTo>
                  <a:pt x="144" y="391"/>
                </a:moveTo>
                <a:cubicBezTo>
                  <a:pt x="144" y="391"/>
                  <a:pt x="145" y="390"/>
                  <a:pt x="145" y="391"/>
                </a:cubicBezTo>
                <a:lnTo>
                  <a:pt x="144" y="391"/>
                </a:lnTo>
                <a:close/>
                <a:moveTo>
                  <a:pt x="145" y="392"/>
                </a:moveTo>
                <a:cubicBezTo>
                  <a:pt x="145" y="392"/>
                  <a:pt x="145" y="392"/>
                  <a:pt x="145" y="392"/>
                </a:cubicBezTo>
                <a:cubicBezTo>
                  <a:pt x="146" y="392"/>
                  <a:pt x="147" y="391"/>
                  <a:pt x="147" y="391"/>
                </a:cubicBezTo>
                <a:cubicBezTo>
                  <a:pt x="147" y="390"/>
                  <a:pt x="147" y="390"/>
                  <a:pt x="147" y="390"/>
                </a:cubicBezTo>
                <a:cubicBezTo>
                  <a:pt x="147" y="390"/>
                  <a:pt x="147" y="390"/>
                  <a:pt x="147" y="390"/>
                </a:cubicBezTo>
                <a:cubicBezTo>
                  <a:pt x="147" y="391"/>
                  <a:pt x="147" y="391"/>
                  <a:pt x="147" y="391"/>
                </a:cubicBezTo>
                <a:cubicBezTo>
                  <a:pt x="147" y="391"/>
                  <a:pt x="149" y="391"/>
                  <a:pt x="149" y="392"/>
                </a:cubicBezTo>
                <a:cubicBezTo>
                  <a:pt x="148" y="392"/>
                  <a:pt x="146" y="393"/>
                  <a:pt x="145" y="392"/>
                </a:cubicBezTo>
                <a:close/>
                <a:moveTo>
                  <a:pt x="147" y="380"/>
                </a:moveTo>
                <a:cubicBezTo>
                  <a:pt x="148" y="379"/>
                  <a:pt x="150" y="380"/>
                  <a:pt x="150" y="381"/>
                </a:cubicBezTo>
                <a:cubicBezTo>
                  <a:pt x="150" y="381"/>
                  <a:pt x="150" y="381"/>
                  <a:pt x="149" y="381"/>
                </a:cubicBezTo>
                <a:cubicBezTo>
                  <a:pt x="150" y="380"/>
                  <a:pt x="150" y="380"/>
                  <a:pt x="150" y="380"/>
                </a:cubicBezTo>
                <a:cubicBezTo>
                  <a:pt x="149" y="380"/>
                  <a:pt x="148" y="380"/>
                  <a:pt x="147" y="380"/>
                </a:cubicBezTo>
                <a:close/>
                <a:moveTo>
                  <a:pt x="150" y="387"/>
                </a:moveTo>
                <a:cubicBezTo>
                  <a:pt x="150" y="386"/>
                  <a:pt x="151" y="387"/>
                  <a:pt x="151" y="387"/>
                </a:cubicBezTo>
                <a:cubicBezTo>
                  <a:pt x="150" y="387"/>
                  <a:pt x="150" y="387"/>
                  <a:pt x="150" y="387"/>
                </a:cubicBezTo>
                <a:close/>
                <a:moveTo>
                  <a:pt x="150" y="388"/>
                </a:moveTo>
                <a:cubicBezTo>
                  <a:pt x="152" y="388"/>
                  <a:pt x="152" y="388"/>
                  <a:pt x="152" y="388"/>
                </a:cubicBezTo>
                <a:cubicBezTo>
                  <a:pt x="152" y="389"/>
                  <a:pt x="150" y="389"/>
                  <a:pt x="150" y="388"/>
                </a:cubicBezTo>
                <a:close/>
                <a:moveTo>
                  <a:pt x="149" y="372"/>
                </a:moveTo>
                <a:cubicBezTo>
                  <a:pt x="149" y="372"/>
                  <a:pt x="149" y="372"/>
                  <a:pt x="149" y="372"/>
                </a:cubicBezTo>
                <a:cubicBezTo>
                  <a:pt x="149" y="372"/>
                  <a:pt x="150" y="372"/>
                  <a:pt x="150" y="372"/>
                </a:cubicBezTo>
                <a:lnTo>
                  <a:pt x="149" y="372"/>
                </a:lnTo>
                <a:close/>
                <a:moveTo>
                  <a:pt x="152" y="379"/>
                </a:moveTo>
                <a:cubicBezTo>
                  <a:pt x="152" y="379"/>
                  <a:pt x="152" y="379"/>
                  <a:pt x="153" y="379"/>
                </a:cubicBezTo>
                <a:cubicBezTo>
                  <a:pt x="153" y="380"/>
                  <a:pt x="152" y="379"/>
                  <a:pt x="152" y="379"/>
                </a:cubicBezTo>
                <a:close/>
                <a:moveTo>
                  <a:pt x="153" y="363"/>
                </a:moveTo>
                <a:cubicBezTo>
                  <a:pt x="153" y="363"/>
                  <a:pt x="153" y="363"/>
                  <a:pt x="153" y="364"/>
                </a:cubicBezTo>
                <a:cubicBezTo>
                  <a:pt x="153" y="363"/>
                  <a:pt x="153" y="363"/>
                  <a:pt x="153" y="363"/>
                </a:cubicBezTo>
                <a:close/>
                <a:moveTo>
                  <a:pt x="156" y="388"/>
                </a:moveTo>
                <a:cubicBezTo>
                  <a:pt x="157" y="388"/>
                  <a:pt x="157" y="388"/>
                  <a:pt x="157" y="388"/>
                </a:cubicBezTo>
                <a:cubicBezTo>
                  <a:pt x="157" y="388"/>
                  <a:pt x="157" y="388"/>
                  <a:pt x="157" y="388"/>
                </a:cubicBezTo>
                <a:lnTo>
                  <a:pt x="156" y="388"/>
                </a:lnTo>
                <a:close/>
                <a:moveTo>
                  <a:pt x="179" y="333"/>
                </a:moveTo>
                <a:cubicBezTo>
                  <a:pt x="178" y="334"/>
                  <a:pt x="182" y="334"/>
                  <a:pt x="181" y="336"/>
                </a:cubicBezTo>
                <a:cubicBezTo>
                  <a:pt x="178" y="335"/>
                  <a:pt x="178" y="335"/>
                  <a:pt x="178" y="335"/>
                </a:cubicBezTo>
                <a:cubicBezTo>
                  <a:pt x="177" y="336"/>
                  <a:pt x="179" y="337"/>
                  <a:pt x="177" y="336"/>
                </a:cubicBezTo>
                <a:lnTo>
                  <a:pt x="179" y="333"/>
                </a:lnTo>
                <a:close/>
                <a:moveTo>
                  <a:pt x="184" y="375"/>
                </a:moveTo>
                <a:cubicBezTo>
                  <a:pt x="183" y="375"/>
                  <a:pt x="183" y="375"/>
                  <a:pt x="183" y="375"/>
                </a:cubicBezTo>
                <a:cubicBezTo>
                  <a:pt x="184" y="375"/>
                  <a:pt x="184" y="375"/>
                  <a:pt x="184" y="375"/>
                </a:cubicBezTo>
                <a:close/>
                <a:moveTo>
                  <a:pt x="180" y="365"/>
                </a:moveTo>
                <a:cubicBezTo>
                  <a:pt x="180" y="365"/>
                  <a:pt x="180" y="365"/>
                  <a:pt x="180" y="365"/>
                </a:cubicBezTo>
                <a:cubicBezTo>
                  <a:pt x="179" y="366"/>
                  <a:pt x="179" y="366"/>
                  <a:pt x="179" y="366"/>
                </a:cubicBezTo>
                <a:lnTo>
                  <a:pt x="180" y="365"/>
                </a:lnTo>
                <a:close/>
                <a:moveTo>
                  <a:pt x="168" y="348"/>
                </a:moveTo>
                <a:cubicBezTo>
                  <a:pt x="170" y="348"/>
                  <a:pt x="170" y="349"/>
                  <a:pt x="172" y="349"/>
                </a:cubicBezTo>
                <a:cubicBezTo>
                  <a:pt x="171" y="351"/>
                  <a:pt x="167" y="350"/>
                  <a:pt x="167" y="351"/>
                </a:cubicBezTo>
                <a:cubicBezTo>
                  <a:pt x="166" y="352"/>
                  <a:pt x="166" y="351"/>
                  <a:pt x="165" y="351"/>
                </a:cubicBezTo>
                <a:cubicBezTo>
                  <a:pt x="166" y="350"/>
                  <a:pt x="169" y="349"/>
                  <a:pt x="168" y="348"/>
                </a:cubicBezTo>
                <a:close/>
                <a:moveTo>
                  <a:pt x="173" y="352"/>
                </a:moveTo>
                <a:cubicBezTo>
                  <a:pt x="173" y="352"/>
                  <a:pt x="172" y="352"/>
                  <a:pt x="172" y="352"/>
                </a:cubicBezTo>
                <a:cubicBezTo>
                  <a:pt x="172" y="352"/>
                  <a:pt x="172" y="352"/>
                  <a:pt x="173" y="352"/>
                </a:cubicBezTo>
                <a:close/>
                <a:moveTo>
                  <a:pt x="165" y="352"/>
                </a:moveTo>
                <a:cubicBezTo>
                  <a:pt x="165" y="352"/>
                  <a:pt x="165" y="353"/>
                  <a:pt x="164" y="352"/>
                </a:cubicBezTo>
                <a:cubicBezTo>
                  <a:pt x="164" y="352"/>
                  <a:pt x="165" y="352"/>
                  <a:pt x="165" y="352"/>
                </a:cubicBezTo>
                <a:close/>
                <a:moveTo>
                  <a:pt x="167" y="346"/>
                </a:moveTo>
                <a:cubicBezTo>
                  <a:pt x="165" y="346"/>
                  <a:pt x="165" y="346"/>
                  <a:pt x="165" y="346"/>
                </a:cubicBezTo>
                <a:cubicBezTo>
                  <a:pt x="165" y="345"/>
                  <a:pt x="165" y="345"/>
                  <a:pt x="165" y="345"/>
                </a:cubicBezTo>
                <a:cubicBezTo>
                  <a:pt x="166" y="345"/>
                  <a:pt x="166" y="346"/>
                  <a:pt x="167" y="346"/>
                </a:cubicBezTo>
                <a:close/>
                <a:moveTo>
                  <a:pt x="160" y="371"/>
                </a:moveTo>
                <a:cubicBezTo>
                  <a:pt x="161" y="370"/>
                  <a:pt x="161" y="370"/>
                  <a:pt x="161" y="370"/>
                </a:cubicBezTo>
                <a:cubicBezTo>
                  <a:pt x="161" y="370"/>
                  <a:pt x="161" y="370"/>
                  <a:pt x="161" y="370"/>
                </a:cubicBezTo>
                <a:lnTo>
                  <a:pt x="160" y="371"/>
                </a:lnTo>
                <a:close/>
                <a:moveTo>
                  <a:pt x="162" y="383"/>
                </a:moveTo>
                <a:cubicBezTo>
                  <a:pt x="162" y="384"/>
                  <a:pt x="162" y="384"/>
                  <a:pt x="162" y="384"/>
                </a:cubicBezTo>
                <a:cubicBezTo>
                  <a:pt x="161" y="384"/>
                  <a:pt x="161" y="384"/>
                  <a:pt x="161" y="384"/>
                </a:cubicBezTo>
                <a:lnTo>
                  <a:pt x="162" y="383"/>
                </a:lnTo>
                <a:close/>
                <a:moveTo>
                  <a:pt x="158" y="356"/>
                </a:moveTo>
                <a:cubicBezTo>
                  <a:pt x="157" y="356"/>
                  <a:pt x="157" y="356"/>
                  <a:pt x="157" y="356"/>
                </a:cubicBezTo>
                <a:cubicBezTo>
                  <a:pt x="158" y="356"/>
                  <a:pt x="158" y="356"/>
                  <a:pt x="158" y="356"/>
                </a:cubicBezTo>
                <a:close/>
                <a:moveTo>
                  <a:pt x="159" y="366"/>
                </a:moveTo>
                <a:cubicBezTo>
                  <a:pt x="159" y="366"/>
                  <a:pt x="159" y="367"/>
                  <a:pt x="159" y="367"/>
                </a:cubicBezTo>
                <a:cubicBezTo>
                  <a:pt x="159" y="367"/>
                  <a:pt x="159" y="367"/>
                  <a:pt x="159" y="367"/>
                </a:cubicBezTo>
                <a:lnTo>
                  <a:pt x="159" y="366"/>
                </a:lnTo>
                <a:close/>
                <a:moveTo>
                  <a:pt x="154" y="356"/>
                </a:moveTo>
                <a:cubicBezTo>
                  <a:pt x="154" y="355"/>
                  <a:pt x="154" y="355"/>
                  <a:pt x="154" y="355"/>
                </a:cubicBezTo>
                <a:cubicBezTo>
                  <a:pt x="155" y="356"/>
                  <a:pt x="155" y="356"/>
                  <a:pt x="155" y="356"/>
                </a:cubicBezTo>
                <a:lnTo>
                  <a:pt x="154" y="356"/>
                </a:lnTo>
                <a:close/>
                <a:moveTo>
                  <a:pt x="162" y="394"/>
                </a:moveTo>
                <a:cubicBezTo>
                  <a:pt x="161" y="394"/>
                  <a:pt x="161" y="394"/>
                  <a:pt x="160" y="394"/>
                </a:cubicBezTo>
                <a:cubicBezTo>
                  <a:pt x="160" y="394"/>
                  <a:pt x="160" y="394"/>
                  <a:pt x="160" y="394"/>
                </a:cubicBezTo>
                <a:cubicBezTo>
                  <a:pt x="159" y="394"/>
                  <a:pt x="160" y="394"/>
                  <a:pt x="160" y="393"/>
                </a:cubicBezTo>
                <a:cubicBezTo>
                  <a:pt x="161" y="393"/>
                  <a:pt x="161" y="394"/>
                  <a:pt x="162" y="394"/>
                </a:cubicBezTo>
                <a:cubicBezTo>
                  <a:pt x="162" y="394"/>
                  <a:pt x="162" y="394"/>
                  <a:pt x="162" y="394"/>
                </a:cubicBezTo>
                <a:close/>
                <a:moveTo>
                  <a:pt x="161" y="388"/>
                </a:moveTo>
                <a:cubicBezTo>
                  <a:pt x="162" y="386"/>
                  <a:pt x="162" y="386"/>
                  <a:pt x="162" y="386"/>
                </a:cubicBezTo>
                <a:cubicBezTo>
                  <a:pt x="164" y="388"/>
                  <a:pt x="164" y="388"/>
                  <a:pt x="164" y="388"/>
                </a:cubicBezTo>
                <a:cubicBezTo>
                  <a:pt x="163" y="388"/>
                  <a:pt x="162" y="388"/>
                  <a:pt x="161" y="388"/>
                </a:cubicBezTo>
                <a:close/>
                <a:moveTo>
                  <a:pt x="160" y="358"/>
                </a:moveTo>
                <a:cubicBezTo>
                  <a:pt x="158" y="358"/>
                  <a:pt x="159" y="357"/>
                  <a:pt x="159" y="357"/>
                </a:cubicBezTo>
                <a:cubicBezTo>
                  <a:pt x="159" y="357"/>
                  <a:pt x="159" y="358"/>
                  <a:pt x="160" y="358"/>
                </a:cubicBezTo>
                <a:close/>
                <a:moveTo>
                  <a:pt x="158" y="344"/>
                </a:moveTo>
                <a:cubicBezTo>
                  <a:pt x="156" y="345"/>
                  <a:pt x="156" y="345"/>
                  <a:pt x="156" y="345"/>
                </a:cubicBezTo>
                <a:cubicBezTo>
                  <a:pt x="156" y="344"/>
                  <a:pt x="158" y="345"/>
                  <a:pt x="157" y="343"/>
                </a:cubicBezTo>
                <a:cubicBezTo>
                  <a:pt x="161" y="345"/>
                  <a:pt x="163" y="340"/>
                  <a:pt x="166" y="343"/>
                </a:cubicBezTo>
                <a:cubicBezTo>
                  <a:pt x="164" y="344"/>
                  <a:pt x="160" y="346"/>
                  <a:pt x="158" y="344"/>
                </a:cubicBezTo>
                <a:close/>
                <a:moveTo>
                  <a:pt x="162" y="350"/>
                </a:moveTo>
                <a:cubicBezTo>
                  <a:pt x="163" y="349"/>
                  <a:pt x="163" y="349"/>
                  <a:pt x="163" y="349"/>
                </a:cubicBezTo>
                <a:cubicBezTo>
                  <a:pt x="164" y="350"/>
                  <a:pt x="164" y="350"/>
                  <a:pt x="164" y="350"/>
                </a:cubicBezTo>
                <a:lnTo>
                  <a:pt x="162" y="350"/>
                </a:lnTo>
                <a:close/>
                <a:moveTo>
                  <a:pt x="166" y="364"/>
                </a:moveTo>
                <a:cubicBezTo>
                  <a:pt x="166" y="365"/>
                  <a:pt x="166" y="365"/>
                  <a:pt x="166" y="365"/>
                </a:cubicBezTo>
                <a:cubicBezTo>
                  <a:pt x="165" y="364"/>
                  <a:pt x="165" y="364"/>
                  <a:pt x="165" y="364"/>
                </a:cubicBezTo>
                <a:lnTo>
                  <a:pt x="166" y="364"/>
                </a:lnTo>
                <a:close/>
                <a:moveTo>
                  <a:pt x="165" y="365"/>
                </a:moveTo>
                <a:cubicBezTo>
                  <a:pt x="164" y="365"/>
                  <a:pt x="164" y="365"/>
                  <a:pt x="164" y="365"/>
                </a:cubicBezTo>
                <a:cubicBezTo>
                  <a:pt x="164" y="365"/>
                  <a:pt x="164" y="365"/>
                  <a:pt x="164" y="365"/>
                </a:cubicBezTo>
                <a:cubicBezTo>
                  <a:pt x="164" y="365"/>
                  <a:pt x="165" y="365"/>
                  <a:pt x="165" y="365"/>
                </a:cubicBezTo>
                <a:close/>
                <a:moveTo>
                  <a:pt x="167" y="382"/>
                </a:moveTo>
                <a:cubicBezTo>
                  <a:pt x="167" y="381"/>
                  <a:pt x="167" y="381"/>
                  <a:pt x="167" y="381"/>
                </a:cubicBezTo>
                <a:cubicBezTo>
                  <a:pt x="167" y="381"/>
                  <a:pt x="167" y="381"/>
                  <a:pt x="167" y="381"/>
                </a:cubicBezTo>
                <a:cubicBezTo>
                  <a:pt x="167" y="382"/>
                  <a:pt x="167" y="382"/>
                  <a:pt x="167" y="382"/>
                </a:cubicBezTo>
                <a:close/>
                <a:moveTo>
                  <a:pt x="164" y="375"/>
                </a:moveTo>
                <a:cubicBezTo>
                  <a:pt x="165" y="375"/>
                  <a:pt x="165" y="375"/>
                  <a:pt x="165" y="375"/>
                </a:cubicBezTo>
                <a:cubicBezTo>
                  <a:pt x="165" y="374"/>
                  <a:pt x="165" y="374"/>
                  <a:pt x="165" y="374"/>
                </a:cubicBezTo>
                <a:cubicBezTo>
                  <a:pt x="167" y="374"/>
                  <a:pt x="167" y="374"/>
                  <a:pt x="167" y="374"/>
                </a:cubicBezTo>
                <a:lnTo>
                  <a:pt x="164" y="375"/>
                </a:lnTo>
                <a:close/>
                <a:moveTo>
                  <a:pt x="165" y="355"/>
                </a:moveTo>
                <a:cubicBezTo>
                  <a:pt x="165" y="355"/>
                  <a:pt x="166" y="354"/>
                  <a:pt x="166" y="354"/>
                </a:cubicBezTo>
                <a:cubicBezTo>
                  <a:pt x="166" y="354"/>
                  <a:pt x="166" y="354"/>
                  <a:pt x="166" y="354"/>
                </a:cubicBezTo>
                <a:cubicBezTo>
                  <a:pt x="166" y="353"/>
                  <a:pt x="166" y="353"/>
                  <a:pt x="166" y="353"/>
                </a:cubicBezTo>
                <a:cubicBezTo>
                  <a:pt x="167" y="355"/>
                  <a:pt x="164" y="355"/>
                  <a:pt x="165" y="355"/>
                </a:cubicBezTo>
                <a:close/>
                <a:moveTo>
                  <a:pt x="171" y="380"/>
                </a:moveTo>
                <a:cubicBezTo>
                  <a:pt x="172" y="380"/>
                  <a:pt x="172" y="378"/>
                  <a:pt x="173" y="379"/>
                </a:cubicBezTo>
                <a:cubicBezTo>
                  <a:pt x="172" y="379"/>
                  <a:pt x="172" y="380"/>
                  <a:pt x="171" y="380"/>
                </a:cubicBezTo>
                <a:close/>
                <a:moveTo>
                  <a:pt x="174" y="383"/>
                </a:moveTo>
                <a:cubicBezTo>
                  <a:pt x="173" y="383"/>
                  <a:pt x="173" y="383"/>
                  <a:pt x="173" y="383"/>
                </a:cubicBezTo>
                <a:cubicBezTo>
                  <a:pt x="174" y="383"/>
                  <a:pt x="174" y="383"/>
                  <a:pt x="174" y="383"/>
                </a:cubicBezTo>
                <a:close/>
                <a:moveTo>
                  <a:pt x="177" y="381"/>
                </a:moveTo>
                <a:cubicBezTo>
                  <a:pt x="175" y="381"/>
                  <a:pt x="175" y="380"/>
                  <a:pt x="174" y="380"/>
                </a:cubicBezTo>
                <a:cubicBezTo>
                  <a:pt x="175" y="380"/>
                  <a:pt x="176" y="381"/>
                  <a:pt x="176" y="380"/>
                </a:cubicBezTo>
                <a:lnTo>
                  <a:pt x="177" y="381"/>
                </a:lnTo>
                <a:close/>
                <a:moveTo>
                  <a:pt x="179" y="383"/>
                </a:moveTo>
                <a:cubicBezTo>
                  <a:pt x="178" y="382"/>
                  <a:pt x="178" y="382"/>
                  <a:pt x="178" y="382"/>
                </a:cubicBezTo>
                <a:cubicBezTo>
                  <a:pt x="179" y="383"/>
                  <a:pt x="179" y="383"/>
                  <a:pt x="179" y="383"/>
                </a:cubicBezTo>
                <a:close/>
                <a:moveTo>
                  <a:pt x="178" y="372"/>
                </a:moveTo>
                <a:cubicBezTo>
                  <a:pt x="177" y="372"/>
                  <a:pt x="177" y="372"/>
                  <a:pt x="177" y="372"/>
                </a:cubicBezTo>
                <a:cubicBezTo>
                  <a:pt x="178" y="371"/>
                  <a:pt x="178" y="371"/>
                  <a:pt x="178" y="371"/>
                </a:cubicBezTo>
                <a:lnTo>
                  <a:pt x="178" y="372"/>
                </a:lnTo>
                <a:close/>
                <a:moveTo>
                  <a:pt x="177" y="368"/>
                </a:moveTo>
                <a:cubicBezTo>
                  <a:pt x="176" y="368"/>
                  <a:pt x="178" y="367"/>
                  <a:pt x="178" y="367"/>
                </a:cubicBezTo>
                <a:cubicBezTo>
                  <a:pt x="178" y="367"/>
                  <a:pt x="177" y="368"/>
                  <a:pt x="177" y="368"/>
                </a:cubicBezTo>
                <a:close/>
                <a:moveTo>
                  <a:pt x="178" y="361"/>
                </a:moveTo>
                <a:cubicBezTo>
                  <a:pt x="175" y="361"/>
                  <a:pt x="173" y="360"/>
                  <a:pt x="169" y="361"/>
                </a:cubicBezTo>
                <a:cubicBezTo>
                  <a:pt x="168" y="361"/>
                  <a:pt x="170" y="360"/>
                  <a:pt x="171" y="359"/>
                </a:cubicBezTo>
                <a:cubicBezTo>
                  <a:pt x="172" y="360"/>
                  <a:pt x="173" y="359"/>
                  <a:pt x="175" y="359"/>
                </a:cubicBezTo>
                <a:cubicBezTo>
                  <a:pt x="175" y="360"/>
                  <a:pt x="175" y="360"/>
                  <a:pt x="175" y="360"/>
                </a:cubicBezTo>
                <a:cubicBezTo>
                  <a:pt x="176" y="360"/>
                  <a:pt x="177" y="359"/>
                  <a:pt x="177" y="360"/>
                </a:cubicBezTo>
                <a:cubicBezTo>
                  <a:pt x="178" y="360"/>
                  <a:pt x="178" y="361"/>
                  <a:pt x="178" y="361"/>
                </a:cubicBezTo>
                <a:close/>
                <a:moveTo>
                  <a:pt x="184" y="378"/>
                </a:moveTo>
                <a:cubicBezTo>
                  <a:pt x="185" y="378"/>
                  <a:pt x="186" y="378"/>
                  <a:pt x="186" y="377"/>
                </a:cubicBezTo>
                <a:cubicBezTo>
                  <a:pt x="186" y="377"/>
                  <a:pt x="184" y="377"/>
                  <a:pt x="184" y="377"/>
                </a:cubicBezTo>
                <a:cubicBezTo>
                  <a:pt x="183" y="379"/>
                  <a:pt x="182" y="379"/>
                  <a:pt x="181" y="379"/>
                </a:cubicBezTo>
                <a:cubicBezTo>
                  <a:pt x="181" y="378"/>
                  <a:pt x="179" y="377"/>
                  <a:pt x="181" y="376"/>
                </a:cubicBezTo>
                <a:cubicBezTo>
                  <a:pt x="183" y="377"/>
                  <a:pt x="185" y="376"/>
                  <a:pt x="187" y="375"/>
                </a:cubicBezTo>
                <a:cubicBezTo>
                  <a:pt x="187" y="374"/>
                  <a:pt x="187" y="374"/>
                  <a:pt x="187" y="374"/>
                </a:cubicBezTo>
                <a:cubicBezTo>
                  <a:pt x="188" y="374"/>
                  <a:pt x="188" y="375"/>
                  <a:pt x="189" y="375"/>
                </a:cubicBezTo>
                <a:cubicBezTo>
                  <a:pt x="188" y="376"/>
                  <a:pt x="186" y="378"/>
                  <a:pt x="184" y="378"/>
                </a:cubicBezTo>
                <a:close/>
                <a:moveTo>
                  <a:pt x="188" y="384"/>
                </a:moveTo>
                <a:cubicBezTo>
                  <a:pt x="187" y="385"/>
                  <a:pt x="187" y="385"/>
                  <a:pt x="187" y="385"/>
                </a:cubicBezTo>
                <a:cubicBezTo>
                  <a:pt x="189" y="383"/>
                  <a:pt x="189" y="383"/>
                  <a:pt x="189" y="383"/>
                </a:cubicBezTo>
                <a:cubicBezTo>
                  <a:pt x="189" y="383"/>
                  <a:pt x="189" y="384"/>
                  <a:pt x="188" y="384"/>
                </a:cubicBezTo>
                <a:close/>
                <a:moveTo>
                  <a:pt x="189" y="385"/>
                </a:moveTo>
                <a:cubicBezTo>
                  <a:pt x="189" y="384"/>
                  <a:pt x="189" y="385"/>
                  <a:pt x="190" y="384"/>
                </a:cubicBezTo>
                <a:cubicBezTo>
                  <a:pt x="190" y="384"/>
                  <a:pt x="190" y="385"/>
                  <a:pt x="190" y="385"/>
                </a:cubicBezTo>
                <a:lnTo>
                  <a:pt x="189" y="385"/>
                </a:lnTo>
                <a:close/>
                <a:moveTo>
                  <a:pt x="189" y="381"/>
                </a:moveTo>
                <a:cubicBezTo>
                  <a:pt x="188" y="380"/>
                  <a:pt x="186" y="380"/>
                  <a:pt x="187" y="379"/>
                </a:cubicBezTo>
                <a:cubicBezTo>
                  <a:pt x="187" y="377"/>
                  <a:pt x="189" y="378"/>
                  <a:pt x="190" y="378"/>
                </a:cubicBezTo>
                <a:cubicBezTo>
                  <a:pt x="190" y="378"/>
                  <a:pt x="190" y="378"/>
                  <a:pt x="190" y="378"/>
                </a:cubicBezTo>
                <a:cubicBezTo>
                  <a:pt x="191" y="379"/>
                  <a:pt x="191" y="379"/>
                  <a:pt x="191" y="379"/>
                </a:cubicBezTo>
                <a:cubicBezTo>
                  <a:pt x="191" y="380"/>
                  <a:pt x="189" y="380"/>
                  <a:pt x="189" y="381"/>
                </a:cubicBezTo>
                <a:close/>
                <a:moveTo>
                  <a:pt x="192" y="380"/>
                </a:moveTo>
                <a:cubicBezTo>
                  <a:pt x="191" y="380"/>
                  <a:pt x="191" y="380"/>
                  <a:pt x="191" y="380"/>
                </a:cubicBezTo>
                <a:cubicBezTo>
                  <a:pt x="191" y="380"/>
                  <a:pt x="191" y="380"/>
                  <a:pt x="191" y="380"/>
                </a:cubicBezTo>
                <a:lnTo>
                  <a:pt x="192" y="380"/>
                </a:lnTo>
                <a:close/>
                <a:moveTo>
                  <a:pt x="190" y="376"/>
                </a:moveTo>
                <a:cubicBezTo>
                  <a:pt x="190" y="376"/>
                  <a:pt x="190" y="376"/>
                  <a:pt x="190" y="376"/>
                </a:cubicBezTo>
                <a:cubicBezTo>
                  <a:pt x="191" y="375"/>
                  <a:pt x="191" y="375"/>
                  <a:pt x="191" y="376"/>
                </a:cubicBezTo>
                <a:lnTo>
                  <a:pt x="190" y="376"/>
                </a:lnTo>
                <a:close/>
                <a:moveTo>
                  <a:pt x="191" y="370"/>
                </a:moveTo>
                <a:cubicBezTo>
                  <a:pt x="190" y="370"/>
                  <a:pt x="190" y="370"/>
                  <a:pt x="190" y="370"/>
                </a:cubicBezTo>
                <a:cubicBezTo>
                  <a:pt x="190" y="370"/>
                  <a:pt x="191" y="370"/>
                  <a:pt x="191" y="370"/>
                </a:cubicBezTo>
                <a:close/>
                <a:moveTo>
                  <a:pt x="187" y="338"/>
                </a:moveTo>
                <a:cubicBezTo>
                  <a:pt x="186" y="338"/>
                  <a:pt x="186" y="338"/>
                  <a:pt x="186" y="338"/>
                </a:cubicBezTo>
                <a:cubicBezTo>
                  <a:pt x="187" y="337"/>
                  <a:pt x="187" y="337"/>
                  <a:pt x="187" y="337"/>
                </a:cubicBezTo>
                <a:lnTo>
                  <a:pt x="187" y="338"/>
                </a:lnTo>
                <a:close/>
                <a:moveTo>
                  <a:pt x="195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83"/>
                  <a:pt x="195" y="383"/>
                  <a:pt x="195" y="383"/>
                </a:cubicBezTo>
                <a:cubicBezTo>
                  <a:pt x="195" y="383"/>
                  <a:pt x="195" y="384"/>
                  <a:pt x="195" y="384"/>
                </a:cubicBezTo>
                <a:close/>
                <a:moveTo>
                  <a:pt x="194" y="380"/>
                </a:moveTo>
                <a:cubicBezTo>
                  <a:pt x="194" y="380"/>
                  <a:pt x="194" y="380"/>
                  <a:pt x="194" y="380"/>
                </a:cubicBezTo>
                <a:cubicBezTo>
                  <a:pt x="194" y="379"/>
                  <a:pt x="194" y="379"/>
                  <a:pt x="194" y="379"/>
                </a:cubicBezTo>
                <a:cubicBezTo>
                  <a:pt x="195" y="379"/>
                  <a:pt x="195" y="379"/>
                  <a:pt x="195" y="379"/>
                </a:cubicBezTo>
                <a:lnTo>
                  <a:pt x="194" y="380"/>
                </a:lnTo>
                <a:close/>
                <a:moveTo>
                  <a:pt x="192" y="363"/>
                </a:moveTo>
                <a:cubicBezTo>
                  <a:pt x="191" y="363"/>
                  <a:pt x="191" y="363"/>
                  <a:pt x="191" y="363"/>
                </a:cubicBezTo>
                <a:cubicBezTo>
                  <a:pt x="191" y="363"/>
                  <a:pt x="192" y="362"/>
                  <a:pt x="193" y="362"/>
                </a:cubicBezTo>
                <a:lnTo>
                  <a:pt x="192" y="363"/>
                </a:lnTo>
                <a:close/>
                <a:moveTo>
                  <a:pt x="196" y="367"/>
                </a:moveTo>
                <a:cubicBezTo>
                  <a:pt x="195" y="367"/>
                  <a:pt x="195" y="367"/>
                  <a:pt x="195" y="367"/>
                </a:cubicBezTo>
                <a:cubicBezTo>
                  <a:pt x="195" y="367"/>
                  <a:pt x="195" y="367"/>
                  <a:pt x="195" y="367"/>
                </a:cubicBezTo>
                <a:lnTo>
                  <a:pt x="196" y="367"/>
                </a:lnTo>
                <a:close/>
                <a:moveTo>
                  <a:pt x="196" y="368"/>
                </a:moveTo>
                <a:cubicBezTo>
                  <a:pt x="196" y="369"/>
                  <a:pt x="196" y="369"/>
                  <a:pt x="196" y="370"/>
                </a:cubicBezTo>
                <a:cubicBezTo>
                  <a:pt x="195" y="369"/>
                  <a:pt x="196" y="369"/>
                  <a:pt x="196" y="368"/>
                </a:cubicBezTo>
                <a:close/>
                <a:moveTo>
                  <a:pt x="198" y="379"/>
                </a:moveTo>
                <a:cubicBezTo>
                  <a:pt x="198" y="379"/>
                  <a:pt x="198" y="379"/>
                  <a:pt x="198" y="379"/>
                </a:cubicBezTo>
                <a:cubicBezTo>
                  <a:pt x="198" y="379"/>
                  <a:pt x="198" y="379"/>
                  <a:pt x="198" y="379"/>
                </a:cubicBezTo>
                <a:close/>
                <a:moveTo>
                  <a:pt x="181" y="197"/>
                </a:moveTo>
                <a:cubicBezTo>
                  <a:pt x="182" y="197"/>
                  <a:pt x="182" y="197"/>
                  <a:pt x="182" y="197"/>
                </a:cubicBezTo>
                <a:cubicBezTo>
                  <a:pt x="181" y="197"/>
                  <a:pt x="181" y="197"/>
                  <a:pt x="181" y="197"/>
                </a:cubicBezTo>
                <a:close/>
                <a:moveTo>
                  <a:pt x="181" y="199"/>
                </a:moveTo>
                <a:cubicBezTo>
                  <a:pt x="181" y="200"/>
                  <a:pt x="181" y="200"/>
                  <a:pt x="181" y="200"/>
                </a:cubicBezTo>
                <a:cubicBezTo>
                  <a:pt x="180" y="200"/>
                  <a:pt x="180" y="200"/>
                  <a:pt x="180" y="200"/>
                </a:cubicBezTo>
                <a:cubicBezTo>
                  <a:pt x="180" y="200"/>
                  <a:pt x="180" y="199"/>
                  <a:pt x="181" y="199"/>
                </a:cubicBezTo>
                <a:close/>
                <a:moveTo>
                  <a:pt x="180" y="204"/>
                </a:moveTo>
                <a:cubicBezTo>
                  <a:pt x="180" y="205"/>
                  <a:pt x="180" y="205"/>
                  <a:pt x="180" y="205"/>
                </a:cubicBezTo>
                <a:cubicBezTo>
                  <a:pt x="179" y="204"/>
                  <a:pt x="179" y="204"/>
                  <a:pt x="179" y="204"/>
                </a:cubicBezTo>
                <a:cubicBezTo>
                  <a:pt x="180" y="204"/>
                  <a:pt x="180" y="204"/>
                  <a:pt x="180" y="204"/>
                </a:cubicBezTo>
                <a:close/>
                <a:moveTo>
                  <a:pt x="177" y="206"/>
                </a:moveTo>
                <a:cubicBezTo>
                  <a:pt x="177" y="206"/>
                  <a:pt x="176" y="206"/>
                  <a:pt x="176" y="206"/>
                </a:cubicBezTo>
                <a:cubicBezTo>
                  <a:pt x="176" y="206"/>
                  <a:pt x="177" y="206"/>
                  <a:pt x="177" y="206"/>
                </a:cubicBezTo>
                <a:close/>
                <a:moveTo>
                  <a:pt x="194" y="327"/>
                </a:moveTo>
                <a:cubicBezTo>
                  <a:pt x="194" y="327"/>
                  <a:pt x="194" y="327"/>
                  <a:pt x="193" y="327"/>
                </a:cubicBezTo>
                <a:cubicBezTo>
                  <a:pt x="194" y="327"/>
                  <a:pt x="194" y="327"/>
                  <a:pt x="194" y="327"/>
                </a:cubicBezTo>
                <a:close/>
                <a:moveTo>
                  <a:pt x="190" y="301"/>
                </a:moveTo>
                <a:cubicBezTo>
                  <a:pt x="190" y="300"/>
                  <a:pt x="190" y="300"/>
                  <a:pt x="190" y="300"/>
                </a:cubicBezTo>
                <a:cubicBezTo>
                  <a:pt x="191" y="301"/>
                  <a:pt x="191" y="300"/>
                  <a:pt x="192" y="301"/>
                </a:cubicBezTo>
                <a:lnTo>
                  <a:pt x="190" y="301"/>
                </a:lnTo>
                <a:close/>
                <a:moveTo>
                  <a:pt x="199" y="364"/>
                </a:moveTo>
                <a:cubicBezTo>
                  <a:pt x="200" y="363"/>
                  <a:pt x="200" y="361"/>
                  <a:pt x="201" y="363"/>
                </a:cubicBezTo>
                <a:cubicBezTo>
                  <a:pt x="200" y="364"/>
                  <a:pt x="200" y="364"/>
                  <a:pt x="199" y="364"/>
                </a:cubicBezTo>
                <a:close/>
                <a:moveTo>
                  <a:pt x="208" y="371"/>
                </a:moveTo>
                <a:cubicBezTo>
                  <a:pt x="208" y="371"/>
                  <a:pt x="208" y="371"/>
                  <a:pt x="209" y="371"/>
                </a:cubicBezTo>
                <a:cubicBezTo>
                  <a:pt x="209" y="371"/>
                  <a:pt x="208" y="371"/>
                  <a:pt x="208" y="371"/>
                </a:cubicBezTo>
                <a:close/>
                <a:moveTo>
                  <a:pt x="203" y="323"/>
                </a:moveTo>
                <a:cubicBezTo>
                  <a:pt x="202" y="324"/>
                  <a:pt x="201" y="323"/>
                  <a:pt x="200" y="322"/>
                </a:cubicBezTo>
                <a:cubicBezTo>
                  <a:pt x="199" y="323"/>
                  <a:pt x="200" y="323"/>
                  <a:pt x="200" y="324"/>
                </a:cubicBezTo>
                <a:cubicBezTo>
                  <a:pt x="202" y="324"/>
                  <a:pt x="202" y="324"/>
                  <a:pt x="202" y="324"/>
                </a:cubicBezTo>
                <a:cubicBezTo>
                  <a:pt x="201" y="324"/>
                  <a:pt x="201" y="325"/>
                  <a:pt x="200" y="326"/>
                </a:cubicBezTo>
                <a:cubicBezTo>
                  <a:pt x="201" y="326"/>
                  <a:pt x="202" y="325"/>
                  <a:pt x="202" y="326"/>
                </a:cubicBezTo>
                <a:cubicBezTo>
                  <a:pt x="200" y="327"/>
                  <a:pt x="200" y="325"/>
                  <a:pt x="198" y="326"/>
                </a:cubicBezTo>
                <a:cubicBezTo>
                  <a:pt x="197" y="327"/>
                  <a:pt x="198" y="329"/>
                  <a:pt x="196" y="329"/>
                </a:cubicBezTo>
                <a:cubicBezTo>
                  <a:pt x="195" y="329"/>
                  <a:pt x="197" y="327"/>
                  <a:pt x="195" y="327"/>
                </a:cubicBezTo>
                <a:cubicBezTo>
                  <a:pt x="195" y="327"/>
                  <a:pt x="195" y="327"/>
                  <a:pt x="195" y="327"/>
                </a:cubicBezTo>
                <a:cubicBezTo>
                  <a:pt x="195" y="326"/>
                  <a:pt x="194" y="325"/>
                  <a:pt x="196" y="325"/>
                </a:cubicBezTo>
                <a:cubicBezTo>
                  <a:pt x="196" y="325"/>
                  <a:pt x="197" y="325"/>
                  <a:pt x="197" y="326"/>
                </a:cubicBezTo>
                <a:cubicBezTo>
                  <a:pt x="199" y="324"/>
                  <a:pt x="199" y="324"/>
                  <a:pt x="199" y="324"/>
                </a:cubicBezTo>
                <a:cubicBezTo>
                  <a:pt x="197" y="324"/>
                  <a:pt x="197" y="324"/>
                  <a:pt x="197" y="324"/>
                </a:cubicBezTo>
                <a:cubicBezTo>
                  <a:pt x="198" y="323"/>
                  <a:pt x="201" y="322"/>
                  <a:pt x="198" y="320"/>
                </a:cubicBezTo>
                <a:cubicBezTo>
                  <a:pt x="199" y="320"/>
                  <a:pt x="199" y="320"/>
                  <a:pt x="199" y="320"/>
                </a:cubicBezTo>
                <a:cubicBezTo>
                  <a:pt x="199" y="322"/>
                  <a:pt x="201" y="321"/>
                  <a:pt x="201" y="322"/>
                </a:cubicBezTo>
                <a:cubicBezTo>
                  <a:pt x="203" y="321"/>
                  <a:pt x="205" y="321"/>
                  <a:pt x="206" y="320"/>
                </a:cubicBezTo>
                <a:cubicBezTo>
                  <a:pt x="206" y="322"/>
                  <a:pt x="203" y="321"/>
                  <a:pt x="203" y="323"/>
                </a:cubicBezTo>
                <a:close/>
                <a:moveTo>
                  <a:pt x="210" y="363"/>
                </a:moveTo>
                <a:cubicBezTo>
                  <a:pt x="211" y="363"/>
                  <a:pt x="211" y="362"/>
                  <a:pt x="211" y="363"/>
                </a:cubicBezTo>
                <a:cubicBezTo>
                  <a:pt x="211" y="363"/>
                  <a:pt x="211" y="363"/>
                  <a:pt x="210" y="363"/>
                </a:cubicBezTo>
                <a:close/>
                <a:moveTo>
                  <a:pt x="212" y="369"/>
                </a:moveTo>
                <a:cubicBezTo>
                  <a:pt x="213" y="369"/>
                  <a:pt x="213" y="368"/>
                  <a:pt x="214" y="369"/>
                </a:cubicBezTo>
                <a:lnTo>
                  <a:pt x="212" y="369"/>
                </a:lnTo>
                <a:close/>
                <a:moveTo>
                  <a:pt x="193" y="220"/>
                </a:moveTo>
                <a:cubicBezTo>
                  <a:pt x="194" y="221"/>
                  <a:pt x="192" y="222"/>
                  <a:pt x="192" y="223"/>
                </a:cubicBezTo>
                <a:cubicBezTo>
                  <a:pt x="190" y="223"/>
                  <a:pt x="189" y="222"/>
                  <a:pt x="188" y="223"/>
                </a:cubicBezTo>
                <a:cubicBezTo>
                  <a:pt x="190" y="226"/>
                  <a:pt x="190" y="226"/>
                  <a:pt x="190" y="226"/>
                </a:cubicBezTo>
                <a:cubicBezTo>
                  <a:pt x="189" y="226"/>
                  <a:pt x="188" y="226"/>
                  <a:pt x="188" y="227"/>
                </a:cubicBezTo>
                <a:cubicBezTo>
                  <a:pt x="188" y="227"/>
                  <a:pt x="189" y="228"/>
                  <a:pt x="188" y="228"/>
                </a:cubicBezTo>
                <a:cubicBezTo>
                  <a:pt x="187" y="228"/>
                  <a:pt x="186" y="230"/>
                  <a:pt x="184" y="229"/>
                </a:cubicBezTo>
                <a:cubicBezTo>
                  <a:pt x="184" y="228"/>
                  <a:pt x="184" y="228"/>
                  <a:pt x="183" y="228"/>
                </a:cubicBezTo>
                <a:cubicBezTo>
                  <a:pt x="182" y="228"/>
                  <a:pt x="182" y="228"/>
                  <a:pt x="182" y="228"/>
                </a:cubicBezTo>
                <a:cubicBezTo>
                  <a:pt x="183" y="226"/>
                  <a:pt x="185" y="228"/>
                  <a:pt x="185" y="226"/>
                </a:cubicBezTo>
                <a:cubicBezTo>
                  <a:pt x="183" y="225"/>
                  <a:pt x="180" y="226"/>
                  <a:pt x="179" y="224"/>
                </a:cubicBezTo>
                <a:cubicBezTo>
                  <a:pt x="182" y="225"/>
                  <a:pt x="184" y="221"/>
                  <a:pt x="188" y="221"/>
                </a:cubicBezTo>
                <a:cubicBezTo>
                  <a:pt x="189" y="219"/>
                  <a:pt x="191" y="218"/>
                  <a:pt x="193" y="219"/>
                </a:cubicBezTo>
                <a:cubicBezTo>
                  <a:pt x="194" y="218"/>
                  <a:pt x="196" y="218"/>
                  <a:pt x="197" y="219"/>
                </a:cubicBezTo>
                <a:cubicBezTo>
                  <a:pt x="196" y="219"/>
                  <a:pt x="196" y="222"/>
                  <a:pt x="193" y="220"/>
                </a:cubicBezTo>
                <a:close/>
                <a:moveTo>
                  <a:pt x="219" y="359"/>
                </a:moveTo>
                <a:cubicBezTo>
                  <a:pt x="219" y="359"/>
                  <a:pt x="219" y="359"/>
                  <a:pt x="219" y="359"/>
                </a:cubicBezTo>
                <a:cubicBezTo>
                  <a:pt x="220" y="359"/>
                  <a:pt x="220" y="359"/>
                  <a:pt x="220" y="359"/>
                </a:cubicBezTo>
                <a:lnTo>
                  <a:pt x="219" y="359"/>
                </a:lnTo>
                <a:close/>
                <a:moveTo>
                  <a:pt x="220" y="346"/>
                </a:moveTo>
                <a:cubicBezTo>
                  <a:pt x="220" y="344"/>
                  <a:pt x="218" y="346"/>
                  <a:pt x="217" y="346"/>
                </a:cubicBezTo>
                <a:cubicBezTo>
                  <a:pt x="218" y="345"/>
                  <a:pt x="219" y="345"/>
                  <a:pt x="220" y="344"/>
                </a:cubicBezTo>
                <a:lnTo>
                  <a:pt x="220" y="346"/>
                </a:lnTo>
                <a:close/>
                <a:moveTo>
                  <a:pt x="204" y="243"/>
                </a:moveTo>
                <a:cubicBezTo>
                  <a:pt x="204" y="243"/>
                  <a:pt x="204" y="243"/>
                  <a:pt x="204" y="243"/>
                </a:cubicBezTo>
                <a:cubicBezTo>
                  <a:pt x="204" y="241"/>
                  <a:pt x="206" y="243"/>
                  <a:pt x="206" y="243"/>
                </a:cubicBezTo>
                <a:cubicBezTo>
                  <a:pt x="206" y="243"/>
                  <a:pt x="205" y="243"/>
                  <a:pt x="204" y="243"/>
                </a:cubicBezTo>
                <a:close/>
                <a:moveTo>
                  <a:pt x="218" y="302"/>
                </a:moveTo>
                <a:cubicBezTo>
                  <a:pt x="217" y="302"/>
                  <a:pt x="217" y="302"/>
                  <a:pt x="217" y="302"/>
                </a:cubicBezTo>
                <a:cubicBezTo>
                  <a:pt x="217" y="302"/>
                  <a:pt x="217" y="302"/>
                  <a:pt x="218" y="302"/>
                </a:cubicBezTo>
                <a:close/>
                <a:moveTo>
                  <a:pt x="202" y="200"/>
                </a:moveTo>
                <a:cubicBezTo>
                  <a:pt x="200" y="198"/>
                  <a:pt x="203" y="197"/>
                  <a:pt x="205" y="198"/>
                </a:cubicBezTo>
                <a:cubicBezTo>
                  <a:pt x="205" y="198"/>
                  <a:pt x="204" y="200"/>
                  <a:pt x="202" y="200"/>
                </a:cubicBezTo>
                <a:close/>
                <a:moveTo>
                  <a:pt x="209" y="190"/>
                </a:moveTo>
                <a:cubicBezTo>
                  <a:pt x="211" y="190"/>
                  <a:pt x="211" y="190"/>
                  <a:pt x="211" y="190"/>
                </a:cubicBezTo>
                <a:cubicBezTo>
                  <a:pt x="209" y="191"/>
                  <a:pt x="209" y="191"/>
                  <a:pt x="209" y="191"/>
                </a:cubicBezTo>
                <a:lnTo>
                  <a:pt x="209" y="190"/>
                </a:lnTo>
                <a:close/>
                <a:moveTo>
                  <a:pt x="207" y="197"/>
                </a:moveTo>
                <a:cubicBezTo>
                  <a:pt x="208" y="198"/>
                  <a:pt x="208" y="198"/>
                  <a:pt x="208" y="198"/>
                </a:cubicBezTo>
                <a:cubicBezTo>
                  <a:pt x="206" y="197"/>
                  <a:pt x="206" y="197"/>
                  <a:pt x="206" y="197"/>
                </a:cubicBezTo>
                <a:lnTo>
                  <a:pt x="207" y="197"/>
                </a:lnTo>
                <a:close/>
                <a:moveTo>
                  <a:pt x="227" y="342"/>
                </a:moveTo>
                <a:cubicBezTo>
                  <a:pt x="228" y="341"/>
                  <a:pt x="228" y="341"/>
                  <a:pt x="228" y="341"/>
                </a:cubicBezTo>
                <a:cubicBezTo>
                  <a:pt x="229" y="341"/>
                  <a:pt x="229" y="341"/>
                  <a:pt x="229" y="341"/>
                </a:cubicBezTo>
                <a:cubicBezTo>
                  <a:pt x="228" y="342"/>
                  <a:pt x="228" y="342"/>
                  <a:pt x="227" y="342"/>
                </a:cubicBezTo>
                <a:close/>
                <a:moveTo>
                  <a:pt x="226" y="302"/>
                </a:moveTo>
                <a:cubicBezTo>
                  <a:pt x="227" y="302"/>
                  <a:pt x="227" y="302"/>
                  <a:pt x="227" y="302"/>
                </a:cubicBezTo>
                <a:cubicBezTo>
                  <a:pt x="226" y="303"/>
                  <a:pt x="226" y="302"/>
                  <a:pt x="226" y="302"/>
                </a:cubicBezTo>
                <a:close/>
                <a:moveTo>
                  <a:pt x="217" y="203"/>
                </a:moveTo>
                <a:cubicBezTo>
                  <a:pt x="215" y="205"/>
                  <a:pt x="213" y="202"/>
                  <a:pt x="211" y="204"/>
                </a:cubicBezTo>
                <a:cubicBezTo>
                  <a:pt x="210" y="204"/>
                  <a:pt x="211" y="203"/>
                  <a:pt x="209" y="203"/>
                </a:cubicBezTo>
                <a:cubicBezTo>
                  <a:pt x="208" y="203"/>
                  <a:pt x="208" y="203"/>
                  <a:pt x="208" y="203"/>
                </a:cubicBezTo>
                <a:cubicBezTo>
                  <a:pt x="208" y="199"/>
                  <a:pt x="214" y="203"/>
                  <a:pt x="213" y="199"/>
                </a:cubicBezTo>
                <a:cubicBezTo>
                  <a:pt x="214" y="198"/>
                  <a:pt x="214" y="198"/>
                  <a:pt x="214" y="198"/>
                </a:cubicBezTo>
                <a:cubicBezTo>
                  <a:pt x="215" y="200"/>
                  <a:pt x="215" y="200"/>
                  <a:pt x="217" y="202"/>
                </a:cubicBezTo>
                <a:cubicBezTo>
                  <a:pt x="217" y="202"/>
                  <a:pt x="217" y="202"/>
                  <a:pt x="217" y="202"/>
                </a:cubicBezTo>
                <a:cubicBezTo>
                  <a:pt x="217" y="203"/>
                  <a:pt x="217" y="203"/>
                  <a:pt x="217" y="203"/>
                </a:cubicBezTo>
                <a:close/>
                <a:moveTo>
                  <a:pt x="246" y="155"/>
                </a:moveTo>
                <a:cubicBezTo>
                  <a:pt x="246" y="155"/>
                  <a:pt x="245" y="156"/>
                  <a:pt x="245" y="155"/>
                </a:cubicBezTo>
                <a:cubicBezTo>
                  <a:pt x="245" y="155"/>
                  <a:pt x="246" y="154"/>
                  <a:pt x="246" y="155"/>
                </a:cubicBezTo>
                <a:close/>
                <a:moveTo>
                  <a:pt x="241" y="159"/>
                </a:moveTo>
                <a:cubicBezTo>
                  <a:pt x="242" y="159"/>
                  <a:pt x="242" y="159"/>
                  <a:pt x="242" y="159"/>
                </a:cubicBezTo>
                <a:cubicBezTo>
                  <a:pt x="242" y="159"/>
                  <a:pt x="242" y="159"/>
                  <a:pt x="242" y="159"/>
                </a:cubicBezTo>
                <a:cubicBezTo>
                  <a:pt x="241" y="160"/>
                  <a:pt x="241" y="160"/>
                  <a:pt x="241" y="160"/>
                </a:cubicBezTo>
                <a:lnTo>
                  <a:pt x="241" y="159"/>
                </a:lnTo>
                <a:close/>
                <a:moveTo>
                  <a:pt x="233" y="166"/>
                </a:moveTo>
                <a:cubicBezTo>
                  <a:pt x="233" y="166"/>
                  <a:pt x="233" y="166"/>
                  <a:pt x="233" y="166"/>
                </a:cubicBezTo>
                <a:cubicBezTo>
                  <a:pt x="232" y="166"/>
                  <a:pt x="232" y="166"/>
                  <a:pt x="232" y="166"/>
                </a:cubicBezTo>
                <a:cubicBezTo>
                  <a:pt x="233" y="165"/>
                  <a:pt x="233" y="165"/>
                  <a:pt x="233" y="165"/>
                </a:cubicBezTo>
                <a:cubicBezTo>
                  <a:pt x="233" y="165"/>
                  <a:pt x="233" y="166"/>
                  <a:pt x="233" y="166"/>
                </a:cubicBezTo>
                <a:cubicBezTo>
                  <a:pt x="234" y="165"/>
                  <a:pt x="235" y="163"/>
                  <a:pt x="237" y="163"/>
                </a:cubicBezTo>
                <a:cubicBezTo>
                  <a:pt x="237" y="165"/>
                  <a:pt x="237" y="165"/>
                  <a:pt x="237" y="165"/>
                </a:cubicBezTo>
                <a:cubicBezTo>
                  <a:pt x="239" y="165"/>
                  <a:pt x="238" y="164"/>
                  <a:pt x="240" y="163"/>
                </a:cubicBezTo>
                <a:cubicBezTo>
                  <a:pt x="240" y="164"/>
                  <a:pt x="240" y="165"/>
                  <a:pt x="238" y="166"/>
                </a:cubicBezTo>
                <a:lnTo>
                  <a:pt x="233" y="166"/>
                </a:lnTo>
                <a:close/>
                <a:moveTo>
                  <a:pt x="250" y="170"/>
                </a:moveTo>
                <a:cubicBezTo>
                  <a:pt x="251" y="171"/>
                  <a:pt x="249" y="172"/>
                  <a:pt x="250" y="174"/>
                </a:cubicBezTo>
                <a:cubicBezTo>
                  <a:pt x="246" y="173"/>
                  <a:pt x="249" y="177"/>
                  <a:pt x="246" y="177"/>
                </a:cubicBezTo>
                <a:cubicBezTo>
                  <a:pt x="242" y="175"/>
                  <a:pt x="241" y="182"/>
                  <a:pt x="240" y="177"/>
                </a:cubicBezTo>
                <a:cubicBezTo>
                  <a:pt x="240" y="177"/>
                  <a:pt x="241" y="176"/>
                  <a:pt x="241" y="176"/>
                </a:cubicBezTo>
                <a:cubicBezTo>
                  <a:pt x="242" y="176"/>
                  <a:pt x="243" y="176"/>
                  <a:pt x="243" y="176"/>
                </a:cubicBezTo>
                <a:cubicBezTo>
                  <a:pt x="243" y="175"/>
                  <a:pt x="245" y="174"/>
                  <a:pt x="244" y="172"/>
                </a:cubicBezTo>
                <a:cubicBezTo>
                  <a:pt x="246" y="172"/>
                  <a:pt x="247" y="170"/>
                  <a:pt x="248" y="169"/>
                </a:cubicBezTo>
                <a:cubicBezTo>
                  <a:pt x="247" y="168"/>
                  <a:pt x="247" y="168"/>
                  <a:pt x="247" y="168"/>
                </a:cubicBezTo>
                <a:cubicBezTo>
                  <a:pt x="247" y="167"/>
                  <a:pt x="249" y="167"/>
                  <a:pt x="250" y="168"/>
                </a:cubicBezTo>
                <a:cubicBezTo>
                  <a:pt x="250" y="169"/>
                  <a:pt x="251" y="168"/>
                  <a:pt x="252" y="168"/>
                </a:cubicBezTo>
                <a:cubicBezTo>
                  <a:pt x="251" y="169"/>
                  <a:pt x="251" y="169"/>
                  <a:pt x="251" y="169"/>
                </a:cubicBezTo>
                <a:cubicBezTo>
                  <a:pt x="253" y="169"/>
                  <a:pt x="253" y="169"/>
                  <a:pt x="253" y="169"/>
                </a:cubicBezTo>
                <a:cubicBezTo>
                  <a:pt x="252" y="169"/>
                  <a:pt x="251" y="171"/>
                  <a:pt x="250" y="170"/>
                </a:cubicBezTo>
                <a:close/>
                <a:moveTo>
                  <a:pt x="258" y="138"/>
                </a:moveTo>
                <a:cubicBezTo>
                  <a:pt x="256" y="138"/>
                  <a:pt x="256" y="138"/>
                  <a:pt x="256" y="138"/>
                </a:cubicBezTo>
                <a:cubicBezTo>
                  <a:pt x="257" y="138"/>
                  <a:pt x="257" y="138"/>
                  <a:pt x="257" y="138"/>
                </a:cubicBezTo>
                <a:lnTo>
                  <a:pt x="258" y="138"/>
                </a:lnTo>
                <a:close/>
                <a:moveTo>
                  <a:pt x="264" y="118"/>
                </a:moveTo>
                <a:cubicBezTo>
                  <a:pt x="263" y="118"/>
                  <a:pt x="263" y="118"/>
                  <a:pt x="263" y="118"/>
                </a:cubicBezTo>
                <a:cubicBezTo>
                  <a:pt x="264" y="118"/>
                  <a:pt x="264" y="118"/>
                  <a:pt x="264" y="118"/>
                </a:cubicBezTo>
                <a:close/>
                <a:moveTo>
                  <a:pt x="378" y="368"/>
                </a:moveTo>
                <a:cubicBezTo>
                  <a:pt x="378" y="367"/>
                  <a:pt x="378" y="367"/>
                  <a:pt x="378" y="367"/>
                </a:cubicBezTo>
                <a:cubicBezTo>
                  <a:pt x="377" y="366"/>
                  <a:pt x="376" y="366"/>
                  <a:pt x="376" y="366"/>
                </a:cubicBezTo>
                <a:cubicBezTo>
                  <a:pt x="377" y="366"/>
                  <a:pt x="378" y="366"/>
                  <a:pt x="378" y="367"/>
                </a:cubicBezTo>
                <a:cubicBezTo>
                  <a:pt x="378" y="367"/>
                  <a:pt x="378" y="367"/>
                  <a:pt x="378" y="367"/>
                </a:cubicBezTo>
                <a:cubicBezTo>
                  <a:pt x="378" y="367"/>
                  <a:pt x="378" y="367"/>
                  <a:pt x="378" y="368"/>
                </a:cubicBezTo>
                <a:close/>
                <a:moveTo>
                  <a:pt x="384" y="365"/>
                </a:moveTo>
                <a:cubicBezTo>
                  <a:pt x="383" y="366"/>
                  <a:pt x="383" y="366"/>
                  <a:pt x="383" y="366"/>
                </a:cubicBezTo>
                <a:cubicBezTo>
                  <a:pt x="383" y="367"/>
                  <a:pt x="383" y="367"/>
                  <a:pt x="383" y="367"/>
                </a:cubicBezTo>
                <a:cubicBezTo>
                  <a:pt x="383" y="367"/>
                  <a:pt x="383" y="367"/>
                  <a:pt x="383" y="367"/>
                </a:cubicBezTo>
                <a:cubicBezTo>
                  <a:pt x="383" y="366"/>
                  <a:pt x="383" y="366"/>
                  <a:pt x="383" y="366"/>
                </a:cubicBezTo>
                <a:cubicBezTo>
                  <a:pt x="383" y="366"/>
                  <a:pt x="383" y="366"/>
                  <a:pt x="383" y="366"/>
                </a:cubicBezTo>
                <a:cubicBezTo>
                  <a:pt x="383" y="366"/>
                  <a:pt x="383" y="365"/>
                  <a:pt x="384" y="365"/>
                </a:cubicBezTo>
                <a:cubicBezTo>
                  <a:pt x="384" y="365"/>
                  <a:pt x="384" y="365"/>
                  <a:pt x="384" y="365"/>
                </a:cubicBezTo>
                <a:cubicBezTo>
                  <a:pt x="384" y="365"/>
                  <a:pt x="384" y="365"/>
                  <a:pt x="384" y="365"/>
                </a:cubicBezTo>
                <a:cubicBezTo>
                  <a:pt x="384" y="365"/>
                  <a:pt x="384" y="365"/>
                  <a:pt x="384" y="365"/>
                </a:cubicBezTo>
                <a:close/>
                <a:moveTo>
                  <a:pt x="386" y="365"/>
                </a:moveTo>
                <a:cubicBezTo>
                  <a:pt x="386" y="365"/>
                  <a:pt x="386" y="365"/>
                  <a:pt x="386" y="365"/>
                </a:cubicBezTo>
                <a:cubicBezTo>
                  <a:pt x="386" y="364"/>
                  <a:pt x="386" y="364"/>
                  <a:pt x="386" y="364"/>
                </a:cubicBezTo>
                <a:cubicBezTo>
                  <a:pt x="386" y="364"/>
                  <a:pt x="386" y="364"/>
                  <a:pt x="386" y="364"/>
                </a:cubicBezTo>
                <a:lnTo>
                  <a:pt x="386" y="365"/>
                </a:lnTo>
                <a:close/>
                <a:moveTo>
                  <a:pt x="408" y="362"/>
                </a:moveTo>
                <a:cubicBezTo>
                  <a:pt x="408" y="362"/>
                  <a:pt x="408" y="362"/>
                  <a:pt x="408" y="362"/>
                </a:cubicBezTo>
                <a:cubicBezTo>
                  <a:pt x="406" y="361"/>
                  <a:pt x="406" y="361"/>
                  <a:pt x="406" y="361"/>
                </a:cubicBezTo>
                <a:cubicBezTo>
                  <a:pt x="407" y="361"/>
                  <a:pt x="408" y="361"/>
                  <a:pt x="408" y="362"/>
                </a:cubicBezTo>
                <a:close/>
                <a:moveTo>
                  <a:pt x="396" y="362"/>
                </a:moveTo>
                <a:cubicBezTo>
                  <a:pt x="396" y="362"/>
                  <a:pt x="396" y="362"/>
                  <a:pt x="396" y="362"/>
                </a:cubicBezTo>
                <a:cubicBezTo>
                  <a:pt x="397" y="361"/>
                  <a:pt x="397" y="361"/>
                  <a:pt x="397" y="361"/>
                </a:cubicBezTo>
                <a:cubicBezTo>
                  <a:pt x="398" y="362"/>
                  <a:pt x="397" y="362"/>
                  <a:pt x="396" y="362"/>
                </a:cubicBezTo>
                <a:close/>
                <a:moveTo>
                  <a:pt x="396" y="360"/>
                </a:moveTo>
                <a:cubicBezTo>
                  <a:pt x="396" y="359"/>
                  <a:pt x="396" y="359"/>
                  <a:pt x="396" y="359"/>
                </a:cubicBezTo>
                <a:cubicBezTo>
                  <a:pt x="397" y="359"/>
                  <a:pt x="397" y="359"/>
                  <a:pt x="397" y="359"/>
                </a:cubicBezTo>
                <a:cubicBezTo>
                  <a:pt x="397" y="360"/>
                  <a:pt x="397" y="360"/>
                  <a:pt x="397" y="360"/>
                </a:cubicBezTo>
                <a:lnTo>
                  <a:pt x="396" y="360"/>
                </a:lnTo>
                <a:close/>
                <a:moveTo>
                  <a:pt x="399" y="359"/>
                </a:moveTo>
                <a:cubicBezTo>
                  <a:pt x="398" y="359"/>
                  <a:pt x="398" y="359"/>
                  <a:pt x="398" y="359"/>
                </a:cubicBezTo>
                <a:cubicBezTo>
                  <a:pt x="398" y="358"/>
                  <a:pt x="398" y="358"/>
                  <a:pt x="398" y="358"/>
                </a:cubicBezTo>
                <a:cubicBezTo>
                  <a:pt x="399" y="358"/>
                  <a:pt x="399" y="358"/>
                  <a:pt x="399" y="358"/>
                </a:cubicBezTo>
                <a:cubicBezTo>
                  <a:pt x="399" y="359"/>
                  <a:pt x="399" y="359"/>
                  <a:pt x="399" y="359"/>
                </a:cubicBezTo>
                <a:close/>
                <a:moveTo>
                  <a:pt x="403" y="360"/>
                </a:moveTo>
                <a:cubicBezTo>
                  <a:pt x="403" y="360"/>
                  <a:pt x="403" y="360"/>
                  <a:pt x="403" y="360"/>
                </a:cubicBezTo>
                <a:cubicBezTo>
                  <a:pt x="403" y="359"/>
                  <a:pt x="403" y="359"/>
                  <a:pt x="403" y="359"/>
                </a:cubicBezTo>
                <a:cubicBezTo>
                  <a:pt x="403" y="359"/>
                  <a:pt x="403" y="359"/>
                  <a:pt x="403" y="359"/>
                </a:cubicBezTo>
                <a:cubicBezTo>
                  <a:pt x="404" y="359"/>
                  <a:pt x="403" y="360"/>
                  <a:pt x="403" y="360"/>
                </a:cubicBezTo>
                <a:close/>
                <a:moveTo>
                  <a:pt x="403" y="356"/>
                </a:moveTo>
                <a:cubicBezTo>
                  <a:pt x="403" y="355"/>
                  <a:pt x="403" y="355"/>
                  <a:pt x="403" y="355"/>
                </a:cubicBezTo>
                <a:cubicBezTo>
                  <a:pt x="403" y="355"/>
                  <a:pt x="403" y="355"/>
                  <a:pt x="403" y="355"/>
                </a:cubicBezTo>
                <a:cubicBezTo>
                  <a:pt x="403" y="356"/>
                  <a:pt x="403" y="356"/>
                  <a:pt x="403" y="356"/>
                </a:cubicBezTo>
                <a:close/>
                <a:moveTo>
                  <a:pt x="402" y="354"/>
                </a:moveTo>
                <a:cubicBezTo>
                  <a:pt x="401" y="354"/>
                  <a:pt x="401" y="354"/>
                  <a:pt x="401" y="354"/>
                </a:cubicBezTo>
                <a:cubicBezTo>
                  <a:pt x="401" y="354"/>
                  <a:pt x="402" y="354"/>
                  <a:pt x="402" y="354"/>
                </a:cubicBezTo>
                <a:cubicBezTo>
                  <a:pt x="402" y="354"/>
                  <a:pt x="403" y="354"/>
                  <a:pt x="402" y="354"/>
                </a:cubicBezTo>
                <a:close/>
                <a:moveTo>
                  <a:pt x="401" y="351"/>
                </a:moveTo>
                <a:cubicBezTo>
                  <a:pt x="401" y="352"/>
                  <a:pt x="401" y="352"/>
                  <a:pt x="401" y="352"/>
                </a:cubicBezTo>
                <a:cubicBezTo>
                  <a:pt x="400" y="352"/>
                  <a:pt x="400" y="352"/>
                  <a:pt x="400" y="352"/>
                </a:cubicBezTo>
                <a:cubicBezTo>
                  <a:pt x="400" y="352"/>
                  <a:pt x="401" y="351"/>
                  <a:pt x="401" y="351"/>
                </a:cubicBezTo>
                <a:close/>
                <a:moveTo>
                  <a:pt x="401" y="356"/>
                </a:moveTo>
                <a:cubicBezTo>
                  <a:pt x="401" y="356"/>
                  <a:pt x="402" y="356"/>
                  <a:pt x="402" y="356"/>
                </a:cubicBezTo>
                <a:cubicBezTo>
                  <a:pt x="401" y="357"/>
                  <a:pt x="401" y="357"/>
                  <a:pt x="401" y="357"/>
                </a:cubicBezTo>
                <a:cubicBezTo>
                  <a:pt x="401" y="357"/>
                  <a:pt x="400" y="356"/>
                  <a:pt x="399" y="357"/>
                </a:cubicBezTo>
                <a:lnTo>
                  <a:pt x="401" y="356"/>
                </a:lnTo>
                <a:close/>
                <a:moveTo>
                  <a:pt x="396" y="353"/>
                </a:moveTo>
                <a:cubicBezTo>
                  <a:pt x="397" y="353"/>
                  <a:pt x="397" y="353"/>
                  <a:pt x="397" y="353"/>
                </a:cubicBezTo>
                <a:cubicBezTo>
                  <a:pt x="397" y="354"/>
                  <a:pt x="397" y="354"/>
                  <a:pt x="398" y="354"/>
                </a:cubicBezTo>
                <a:cubicBezTo>
                  <a:pt x="398" y="354"/>
                  <a:pt x="399" y="353"/>
                  <a:pt x="399" y="353"/>
                </a:cubicBezTo>
                <a:cubicBezTo>
                  <a:pt x="399" y="356"/>
                  <a:pt x="396" y="354"/>
                  <a:pt x="395" y="354"/>
                </a:cubicBezTo>
                <a:cubicBezTo>
                  <a:pt x="395" y="354"/>
                  <a:pt x="396" y="354"/>
                  <a:pt x="396" y="353"/>
                </a:cubicBezTo>
                <a:close/>
                <a:moveTo>
                  <a:pt x="397" y="361"/>
                </a:moveTo>
                <a:cubicBezTo>
                  <a:pt x="397" y="361"/>
                  <a:pt x="397" y="361"/>
                  <a:pt x="397" y="361"/>
                </a:cubicBezTo>
                <a:cubicBezTo>
                  <a:pt x="396" y="362"/>
                  <a:pt x="395" y="361"/>
                  <a:pt x="395" y="361"/>
                </a:cubicBezTo>
                <a:cubicBezTo>
                  <a:pt x="395" y="361"/>
                  <a:pt x="396" y="361"/>
                  <a:pt x="397" y="361"/>
                </a:cubicBezTo>
                <a:close/>
                <a:moveTo>
                  <a:pt x="393" y="351"/>
                </a:moveTo>
                <a:cubicBezTo>
                  <a:pt x="394" y="351"/>
                  <a:pt x="394" y="351"/>
                  <a:pt x="394" y="351"/>
                </a:cubicBezTo>
                <a:cubicBezTo>
                  <a:pt x="393" y="351"/>
                  <a:pt x="393" y="351"/>
                  <a:pt x="393" y="351"/>
                </a:cubicBezTo>
                <a:close/>
                <a:moveTo>
                  <a:pt x="382" y="315"/>
                </a:moveTo>
                <a:cubicBezTo>
                  <a:pt x="381" y="315"/>
                  <a:pt x="381" y="315"/>
                  <a:pt x="381" y="316"/>
                </a:cubicBezTo>
                <a:cubicBezTo>
                  <a:pt x="381" y="315"/>
                  <a:pt x="381" y="315"/>
                  <a:pt x="381" y="315"/>
                </a:cubicBezTo>
                <a:cubicBezTo>
                  <a:pt x="381" y="315"/>
                  <a:pt x="382" y="314"/>
                  <a:pt x="382" y="315"/>
                </a:cubicBezTo>
                <a:close/>
                <a:moveTo>
                  <a:pt x="331" y="80"/>
                </a:moveTo>
                <a:cubicBezTo>
                  <a:pt x="331" y="81"/>
                  <a:pt x="331" y="81"/>
                  <a:pt x="331" y="81"/>
                </a:cubicBezTo>
                <a:cubicBezTo>
                  <a:pt x="330" y="80"/>
                  <a:pt x="330" y="80"/>
                  <a:pt x="330" y="80"/>
                </a:cubicBezTo>
                <a:lnTo>
                  <a:pt x="331" y="80"/>
                </a:lnTo>
                <a:close/>
                <a:moveTo>
                  <a:pt x="333" y="87"/>
                </a:moveTo>
                <a:cubicBezTo>
                  <a:pt x="332" y="88"/>
                  <a:pt x="332" y="88"/>
                  <a:pt x="332" y="88"/>
                </a:cubicBezTo>
                <a:cubicBezTo>
                  <a:pt x="332" y="87"/>
                  <a:pt x="332" y="87"/>
                  <a:pt x="333" y="87"/>
                </a:cubicBezTo>
                <a:close/>
                <a:moveTo>
                  <a:pt x="322" y="80"/>
                </a:moveTo>
                <a:cubicBezTo>
                  <a:pt x="322" y="81"/>
                  <a:pt x="322" y="81"/>
                  <a:pt x="323" y="81"/>
                </a:cubicBezTo>
                <a:cubicBezTo>
                  <a:pt x="324" y="81"/>
                  <a:pt x="323" y="79"/>
                  <a:pt x="325" y="80"/>
                </a:cubicBezTo>
                <a:cubicBezTo>
                  <a:pt x="325" y="80"/>
                  <a:pt x="326" y="80"/>
                  <a:pt x="326" y="81"/>
                </a:cubicBezTo>
                <a:cubicBezTo>
                  <a:pt x="324" y="82"/>
                  <a:pt x="322" y="83"/>
                  <a:pt x="321" y="81"/>
                </a:cubicBezTo>
                <a:lnTo>
                  <a:pt x="322" y="80"/>
                </a:lnTo>
                <a:close/>
                <a:moveTo>
                  <a:pt x="321" y="86"/>
                </a:moveTo>
                <a:cubicBezTo>
                  <a:pt x="321" y="87"/>
                  <a:pt x="321" y="87"/>
                  <a:pt x="321" y="87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20" y="86"/>
                  <a:pt x="321" y="87"/>
                  <a:pt x="321" y="86"/>
                </a:cubicBezTo>
                <a:close/>
                <a:moveTo>
                  <a:pt x="313" y="85"/>
                </a:moveTo>
                <a:cubicBezTo>
                  <a:pt x="314" y="85"/>
                  <a:pt x="313" y="87"/>
                  <a:pt x="314" y="87"/>
                </a:cubicBezTo>
                <a:cubicBezTo>
                  <a:pt x="314" y="86"/>
                  <a:pt x="315" y="86"/>
                  <a:pt x="316" y="85"/>
                </a:cubicBezTo>
                <a:cubicBezTo>
                  <a:pt x="315" y="85"/>
                  <a:pt x="315" y="85"/>
                  <a:pt x="315" y="85"/>
                </a:cubicBezTo>
                <a:cubicBezTo>
                  <a:pt x="316" y="84"/>
                  <a:pt x="318" y="85"/>
                  <a:pt x="318" y="84"/>
                </a:cubicBezTo>
                <a:cubicBezTo>
                  <a:pt x="319" y="83"/>
                  <a:pt x="319" y="83"/>
                  <a:pt x="319" y="83"/>
                </a:cubicBezTo>
                <a:cubicBezTo>
                  <a:pt x="319" y="85"/>
                  <a:pt x="319" y="85"/>
                  <a:pt x="319" y="85"/>
                </a:cubicBezTo>
                <a:cubicBezTo>
                  <a:pt x="319" y="85"/>
                  <a:pt x="319" y="85"/>
                  <a:pt x="319" y="85"/>
                </a:cubicBezTo>
                <a:cubicBezTo>
                  <a:pt x="319" y="86"/>
                  <a:pt x="317" y="86"/>
                  <a:pt x="316" y="87"/>
                </a:cubicBezTo>
                <a:cubicBezTo>
                  <a:pt x="316" y="87"/>
                  <a:pt x="314" y="87"/>
                  <a:pt x="313" y="87"/>
                </a:cubicBezTo>
                <a:cubicBezTo>
                  <a:pt x="313" y="87"/>
                  <a:pt x="313" y="86"/>
                  <a:pt x="313" y="85"/>
                </a:cubicBezTo>
                <a:close/>
                <a:moveTo>
                  <a:pt x="311" y="86"/>
                </a:moveTo>
                <a:cubicBezTo>
                  <a:pt x="311" y="86"/>
                  <a:pt x="311" y="86"/>
                  <a:pt x="311" y="86"/>
                </a:cubicBezTo>
                <a:cubicBezTo>
                  <a:pt x="310" y="86"/>
                  <a:pt x="310" y="86"/>
                  <a:pt x="310" y="86"/>
                </a:cubicBezTo>
                <a:lnTo>
                  <a:pt x="311" y="86"/>
                </a:lnTo>
                <a:close/>
                <a:moveTo>
                  <a:pt x="289" y="114"/>
                </a:moveTo>
                <a:cubicBezTo>
                  <a:pt x="291" y="114"/>
                  <a:pt x="291" y="114"/>
                  <a:pt x="291" y="114"/>
                </a:cubicBezTo>
                <a:cubicBezTo>
                  <a:pt x="289" y="115"/>
                  <a:pt x="289" y="115"/>
                  <a:pt x="289" y="115"/>
                </a:cubicBezTo>
                <a:lnTo>
                  <a:pt x="289" y="114"/>
                </a:lnTo>
                <a:close/>
                <a:moveTo>
                  <a:pt x="284" y="118"/>
                </a:moveTo>
                <a:cubicBezTo>
                  <a:pt x="284" y="118"/>
                  <a:pt x="284" y="117"/>
                  <a:pt x="284" y="117"/>
                </a:cubicBezTo>
                <a:cubicBezTo>
                  <a:pt x="284" y="118"/>
                  <a:pt x="284" y="118"/>
                  <a:pt x="284" y="118"/>
                </a:cubicBezTo>
                <a:cubicBezTo>
                  <a:pt x="284" y="118"/>
                  <a:pt x="284" y="118"/>
                  <a:pt x="284" y="118"/>
                </a:cubicBezTo>
                <a:cubicBezTo>
                  <a:pt x="285" y="118"/>
                  <a:pt x="285" y="119"/>
                  <a:pt x="284" y="119"/>
                </a:cubicBezTo>
                <a:cubicBezTo>
                  <a:pt x="283" y="119"/>
                  <a:pt x="283" y="119"/>
                  <a:pt x="282" y="119"/>
                </a:cubicBezTo>
                <a:cubicBezTo>
                  <a:pt x="283" y="119"/>
                  <a:pt x="284" y="118"/>
                  <a:pt x="284" y="118"/>
                </a:cubicBezTo>
                <a:close/>
                <a:moveTo>
                  <a:pt x="280" y="113"/>
                </a:moveTo>
                <a:cubicBezTo>
                  <a:pt x="280" y="113"/>
                  <a:pt x="281" y="113"/>
                  <a:pt x="281" y="113"/>
                </a:cubicBezTo>
                <a:cubicBezTo>
                  <a:pt x="280" y="113"/>
                  <a:pt x="279" y="113"/>
                  <a:pt x="279" y="113"/>
                </a:cubicBezTo>
                <a:cubicBezTo>
                  <a:pt x="279" y="113"/>
                  <a:pt x="279" y="113"/>
                  <a:pt x="280" y="113"/>
                </a:cubicBezTo>
                <a:close/>
                <a:moveTo>
                  <a:pt x="276" y="115"/>
                </a:moveTo>
                <a:cubicBezTo>
                  <a:pt x="276" y="115"/>
                  <a:pt x="276" y="115"/>
                  <a:pt x="276" y="116"/>
                </a:cubicBezTo>
                <a:cubicBezTo>
                  <a:pt x="275" y="116"/>
                  <a:pt x="275" y="116"/>
                  <a:pt x="275" y="116"/>
                </a:cubicBezTo>
                <a:cubicBezTo>
                  <a:pt x="275" y="115"/>
                  <a:pt x="275" y="115"/>
                  <a:pt x="276" y="115"/>
                </a:cubicBezTo>
                <a:close/>
                <a:moveTo>
                  <a:pt x="275" y="118"/>
                </a:moveTo>
                <a:cubicBezTo>
                  <a:pt x="276" y="119"/>
                  <a:pt x="276" y="118"/>
                  <a:pt x="277" y="118"/>
                </a:cubicBezTo>
                <a:cubicBezTo>
                  <a:pt x="277" y="119"/>
                  <a:pt x="276" y="119"/>
                  <a:pt x="276" y="119"/>
                </a:cubicBezTo>
                <a:cubicBezTo>
                  <a:pt x="276" y="119"/>
                  <a:pt x="275" y="119"/>
                  <a:pt x="275" y="119"/>
                </a:cubicBezTo>
                <a:lnTo>
                  <a:pt x="275" y="118"/>
                </a:lnTo>
                <a:close/>
                <a:moveTo>
                  <a:pt x="273" y="117"/>
                </a:moveTo>
                <a:cubicBezTo>
                  <a:pt x="273" y="117"/>
                  <a:pt x="273" y="118"/>
                  <a:pt x="271" y="118"/>
                </a:cubicBezTo>
                <a:lnTo>
                  <a:pt x="273" y="117"/>
                </a:lnTo>
                <a:close/>
                <a:moveTo>
                  <a:pt x="266" y="127"/>
                </a:moveTo>
                <a:cubicBezTo>
                  <a:pt x="267" y="125"/>
                  <a:pt x="268" y="127"/>
                  <a:pt x="270" y="126"/>
                </a:cubicBezTo>
                <a:cubicBezTo>
                  <a:pt x="270" y="126"/>
                  <a:pt x="269" y="127"/>
                  <a:pt x="269" y="127"/>
                </a:cubicBezTo>
                <a:cubicBezTo>
                  <a:pt x="269" y="127"/>
                  <a:pt x="270" y="127"/>
                  <a:pt x="270" y="128"/>
                </a:cubicBezTo>
                <a:cubicBezTo>
                  <a:pt x="269" y="128"/>
                  <a:pt x="268" y="129"/>
                  <a:pt x="266" y="129"/>
                </a:cubicBezTo>
                <a:cubicBezTo>
                  <a:pt x="267" y="127"/>
                  <a:pt x="267" y="127"/>
                  <a:pt x="267" y="127"/>
                </a:cubicBezTo>
                <a:cubicBezTo>
                  <a:pt x="266" y="127"/>
                  <a:pt x="266" y="127"/>
                  <a:pt x="266" y="127"/>
                </a:cubicBezTo>
                <a:close/>
                <a:moveTo>
                  <a:pt x="270" y="134"/>
                </a:moveTo>
                <a:cubicBezTo>
                  <a:pt x="269" y="134"/>
                  <a:pt x="269" y="134"/>
                  <a:pt x="269" y="134"/>
                </a:cubicBezTo>
                <a:cubicBezTo>
                  <a:pt x="269" y="133"/>
                  <a:pt x="270" y="133"/>
                  <a:pt x="270" y="134"/>
                </a:cubicBezTo>
                <a:close/>
                <a:moveTo>
                  <a:pt x="305" y="302"/>
                </a:moveTo>
                <a:cubicBezTo>
                  <a:pt x="305" y="300"/>
                  <a:pt x="305" y="300"/>
                  <a:pt x="305" y="300"/>
                </a:cubicBezTo>
                <a:cubicBezTo>
                  <a:pt x="306" y="301"/>
                  <a:pt x="308" y="300"/>
                  <a:pt x="308" y="301"/>
                </a:cubicBezTo>
                <a:cubicBezTo>
                  <a:pt x="307" y="302"/>
                  <a:pt x="306" y="299"/>
                  <a:pt x="305" y="302"/>
                </a:cubicBezTo>
                <a:close/>
                <a:moveTo>
                  <a:pt x="291" y="124"/>
                </a:moveTo>
                <a:cubicBezTo>
                  <a:pt x="291" y="124"/>
                  <a:pt x="292" y="125"/>
                  <a:pt x="292" y="125"/>
                </a:cubicBezTo>
                <a:cubicBezTo>
                  <a:pt x="291" y="125"/>
                  <a:pt x="291" y="125"/>
                  <a:pt x="291" y="125"/>
                </a:cubicBezTo>
                <a:cubicBezTo>
                  <a:pt x="291" y="126"/>
                  <a:pt x="293" y="126"/>
                  <a:pt x="294" y="126"/>
                </a:cubicBezTo>
                <a:cubicBezTo>
                  <a:pt x="294" y="127"/>
                  <a:pt x="293" y="128"/>
                  <a:pt x="292" y="128"/>
                </a:cubicBezTo>
                <a:cubicBezTo>
                  <a:pt x="290" y="128"/>
                  <a:pt x="290" y="127"/>
                  <a:pt x="288" y="126"/>
                </a:cubicBezTo>
                <a:cubicBezTo>
                  <a:pt x="288" y="126"/>
                  <a:pt x="287" y="128"/>
                  <a:pt x="287" y="129"/>
                </a:cubicBezTo>
                <a:cubicBezTo>
                  <a:pt x="288" y="129"/>
                  <a:pt x="288" y="129"/>
                  <a:pt x="288" y="129"/>
                </a:cubicBezTo>
                <a:cubicBezTo>
                  <a:pt x="289" y="129"/>
                  <a:pt x="289" y="129"/>
                  <a:pt x="289" y="129"/>
                </a:cubicBezTo>
                <a:cubicBezTo>
                  <a:pt x="289" y="129"/>
                  <a:pt x="289" y="129"/>
                  <a:pt x="290" y="130"/>
                </a:cubicBezTo>
                <a:cubicBezTo>
                  <a:pt x="289" y="131"/>
                  <a:pt x="287" y="134"/>
                  <a:pt x="285" y="135"/>
                </a:cubicBezTo>
                <a:cubicBezTo>
                  <a:pt x="285" y="137"/>
                  <a:pt x="283" y="137"/>
                  <a:pt x="282" y="138"/>
                </a:cubicBezTo>
                <a:cubicBezTo>
                  <a:pt x="280" y="137"/>
                  <a:pt x="278" y="138"/>
                  <a:pt x="276" y="136"/>
                </a:cubicBezTo>
                <a:cubicBezTo>
                  <a:pt x="276" y="136"/>
                  <a:pt x="276" y="137"/>
                  <a:pt x="276" y="137"/>
                </a:cubicBezTo>
                <a:cubicBezTo>
                  <a:pt x="275" y="139"/>
                  <a:pt x="272" y="140"/>
                  <a:pt x="272" y="142"/>
                </a:cubicBezTo>
                <a:cubicBezTo>
                  <a:pt x="271" y="142"/>
                  <a:pt x="270" y="143"/>
                  <a:pt x="269" y="143"/>
                </a:cubicBezTo>
                <a:cubicBezTo>
                  <a:pt x="267" y="140"/>
                  <a:pt x="273" y="140"/>
                  <a:pt x="272" y="136"/>
                </a:cubicBezTo>
                <a:cubicBezTo>
                  <a:pt x="273" y="134"/>
                  <a:pt x="276" y="134"/>
                  <a:pt x="278" y="132"/>
                </a:cubicBezTo>
                <a:cubicBezTo>
                  <a:pt x="276" y="132"/>
                  <a:pt x="278" y="130"/>
                  <a:pt x="276" y="130"/>
                </a:cubicBezTo>
                <a:cubicBezTo>
                  <a:pt x="277" y="129"/>
                  <a:pt x="279" y="130"/>
                  <a:pt x="280" y="128"/>
                </a:cubicBezTo>
                <a:cubicBezTo>
                  <a:pt x="279" y="128"/>
                  <a:pt x="279" y="128"/>
                  <a:pt x="279" y="128"/>
                </a:cubicBezTo>
                <a:cubicBezTo>
                  <a:pt x="279" y="127"/>
                  <a:pt x="282" y="126"/>
                  <a:pt x="281" y="125"/>
                </a:cubicBezTo>
                <a:cubicBezTo>
                  <a:pt x="282" y="123"/>
                  <a:pt x="287" y="124"/>
                  <a:pt x="286" y="122"/>
                </a:cubicBezTo>
                <a:cubicBezTo>
                  <a:pt x="285" y="121"/>
                  <a:pt x="286" y="123"/>
                  <a:pt x="284" y="122"/>
                </a:cubicBezTo>
                <a:cubicBezTo>
                  <a:pt x="284" y="122"/>
                  <a:pt x="284" y="122"/>
                  <a:pt x="284" y="122"/>
                </a:cubicBezTo>
                <a:cubicBezTo>
                  <a:pt x="285" y="122"/>
                  <a:pt x="286" y="122"/>
                  <a:pt x="286" y="121"/>
                </a:cubicBezTo>
                <a:cubicBezTo>
                  <a:pt x="285" y="120"/>
                  <a:pt x="285" y="120"/>
                  <a:pt x="285" y="120"/>
                </a:cubicBezTo>
                <a:cubicBezTo>
                  <a:pt x="286" y="120"/>
                  <a:pt x="287" y="121"/>
                  <a:pt x="288" y="120"/>
                </a:cubicBezTo>
                <a:cubicBezTo>
                  <a:pt x="288" y="119"/>
                  <a:pt x="286" y="120"/>
                  <a:pt x="287" y="119"/>
                </a:cubicBezTo>
                <a:cubicBezTo>
                  <a:pt x="288" y="119"/>
                  <a:pt x="290" y="119"/>
                  <a:pt x="291" y="118"/>
                </a:cubicBezTo>
                <a:cubicBezTo>
                  <a:pt x="291" y="117"/>
                  <a:pt x="293" y="115"/>
                  <a:pt x="291" y="115"/>
                </a:cubicBezTo>
                <a:cubicBezTo>
                  <a:pt x="292" y="115"/>
                  <a:pt x="294" y="115"/>
                  <a:pt x="294" y="114"/>
                </a:cubicBezTo>
                <a:cubicBezTo>
                  <a:pt x="294" y="113"/>
                  <a:pt x="292" y="115"/>
                  <a:pt x="292" y="113"/>
                </a:cubicBezTo>
                <a:cubicBezTo>
                  <a:pt x="293" y="112"/>
                  <a:pt x="295" y="113"/>
                  <a:pt x="295" y="112"/>
                </a:cubicBezTo>
                <a:cubicBezTo>
                  <a:pt x="295" y="111"/>
                  <a:pt x="294" y="112"/>
                  <a:pt x="294" y="112"/>
                </a:cubicBezTo>
                <a:cubicBezTo>
                  <a:pt x="294" y="111"/>
                  <a:pt x="294" y="111"/>
                  <a:pt x="294" y="111"/>
                </a:cubicBezTo>
                <a:cubicBezTo>
                  <a:pt x="296" y="111"/>
                  <a:pt x="298" y="110"/>
                  <a:pt x="300" y="111"/>
                </a:cubicBezTo>
                <a:cubicBezTo>
                  <a:pt x="301" y="110"/>
                  <a:pt x="301" y="110"/>
                  <a:pt x="301" y="110"/>
                </a:cubicBezTo>
                <a:cubicBezTo>
                  <a:pt x="298" y="110"/>
                  <a:pt x="298" y="110"/>
                  <a:pt x="298" y="110"/>
                </a:cubicBezTo>
                <a:cubicBezTo>
                  <a:pt x="299" y="109"/>
                  <a:pt x="301" y="108"/>
                  <a:pt x="300" y="108"/>
                </a:cubicBezTo>
                <a:cubicBezTo>
                  <a:pt x="302" y="107"/>
                  <a:pt x="303" y="106"/>
                  <a:pt x="305" y="106"/>
                </a:cubicBezTo>
                <a:cubicBezTo>
                  <a:pt x="305" y="106"/>
                  <a:pt x="303" y="107"/>
                  <a:pt x="304" y="108"/>
                </a:cubicBezTo>
                <a:cubicBezTo>
                  <a:pt x="305" y="108"/>
                  <a:pt x="303" y="109"/>
                  <a:pt x="303" y="109"/>
                </a:cubicBezTo>
                <a:cubicBezTo>
                  <a:pt x="303" y="109"/>
                  <a:pt x="303" y="109"/>
                  <a:pt x="303" y="109"/>
                </a:cubicBezTo>
                <a:cubicBezTo>
                  <a:pt x="303" y="110"/>
                  <a:pt x="302" y="111"/>
                  <a:pt x="302" y="112"/>
                </a:cubicBezTo>
                <a:cubicBezTo>
                  <a:pt x="302" y="112"/>
                  <a:pt x="301" y="112"/>
                  <a:pt x="301" y="112"/>
                </a:cubicBezTo>
                <a:cubicBezTo>
                  <a:pt x="301" y="113"/>
                  <a:pt x="301" y="113"/>
                  <a:pt x="301" y="113"/>
                </a:cubicBezTo>
                <a:cubicBezTo>
                  <a:pt x="300" y="113"/>
                  <a:pt x="299" y="113"/>
                  <a:pt x="299" y="113"/>
                </a:cubicBezTo>
                <a:cubicBezTo>
                  <a:pt x="299" y="114"/>
                  <a:pt x="301" y="114"/>
                  <a:pt x="301" y="114"/>
                </a:cubicBezTo>
                <a:cubicBezTo>
                  <a:pt x="300" y="115"/>
                  <a:pt x="299" y="115"/>
                  <a:pt x="299" y="116"/>
                </a:cubicBezTo>
                <a:cubicBezTo>
                  <a:pt x="300" y="117"/>
                  <a:pt x="301" y="115"/>
                  <a:pt x="302" y="115"/>
                </a:cubicBezTo>
                <a:cubicBezTo>
                  <a:pt x="302" y="116"/>
                  <a:pt x="302" y="116"/>
                  <a:pt x="302" y="116"/>
                </a:cubicBezTo>
                <a:cubicBezTo>
                  <a:pt x="301" y="116"/>
                  <a:pt x="301" y="117"/>
                  <a:pt x="300" y="118"/>
                </a:cubicBezTo>
                <a:cubicBezTo>
                  <a:pt x="300" y="118"/>
                  <a:pt x="300" y="118"/>
                  <a:pt x="300" y="118"/>
                </a:cubicBezTo>
                <a:cubicBezTo>
                  <a:pt x="299" y="117"/>
                  <a:pt x="298" y="119"/>
                  <a:pt x="297" y="119"/>
                </a:cubicBezTo>
                <a:cubicBezTo>
                  <a:pt x="296" y="119"/>
                  <a:pt x="298" y="118"/>
                  <a:pt x="296" y="118"/>
                </a:cubicBezTo>
                <a:cubicBezTo>
                  <a:pt x="296" y="119"/>
                  <a:pt x="295" y="120"/>
                  <a:pt x="295" y="121"/>
                </a:cubicBezTo>
                <a:cubicBezTo>
                  <a:pt x="296" y="121"/>
                  <a:pt x="296" y="121"/>
                  <a:pt x="296" y="121"/>
                </a:cubicBezTo>
                <a:cubicBezTo>
                  <a:pt x="296" y="124"/>
                  <a:pt x="292" y="122"/>
                  <a:pt x="291" y="124"/>
                </a:cubicBezTo>
                <a:close/>
                <a:moveTo>
                  <a:pt x="339" y="342"/>
                </a:moveTo>
                <a:cubicBezTo>
                  <a:pt x="339" y="341"/>
                  <a:pt x="339" y="341"/>
                  <a:pt x="339" y="341"/>
                </a:cubicBezTo>
                <a:cubicBezTo>
                  <a:pt x="340" y="341"/>
                  <a:pt x="341" y="342"/>
                  <a:pt x="341" y="342"/>
                </a:cubicBezTo>
                <a:lnTo>
                  <a:pt x="339" y="342"/>
                </a:lnTo>
                <a:close/>
                <a:moveTo>
                  <a:pt x="342" y="344"/>
                </a:moveTo>
                <a:cubicBezTo>
                  <a:pt x="341" y="344"/>
                  <a:pt x="341" y="344"/>
                  <a:pt x="341" y="344"/>
                </a:cubicBezTo>
                <a:cubicBezTo>
                  <a:pt x="341" y="344"/>
                  <a:pt x="341" y="344"/>
                  <a:pt x="341" y="344"/>
                </a:cubicBezTo>
                <a:cubicBezTo>
                  <a:pt x="342" y="344"/>
                  <a:pt x="342" y="343"/>
                  <a:pt x="342" y="344"/>
                </a:cubicBezTo>
                <a:close/>
                <a:moveTo>
                  <a:pt x="336" y="344"/>
                </a:moveTo>
                <a:cubicBezTo>
                  <a:pt x="336" y="343"/>
                  <a:pt x="336" y="343"/>
                  <a:pt x="336" y="343"/>
                </a:cubicBezTo>
                <a:cubicBezTo>
                  <a:pt x="337" y="342"/>
                  <a:pt x="337" y="342"/>
                  <a:pt x="337" y="342"/>
                </a:cubicBezTo>
                <a:cubicBezTo>
                  <a:pt x="336" y="343"/>
                  <a:pt x="338" y="344"/>
                  <a:pt x="336" y="344"/>
                </a:cubicBezTo>
                <a:close/>
                <a:moveTo>
                  <a:pt x="336" y="336"/>
                </a:moveTo>
                <a:cubicBezTo>
                  <a:pt x="335" y="336"/>
                  <a:pt x="335" y="336"/>
                  <a:pt x="335" y="336"/>
                </a:cubicBezTo>
                <a:cubicBezTo>
                  <a:pt x="335" y="336"/>
                  <a:pt x="335" y="336"/>
                  <a:pt x="334" y="336"/>
                </a:cubicBezTo>
                <a:cubicBezTo>
                  <a:pt x="333" y="336"/>
                  <a:pt x="333" y="336"/>
                  <a:pt x="333" y="336"/>
                </a:cubicBezTo>
                <a:cubicBezTo>
                  <a:pt x="334" y="335"/>
                  <a:pt x="334" y="335"/>
                  <a:pt x="334" y="335"/>
                </a:cubicBezTo>
                <a:cubicBezTo>
                  <a:pt x="335" y="336"/>
                  <a:pt x="335" y="336"/>
                  <a:pt x="335" y="336"/>
                </a:cubicBezTo>
                <a:cubicBezTo>
                  <a:pt x="335" y="335"/>
                  <a:pt x="336" y="336"/>
                  <a:pt x="336" y="336"/>
                </a:cubicBezTo>
                <a:cubicBezTo>
                  <a:pt x="336" y="336"/>
                  <a:pt x="335" y="336"/>
                  <a:pt x="336" y="336"/>
                </a:cubicBezTo>
                <a:close/>
                <a:moveTo>
                  <a:pt x="336" y="351"/>
                </a:moveTo>
                <a:cubicBezTo>
                  <a:pt x="335" y="350"/>
                  <a:pt x="335" y="350"/>
                  <a:pt x="335" y="350"/>
                </a:cubicBezTo>
                <a:cubicBezTo>
                  <a:pt x="336" y="350"/>
                  <a:pt x="336" y="350"/>
                  <a:pt x="336" y="350"/>
                </a:cubicBezTo>
                <a:cubicBezTo>
                  <a:pt x="336" y="350"/>
                  <a:pt x="336" y="350"/>
                  <a:pt x="336" y="351"/>
                </a:cubicBezTo>
                <a:close/>
                <a:moveTo>
                  <a:pt x="335" y="348"/>
                </a:moveTo>
                <a:cubicBezTo>
                  <a:pt x="334" y="348"/>
                  <a:pt x="334" y="348"/>
                  <a:pt x="334" y="348"/>
                </a:cubicBezTo>
                <a:cubicBezTo>
                  <a:pt x="335" y="347"/>
                  <a:pt x="337" y="347"/>
                  <a:pt x="336" y="346"/>
                </a:cubicBezTo>
                <a:cubicBezTo>
                  <a:pt x="336" y="346"/>
                  <a:pt x="336" y="346"/>
                  <a:pt x="336" y="346"/>
                </a:cubicBezTo>
                <a:cubicBezTo>
                  <a:pt x="336" y="347"/>
                  <a:pt x="336" y="347"/>
                  <a:pt x="336" y="347"/>
                </a:cubicBezTo>
                <a:cubicBezTo>
                  <a:pt x="335" y="348"/>
                  <a:pt x="335" y="348"/>
                  <a:pt x="335" y="348"/>
                </a:cubicBezTo>
                <a:close/>
                <a:moveTo>
                  <a:pt x="333" y="332"/>
                </a:moveTo>
                <a:cubicBezTo>
                  <a:pt x="333" y="332"/>
                  <a:pt x="333" y="332"/>
                  <a:pt x="334" y="332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2"/>
                  <a:pt x="333" y="334"/>
                  <a:pt x="332" y="334"/>
                </a:cubicBezTo>
                <a:cubicBezTo>
                  <a:pt x="330" y="333"/>
                  <a:pt x="330" y="333"/>
                  <a:pt x="330" y="333"/>
                </a:cubicBezTo>
                <a:cubicBezTo>
                  <a:pt x="331" y="332"/>
                  <a:pt x="331" y="332"/>
                  <a:pt x="331" y="332"/>
                </a:cubicBezTo>
                <a:cubicBezTo>
                  <a:pt x="331" y="333"/>
                  <a:pt x="331" y="333"/>
                  <a:pt x="331" y="333"/>
                </a:cubicBezTo>
                <a:cubicBezTo>
                  <a:pt x="332" y="333"/>
                  <a:pt x="332" y="332"/>
                  <a:pt x="333" y="332"/>
                </a:cubicBezTo>
                <a:close/>
                <a:moveTo>
                  <a:pt x="303" y="122"/>
                </a:moveTo>
                <a:cubicBezTo>
                  <a:pt x="303" y="120"/>
                  <a:pt x="303" y="120"/>
                  <a:pt x="303" y="120"/>
                </a:cubicBezTo>
                <a:cubicBezTo>
                  <a:pt x="304" y="121"/>
                  <a:pt x="305" y="121"/>
                  <a:pt x="304" y="122"/>
                </a:cubicBezTo>
                <a:lnTo>
                  <a:pt x="303" y="122"/>
                </a:lnTo>
                <a:close/>
                <a:moveTo>
                  <a:pt x="335" y="333"/>
                </a:moveTo>
                <a:cubicBezTo>
                  <a:pt x="335" y="332"/>
                  <a:pt x="335" y="332"/>
                  <a:pt x="335" y="332"/>
                </a:cubicBezTo>
                <a:cubicBezTo>
                  <a:pt x="335" y="332"/>
                  <a:pt x="336" y="331"/>
                  <a:pt x="336" y="332"/>
                </a:cubicBezTo>
                <a:cubicBezTo>
                  <a:pt x="337" y="332"/>
                  <a:pt x="336" y="332"/>
                  <a:pt x="336" y="332"/>
                </a:cubicBezTo>
                <a:lnTo>
                  <a:pt x="335" y="333"/>
                </a:lnTo>
                <a:close/>
                <a:moveTo>
                  <a:pt x="339" y="341"/>
                </a:moveTo>
                <a:cubicBezTo>
                  <a:pt x="339" y="341"/>
                  <a:pt x="338" y="341"/>
                  <a:pt x="337" y="342"/>
                </a:cubicBezTo>
                <a:cubicBezTo>
                  <a:pt x="337" y="341"/>
                  <a:pt x="338" y="341"/>
                  <a:pt x="339" y="341"/>
                </a:cubicBezTo>
                <a:close/>
                <a:moveTo>
                  <a:pt x="339" y="330"/>
                </a:moveTo>
                <a:cubicBezTo>
                  <a:pt x="337" y="330"/>
                  <a:pt x="336" y="329"/>
                  <a:pt x="337" y="329"/>
                </a:cubicBezTo>
                <a:cubicBezTo>
                  <a:pt x="337" y="329"/>
                  <a:pt x="338" y="329"/>
                  <a:pt x="339" y="329"/>
                </a:cubicBezTo>
                <a:lnTo>
                  <a:pt x="339" y="330"/>
                </a:lnTo>
                <a:close/>
                <a:moveTo>
                  <a:pt x="329" y="333"/>
                </a:moveTo>
                <a:cubicBezTo>
                  <a:pt x="329" y="334"/>
                  <a:pt x="329" y="334"/>
                  <a:pt x="329" y="334"/>
                </a:cubicBezTo>
                <a:cubicBezTo>
                  <a:pt x="329" y="334"/>
                  <a:pt x="329" y="334"/>
                  <a:pt x="329" y="334"/>
                </a:cubicBezTo>
                <a:cubicBezTo>
                  <a:pt x="329" y="333"/>
                  <a:pt x="329" y="333"/>
                  <a:pt x="329" y="333"/>
                </a:cubicBezTo>
                <a:close/>
                <a:moveTo>
                  <a:pt x="326" y="338"/>
                </a:moveTo>
                <a:cubicBezTo>
                  <a:pt x="327" y="338"/>
                  <a:pt x="327" y="338"/>
                  <a:pt x="327" y="338"/>
                </a:cubicBezTo>
                <a:cubicBezTo>
                  <a:pt x="327" y="338"/>
                  <a:pt x="327" y="338"/>
                  <a:pt x="327" y="338"/>
                </a:cubicBezTo>
                <a:cubicBezTo>
                  <a:pt x="326" y="338"/>
                  <a:pt x="326" y="338"/>
                  <a:pt x="326" y="338"/>
                </a:cubicBezTo>
                <a:close/>
                <a:moveTo>
                  <a:pt x="325" y="335"/>
                </a:moveTo>
                <a:cubicBezTo>
                  <a:pt x="325" y="336"/>
                  <a:pt x="325" y="336"/>
                  <a:pt x="325" y="336"/>
                </a:cubicBezTo>
                <a:cubicBezTo>
                  <a:pt x="325" y="336"/>
                  <a:pt x="324" y="336"/>
                  <a:pt x="324" y="336"/>
                </a:cubicBezTo>
                <a:lnTo>
                  <a:pt x="325" y="335"/>
                </a:lnTo>
                <a:close/>
                <a:moveTo>
                  <a:pt x="328" y="343"/>
                </a:moveTo>
                <a:cubicBezTo>
                  <a:pt x="328" y="344"/>
                  <a:pt x="328" y="344"/>
                  <a:pt x="327" y="344"/>
                </a:cubicBezTo>
                <a:cubicBezTo>
                  <a:pt x="327" y="343"/>
                  <a:pt x="328" y="343"/>
                  <a:pt x="328" y="343"/>
                </a:cubicBezTo>
                <a:close/>
                <a:moveTo>
                  <a:pt x="328" y="341"/>
                </a:moveTo>
                <a:cubicBezTo>
                  <a:pt x="328" y="341"/>
                  <a:pt x="328" y="341"/>
                  <a:pt x="328" y="341"/>
                </a:cubicBezTo>
                <a:cubicBezTo>
                  <a:pt x="328" y="341"/>
                  <a:pt x="329" y="341"/>
                  <a:pt x="329" y="341"/>
                </a:cubicBezTo>
                <a:lnTo>
                  <a:pt x="328" y="341"/>
                </a:lnTo>
                <a:close/>
                <a:moveTo>
                  <a:pt x="328" y="345"/>
                </a:moveTo>
                <a:cubicBezTo>
                  <a:pt x="327" y="345"/>
                  <a:pt x="327" y="345"/>
                  <a:pt x="327" y="345"/>
                </a:cubicBezTo>
                <a:cubicBezTo>
                  <a:pt x="328" y="345"/>
                  <a:pt x="329" y="345"/>
                  <a:pt x="329" y="345"/>
                </a:cubicBezTo>
                <a:cubicBezTo>
                  <a:pt x="329" y="345"/>
                  <a:pt x="328" y="345"/>
                  <a:pt x="328" y="345"/>
                </a:cubicBezTo>
                <a:close/>
                <a:moveTo>
                  <a:pt x="330" y="351"/>
                </a:moveTo>
                <a:cubicBezTo>
                  <a:pt x="331" y="350"/>
                  <a:pt x="328" y="349"/>
                  <a:pt x="330" y="348"/>
                </a:cubicBezTo>
                <a:cubicBezTo>
                  <a:pt x="331" y="349"/>
                  <a:pt x="331" y="349"/>
                  <a:pt x="331" y="349"/>
                </a:cubicBezTo>
                <a:cubicBezTo>
                  <a:pt x="331" y="349"/>
                  <a:pt x="331" y="348"/>
                  <a:pt x="332" y="348"/>
                </a:cubicBezTo>
                <a:cubicBezTo>
                  <a:pt x="332" y="349"/>
                  <a:pt x="332" y="349"/>
                  <a:pt x="333" y="349"/>
                </a:cubicBezTo>
                <a:cubicBezTo>
                  <a:pt x="332" y="350"/>
                  <a:pt x="331" y="350"/>
                  <a:pt x="330" y="351"/>
                </a:cubicBezTo>
                <a:cubicBezTo>
                  <a:pt x="332" y="352"/>
                  <a:pt x="332" y="350"/>
                  <a:pt x="333" y="351"/>
                </a:cubicBezTo>
                <a:cubicBezTo>
                  <a:pt x="332" y="351"/>
                  <a:pt x="331" y="352"/>
                  <a:pt x="330" y="351"/>
                </a:cubicBezTo>
                <a:close/>
                <a:moveTo>
                  <a:pt x="332" y="339"/>
                </a:moveTo>
                <a:cubicBezTo>
                  <a:pt x="330" y="339"/>
                  <a:pt x="330" y="339"/>
                  <a:pt x="330" y="339"/>
                </a:cubicBezTo>
                <a:cubicBezTo>
                  <a:pt x="330" y="339"/>
                  <a:pt x="330" y="339"/>
                  <a:pt x="330" y="339"/>
                </a:cubicBezTo>
                <a:cubicBezTo>
                  <a:pt x="328" y="339"/>
                  <a:pt x="327" y="339"/>
                  <a:pt x="327" y="338"/>
                </a:cubicBezTo>
                <a:cubicBezTo>
                  <a:pt x="329" y="337"/>
                  <a:pt x="331" y="339"/>
                  <a:pt x="332" y="338"/>
                </a:cubicBezTo>
                <a:cubicBezTo>
                  <a:pt x="333" y="338"/>
                  <a:pt x="332" y="339"/>
                  <a:pt x="332" y="339"/>
                </a:cubicBezTo>
                <a:close/>
                <a:moveTo>
                  <a:pt x="334" y="352"/>
                </a:moveTo>
                <a:cubicBezTo>
                  <a:pt x="334" y="351"/>
                  <a:pt x="334" y="351"/>
                  <a:pt x="334" y="351"/>
                </a:cubicBezTo>
                <a:cubicBezTo>
                  <a:pt x="335" y="351"/>
                  <a:pt x="334" y="352"/>
                  <a:pt x="335" y="352"/>
                </a:cubicBezTo>
                <a:lnTo>
                  <a:pt x="334" y="352"/>
                </a:lnTo>
                <a:close/>
                <a:moveTo>
                  <a:pt x="338" y="356"/>
                </a:moveTo>
                <a:cubicBezTo>
                  <a:pt x="338" y="356"/>
                  <a:pt x="338" y="355"/>
                  <a:pt x="337" y="355"/>
                </a:cubicBezTo>
                <a:cubicBezTo>
                  <a:pt x="337" y="355"/>
                  <a:pt x="337" y="355"/>
                  <a:pt x="337" y="355"/>
                </a:cubicBezTo>
                <a:cubicBezTo>
                  <a:pt x="337" y="355"/>
                  <a:pt x="337" y="355"/>
                  <a:pt x="337" y="355"/>
                </a:cubicBezTo>
                <a:cubicBezTo>
                  <a:pt x="336" y="355"/>
                  <a:pt x="336" y="354"/>
                  <a:pt x="335" y="354"/>
                </a:cubicBezTo>
                <a:cubicBezTo>
                  <a:pt x="336" y="352"/>
                  <a:pt x="336" y="354"/>
                  <a:pt x="337" y="354"/>
                </a:cubicBezTo>
                <a:cubicBezTo>
                  <a:pt x="337" y="354"/>
                  <a:pt x="337" y="355"/>
                  <a:pt x="337" y="355"/>
                </a:cubicBezTo>
                <a:cubicBezTo>
                  <a:pt x="337" y="355"/>
                  <a:pt x="337" y="355"/>
                  <a:pt x="337" y="355"/>
                </a:cubicBezTo>
                <a:cubicBezTo>
                  <a:pt x="338" y="355"/>
                  <a:pt x="339" y="355"/>
                  <a:pt x="338" y="356"/>
                </a:cubicBezTo>
                <a:close/>
                <a:moveTo>
                  <a:pt x="340" y="355"/>
                </a:moveTo>
                <a:cubicBezTo>
                  <a:pt x="340" y="355"/>
                  <a:pt x="340" y="355"/>
                  <a:pt x="340" y="355"/>
                </a:cubicBezTo>
                <a:cubicBezTo>
                  <a:pt x="340" y="354"/>
                  <a:pt x="340" y="354"/>
                  <a:pt x="340" y="354"/>
                </a:cubicBezTo>
                <a:cubicBezTo>
                  <a:pt x="340" y="354"/>
                  <a:pt x="340" y="355"/>
                  <a:pt x="340" y="355"/>
                </a:cubicBezTo>
                <a:close/>
                <a:moveTo>
                  <a:pt x="344" y="351"/>
                </a:moveTo>
                <a:cubicBezTo>
                  <a:pt x="343" y="352"/>
                  <a:pt x="343" y="352"/>
                  <a:pt x="343" y="352"/>
                </a:cubicBezTo>
                <a:cubicBezTo>
                  <a:pt x="343" y="352"/>
                  <a:pt x="343" y="351"/>
                  <a:pt x="342" y="351"/>
                </a:cubicBezTo>
                <a:cubicBezTo>
                  <a:pt x="342" y="351"/>
                  <a:pt x="342" y="352"/>
                  <a:pt x="342" y="352"/>
                </a:cubicBezTo>
                <a:cubicBezTo>
                  <a:pt x="342" y="352"/>
                  <a:pt x="342" y="352"/>
                  <a:pt x="342" y="352"/>
                </a:cubicBezTo>
                <a:cubicBezTo>
                  <a:pt x="341" y="352"/>
                  <a:pt x="340" y="353"/>
                  <a:pt x="340" y="353"/>
                </a:cubicBezTo>
                <a:cubicBezTo>
                  <a:pt x="340" y="354"/>
                  <a:pt x="340" y="354"/>
                  <a:pt x="340" y="354"/>
                </a:cubicBezTo>
                <a:cubicBezTo>
                  <a:pt x="339" y="353"/>
                  <a:pt x="337" y="352"/>
                  <a:pt x="337" y="351"/>
                </a:cubicBezTo>
                <a:cubicBezTo>
                  <a:pt x="338" y="352"/>
                  <a:pt x="338" y="351"/>
                  <a:pt x="338" y="350"/>
                </a:cubicBezTo>
                <a:cubicBezTo>
                  <a:pt x="338" y="349"/>
                  <a:pt x="336" y="349"/>
                  <a:pt x="337" y="348"/>
                </a:cubicBezTo>
                <a:cubicBezTo>
                  <a:pt x="337" y="348"/>
                  <a:pt x="337" y="348"/>
                  <a:pt x="337" y="348"/>
                </a:cubicBezTo>
                <a:cubicBezTo>
                  <a:pt x="339" y="348"/>
                  <a:pt x="341" y="348"/>
                  <a:pt x="341" y="349"/>
                </a:cubicBezTo>
                <a:cubicBezTo>
                  <a:pt x="342" y="349"/>
                  <a:pt x="342" y="349"/>
                  <a:pt x="343" y="349"/>
                </a:cubicBezTo>
                <a:cubicBezTo>
                  <a:pt x="345" y="349"/>
                  <a:pt x="343" y="350"/>
                  <a:pt x="344" y="351"/>
                </a:cubicBezTo>
                <a:close/>
                <a:moveTo>
                  <a:pt x="308" y="108"/>
                </a:moveTo>
                <a:cubicBezTo>
                  <a:pt x="308" y="107"/>
                  <a:pt x="309" y="109"/>
                  <a:pt x="309" y="108"/>
                </a:cubicBezTo>
                <a:cubicBezTo>
                  <a:pt x="307" y="106"/>
                  <a:pt x="311" y="105"/>
                  <a:pt x="312" y="105"/>
                </a:cubicBezTo>
                <a:cubicBezTo>
                  <a:pt x="312" y="106"/>
                  <a:pt x="310" y="106"/>
                  <a:pt x="311" y="107"/>
                </a:cubicBezTo>
                <a:cubicBezTo>
                  <a:pt x="310" y="107"/>
                  <a:pt x="309" y="108"/>
                  <a:pt x="308" y="108"/>
                </a:cubicBezTo>
                <a:close/>
                <a:moveTo>
                  <a:pt x="347" y="353"/>
                </a:moveTo>
                <a:cubicBezTo>
                  <a:pt x="347" y="352"/>
                  <a:pt x="347" y="352"/>
                  <a:pt x="347" y="352"/>
                </a:cubicBezTo>
                <a:cubicBezTo>
                  <a:pt x="348" y="352"/>
                  <a:pt x="346" y="353"/>
                  <a:pt x="348" y="353"/>
                </a:cubicBezTo>
                <a:lnTo>
                  <a:pt x="347" y="353"/>
                </a:lnTo>
                <a:close/>
                <a:moveTo>
                  <a:pt x="312" y="101"/>
                </a:moveTo>
                <a:cubicBezTo>
                  <a:pt x="312" y="101"/>
                  <a:pt x="312" y="101"/>
                  <a:pt x="312" y="101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312" y="100"/>
                  <a:pt x="312" y="100"/>
                  <a:pt x="312" y="100"/>
                </a:cubicBezTo>
                <a:lnTo>
                  <a:pt x="312" y="101"/>
                </a:lnTo>
                <a:close/>
                <a:moveTo>
                  <a:pt x="349" y="353"/>
                </a:moveTo>
                <a:cubicBezTo>
                  <a:pt x="350" y="352"/>
                  <a:pt x="350" y="352"/>
                  <a:pt x="350" y="352"/>
                </a:cubicBezTo>
                <a:cubicBezTo>
                  <a:pt x="351" y="352"/>
                  <a:pt x="351" y="352"/>
                  <a:pt x="351" y="352"/>
                </a:cubicBezTo>
                <a:cubicBezTo>
                  <a:pt x="351" y="353"/>
                  <a:pt x="349" y="353"/>
                  <a:pt x="349" y="353"/>
                </a:cubicBezTo>
                <a:close/>
                <a:moveTo>
                  <a:pt x="348" y="337"/>
                </a:moveTo>
                <a:cubicBezTo>
                  <a:pt x="347" y="336"/>
                  <a:pt x="349" y="336"/>
                  <a:pt x="349" y="335"/>
                </a:cubicBezTo>
                <a:cubicBezTo>
                  <a:pt x="349" y="336"/>
                  <a:pt x="350" y="337"/>
                  <a:pt x="348" y="337"/>
                </a:cubicBezTo>
                <a:close/>
                <a:moveTo>
                  <a:pt x="351" y="341"/>
                </a:moveTo>
                <a:cubicBezTo>
                  <a:pt x="351" y="342"/>
                  <a:pt x="351" y="342"/>
                  <a:pt x="350" y="342"/>
                </a:cubicBezTo>
                <a:cubicBezTo>
                  <a:pt x="350" y="341"/>
                  <a:pt x="350" y="341"/>
                  <a:pt x="350" y="341"/>
                </a:cubicBezTo>
                <a:lnTo>
                  <a:pt x="351" y="341"/>
                </a:lnTo>
                <a:close/>
                <a:moveTo>
                  <a:pt x="352" y="355"/>
                </a:moveTo>
                <a:cubicBezTo>
                  <a:pt x="352" y="354"/>
                  <a:pt x="355" y="354"/>
                  <a:pt x="353" y="353"/>
                </a:cubicBezTo>
                <a:cubicBezTo>
                  <a:pt x="354" y="354"/>
                  <a:pt x="354" y="354"/>
                  <a:pt x="354" y="354"/>
                </a:cubicBezTo>
                <a:cubicBezTo>
                  <a:pt x="353" y="354"/>
                  <a:pt x="354" y="355"/>
                  <a:pt x="352" y="355"/>
                </a:cubicBezTo>
                <a:close/>
                <a:moveTo>
                  <a:pt x="356" y="359"/>
                </a:moveTo>
                <a:cubicBezTo>
                  <a:pt x="354" y="359"/>
                  <a:pt x="354" y="359"/>
                  <a:pt x="354" y="359"/>
                </a:cubicBezTo>
                <a:cubicBezTo>
                  <a:pt x="355" y="357"/>
                  <a:pt x="355" y="357"/>
                  <a:pt x="355" y="357"/>
                </a:cubicBezTo>
                <a:cubicBezTo>
                  <a:pt x="355" y="358"/>
                  <a:pt x="356" y="358"/>
                  <a:pt x="356" y="359"/>
                </a:cubicBezTo>
                <a:close/>
                <a:moveTo>
                  <a:pt x="359" y="362"/>
                </a:moveTo>
                <a:cubicBezTo>
                  <a:pt x="359" y="361"/>
                  <a:pt x="359" y="361"/>
                  <a:pt x="359" y="361"/>
                </a:cubicBezTo>
                <a:cubicBezTo>
                  <a:pt x="359" y="362"/>
                  <a:pt x="359" y="362"/>
                  <a:pt x="359" y="362"/>
                </a:cubicBezTo>
                <a:cubicBezTo>
                  <a:pt x="360" y="362"/>
                  <a:pt x="360" y="361"/>
                  <a:pt x="360" y="361"/>
                </a:cubicBezTo>
                <a:lnTo>
                  <a:pt x="359" y="362"/>
                </a:lnTo>
                <a:close/>
                <a:moveTo>
                  <a:pt x="359" y="356"/>
                </a:moveTo>
                <a:cubicBezTo>
                  <a:pt x="358" y="356"/>
                  <a:pt x="357" y="355"/>
                  <a:pt x="357" y="357"/>
                </a:cubicBezTo>
                <a:cubicBezTo>
                  <a:pt x="355" y="355"/>
                  <a:pt x="355" y="355"/>
                  <a:pt x="355" y="355"/>
                </a:cubicBezTo>
                <a:cubicBezTo>
                  <a:pt x="357" y="356"/>
                  <a:pt x="357" y="356"/>
                  <a:pt x="357" y="356"/>
                </a:cubicBezTo>
                <a:cubicBezTo>
                  <a:pt x="356" y="355"/>
                  <a:pt x="357" y="352"/>
                  <a:pt x="355" y="353"/>
                </a:cubicBezTo>
                <a:cubicBezTo>
                  <a:pt x="356" y="352"/>
                  <a:pt x="356" y="352"/>
                  <a:pt x="356" y="352"/>
                </a:cubicBezTo>
                <a:cubicBezTo>
                  <a:pt x="356" y="351"/>
                  <a:pt x="355" y="351"/>
                  <a:pt x="355" y="352"/>
                </a:cubicBezTo>
                <a:cubicBezTo>
                  <a:pt x="355" y="351"/>
                  <a:pt x="356" y="350"/>
                  <a:pt x="357" y="350"/>
                </a:cubicBezTo>
                <a:cubicBezTo>
                  <a:pt x="359" y="351"/>
                  <a:pt x="360" y="354"/>
                  <a:pt x="362" y="352"/>
                </a:cubicBezTo>
                <a:cubicBezTo>
                  <a:pt x="364" y="351"/>
                  <a:pt x="363" y="353"/>
                  <a:pt x="365" y="352"/>
                </a:cubicBezTo>
                <a:cubicBezTo>
                  <a:pt x="366" y="353"/>
                  <a:pt x="366" y="353"/>
                  <a:pt x="366" y="353"/>
                </a:cubicBezTo>
                <a:cubicBezTo>
                  <a:pt x="363" y="354"/>
                  <a:pt x="361" y="354"/>
                  <a:pt x="359" y="356"/>
                </a:cubicBezTo>
                <a:close/>
                <a:moveTo>
                  <a:pt x="356" y="345"/>
                </a:moveTo>
                <a:cubicBezTo>
                  <a:pt x="356" y="345"/>
                  <a:pt x="357" y="343"/>
                  <a:pt x="357" y="344"/>
                </a:cubicBezTo>
                <a:cubicBezTo>
                  <a:pt x="356" y="346"/>
                  <a:pt x="359" y="347"/>
                  <a:pt x="357" y="347"/>
                </a:cubicBezTo>
                <a:cubicBezTo>
                  <a:pt x="357" y="347"/>
                  <a:pt x="356" y="346"/>
                  <a:pt x="356" y="346"/>
                </a:cubicBezTo>
                <a:cubicBezTo>
                  <a:pt x="355" y="346"/>
                  <a:pt x="355" y="346"/>
                  <a:pt x="355" y="347"/>
                </a:cubicBezTo>
                <a:cubicBezTo>
                  <a:pt x="355" y="346"/>
                  <a:pt x="355" y="346"/>
                  <a:pt x="355" y="346"/>
                </a:cubicBezTo>
                <a:cubicBezTo>
                  <a:pt x="356" y="345"/>
                  <a:pt x="356" y="345"/>
                  <a:pt x="356" y="345"/>
                </a:cubicBezTo>
                <a:close/>
                <a:moveTo>
                  <a:pt x="361" y="343"/>
                </a:moveTo>
                <a:cubicBezTo>
                  <a:pt x="361" y="343"/>
                  <a:pt x="361" y="343"/>
                  <a:pt x="361" y="344"/>
                </a:cubicBezTo>
                <a:cubicBezTo>
                  <a:pt x="361" y="344"/>
                  <a:pt x="360" y="344"/>
                  <a:pt x="360" y="344"/>
                </a:cubicBezTo>
                <a:lnTo>
                  <a:pt x="361" y="343"/>
                </a:lnTo>
                <a:close/>
                <a:moveTo>
                  <a:pt x="358" y="333"/>
                </a:moveTo>
                <a:cubicBezTo>
                  <a:pt x="359" y="332"/>
                  <a:pt x="359" y="332"/>
                  <a:pt x="359" y="332"/>
                </a:cubicBezTo>
                <a:cubicBezTo>
                  <a:pt x="359" y="333"/>
                  <a:pt x="359" y="333"/>
                  <a:pt x="359" y="333"/>
                </a:cubicBezTo>
                <a:lnTo>
                  <a:pt x="358" y="333"/>
                </a:lnTo>
                <a:close/>
                <a:moveTo>
                  <a:pt x="362" y="346"/>
                </a:moveTo>
                <a:cubicBezTo>
                  <a:pt x="362" y="346"/>
                  <a:pt x="362" y="346"/>
                  <a:pt x="362" y="346"/>
                </a:cubicBezTo>
                <a:cubicBezTo>
                  <a:pt x="362" y="347"/>
                  <a:pt x="362" y="347"/>
                  <a:pt x="362" y="347"/>
                </a:cubicBezTo>
                <a:cubicBezTo>
                  <a:pt x="361" y="347"/>
                  <a:pt x="361" y="347"/>
                  <a:pt x="362" y="346"/>
                </a:cubicBezTo>
                <a:close/>
                <a:moveTo>
                  <a:pt x="329" y="87"/>
                </a:moveTo>
                <a:cubicBezTo>
                  <a:pt x="329" y="87"/>
                  <a:pt x="330" y="89"/>
                  <a:pt x="328" y="90"/>
                </a:cubicBezTo>
                <a:cubicBezTo>
                  <a:pt x="327" y="89"/>
                  <a:pt x="327" y="90"/>
                  <a:pt x="326" y="90"/>
                </a:cubicBezTo>
                <a:cubicBezTo>
                  <a:pt x="326" y="91"/>
                  <a:pt x="326" y="91"/>
                  <a:pt x="326" y="91"/>
                </a:cubicBezTo>
                <a:cubicBezTo>
                  <a:pt x="326" y="91"/>
                  <a:pt x="325" y="91"/>
                  <a:pt x="325" y="92"/>
                </a:cubicBezTo>
                <a:cubicBezTo>
                  <a:pt x="323" y="93"/>
                  <a:pt x="323" y="93"/>
                  <a:pt x="323" y="93"/>
                </a:cubicBezTo>
                <a:cubicBezTo>
                  <a:pt x="323" y="94"/>
                  <a:pt x="321" y="94"/>
                  <a:pt x="320" y="95"/>
                </a:cubicBezTo>
                <a:cubicBezTo>
                  <a:pt x="317" y="96"/>
                  <a:pt x="318" y="93"/>
                  <a:pt x="316" y="93"/>
                </a:cubicBezTo>
                <a:cubicBezTo>
                  <a:pt x="314" y="94"/>
                  <a:pt x="312" y="96"/>
                  <a:pt x="310" y="94"/>
                </a:cubicBezTo>
                <a:cubicBezTo>
                  <a:pt x="311" y="93"/>
                  <a:pt x="310" y="93"/>
                  <a:pt x="308" y="94"/>
                </a:cubicBezTo>
                <a:cubicBezTo>
                  <a:pt x="308" y="95"/>
                  <a:pt x="307" y="95"/>
                  <a:pt x="306" y="95"/>
                </a:cubicBezTo>
                <a:cubicBezTo>
                  <a:pt x="306" y="93"/>
                  <a:pt x="303" y="94"/>
                  <a:pt x="302" y="93"/>
                </a:cubicBezTo>
                <a:cubicBezTo>
                  <a:pt x="301" y="94"/>
                  <a:pt x="299" y="94"/>
                  <a:pt x="299" y="95"/>
                </a:cubicBezTo>
                <a:cubicBezTo>
                  <a:pt x="299" y="95"/>
                  <a:pt x="299" y="97"/>
                  <a:pt x="298" y="97"/>
                </a:cubicBezTo>
                <a:cubicBezTo>
                  <a:pt x="298" y="95"/>
                  <a:pt x="298" y="93"/>
                  <a:pt x="300" y="92"/>
                </a:cubicBezTo>
                <a:cubicBezTo>
                  <a:pt x="298" y="91"/>
                  <a:pt x="298" y="91"/>
                  <a:pt x="298" y="91"/>
                </a:cubicBezTo>
                <a:cubicBezTo>
                  <a:pt x="300" y="91"/>
                  <a:pt x="301" y="88"/>
                  <a:pt x="303" y="90"/>
                </a:cubicBezTo>
                <a:cubicBezTo>
                  <a:pt x="306" y="88"/>
                  <a:pt x="307" y="92"/>
                  <a:pt x="308" y="91"/>
                </a:cubicBezTo>
                <a:cubicBezTo>
                  <a:pt x="311" y="91"/>
                  <a:pt x="314" y="90"/>
                  <a:pt x="316" y="89"/>
                </a:cubicBezTo>
                <a:cubicBezTo>
                  <a:pt x="317" y="89"/>
                  <a:pt x="318" y="90"/>
                  <a:pt x="319" y="89"/>
                </a:cubicBezTo>
                <a:cubicBezTo>
                  <a:pt x="320" y="90"/>
                  <a:pt x="320" y="90"/>
                  <a:pt x="320" y="90"/>
                </a:cubicBezTo>
                <a:cubicBezTo>
                  <a:pt x="320" y="90"/>
                  <a:pt x="319" y="90"/>
                  <a:pt x="318" y="90"/>
                </a:cubicBezTo>
                <a:cubicBezTo>
                  <a:pt x="319" y="91"/>
                  <a:pt x="318" y="93"/>
                  <a:pt x="320" y="93"/>
                </a:cubicBezTo>
                <a:cubicBezTo>
                  <a:pt x="320" y="91"/>
                  <a:pt x="325" y="90"/>
                  <a:pt x="321" y="89"/>
                </a:cubicBezTo>
                <a:cubicBezTo>
                  <a:pt x="321" y="88"/>
                  <a:pt x="321" y="88"/>
                  <a:pt x="321" y="88"/>
                </a:cubicBezTo>
                <a:cubicBezTo>
                  <a:pt x="321" y="88"/>
                  <a:pt x="322" y="89"/>
                  <a:pt x="322" y="88"/>
                </a:cubicBezTo>
                <a:cubicBezTo>
                  <a:pt x="323" y="88"/>
                  <a:pt x="323" y="87"/>
                  <a:pt x="323" y="87"/>
                </a:cubicBezTo>
                <a:cubicBezTo>
                  <a:pt x="324" y="87"/>
                  <a:pt x="324" y="87"/>
                  <a:pt x="324" y="87"/>
                </a:cubicBezTo>
                <a:cubicBezTo>
                  <a:pt x="325" y="86"/>
                  <a:pt x="323" y="85"/>
                  <a:pt x="324" y="85"/>
                </a:cubicBezTo>
                <a:cubicBezTo>
                  <a:pt x="324" y="85"/>
                  <a:pt x="326" y="85"/>
                  <a:pt x="327" y="86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7" y="87"/>
                  <a:pt x="329" y="86"/>
                  <a:pt x="331" y="85"/>
                </a:cubicBezTo>
                <a:cubicBezTo>
                  <a:pt x="331" y="85"/>
                  <a:pt x="331" y="85"/>
                  <a:pt x="332" y="85"/>
                </a:cubicBezTo>
                <a:cubicBezTo>
                  <a:pt x="332" y="87"/>
                  <a:pt x="330" y="86"/>
                  <a:pt x="329" y="87"/>
                </a:cubicBezTo>
                <a:close/>
                <a:moveTo>
                  <a:pt x="367" y="339"/>
                </a:moveTo>
                <a:cubicBezTo>
                  <a:pt x="367" y="339"/>
                  <a:pt x="367" y="340"/>
                  <a:pt x="367" y="340"/>
                </a:cubicBezTo>
                <a:cubicBezTo>
                  <a:pt x="366" y="340"/>
                  <a:pt x="366" y="340"/>
                  <a:pt x="366" y="340"/>
                </a:cubicBezTo>
                <a:lnTo>
                  <a:pt x="367" y="339"/>
                </a:lnTo>
                <a:close/>
                <a:moveTo>
                  <a:pt x="371" y="352"/>
                </a:moveTo>
                <a:cubicBezTo>
                  <a:pt x="371" y="351"/>
                  <a:pt x="371" y="351"/>
                  <a:pt x="371" y="351"/>
                </a:cubicBezTo>
                <a:cubicBezTo>
                  <a:pt x="371" y="352"/>
                  <a:pt x="372" y="352"/>
                  <a:pt x="372" y="352"/>
                </a:cubicBezTo>
                <a:lnTo>
                  <a:pt x="371" y="352"/>
                </a:lnTo>
                <a:close/>
                <a:moveTo>
                  <a:pt x="372" y="345"/>
                </a:moveTo>
                <a:cubicBezTo>
                  <a:pt x="372" y="344"/>
                  <a:pt x="365" y="345"/>
                  <a:pt x="369" y="343"/>
                </a:cubicBezTo>
                <a:cubicBezTo>
                  <a:pt x="370" y="343"/>
                  <a:pt x="371" y="343"/>
                  <a:pt x="372" y="343"/>
                </a:cubicBezTo>
                <a:cubicBezTo>
                  <a:pt x="371" y="343"/>
                  <a:pt x="371" y="344"/>
                  <a:pt x="371" y="344"/>
                </a:cubicBezTo>
                <a:lnTo>
                  <a:pt x="372" y="345"/>
                </a:lnTo>
                <a:close/>
                <a:moveTo>
                  <a:pt x="369" y="333"/>
                </a:moveTo>
                <a:cubicBezTo>
                  <a:pt x="368" y="333"/>
                  <a:pt x="368" y="333"/>
                  <a:pt x="368" y="333"/>
                </a:cubicBezTo>
                <a:cubicBezTo>
                  <a:pt x="368" y="333"/>
                  <a:pt x="368" y="333"/>
                  <a:pt x="368" y="333"/>
                </a:cubicBezTo>
                <a:cubicBezTo>
                  <a:pt x="369" y="333"/>
                  <a:pt x="369" y="333"/>
                  <a:pt x="369" y="333"/>
                </a:cubicBezTo>
                <a:cubicBezTo>
                  <a:pt x="369" y="333"/>
                  <a:pt x="369" y="333"/>
                  <a:pt x="369" y="333"/>
                </a:cubicBezTo>
                <a:close/>
                <a:moveTo>
                  <a:pt x="370" y="337"/>
                </a:moveTo>
                <a:cubicBezTo>
                  <a:pt x="370" y="337"/>
                  <a:pt x="370" y="337"/>
                  <a:pt x="370" y="337"/>
                </a:cubicBezTo>
                <a:cubicBezTo>
                  <a:pt x="369" y="337"/>
                  <a:pt x="369" y="337"/>
                  <a:pt x="369" y="337"/>
                </a:cubicBezTo>
                <a:lnTo>
                  <a:pt x="370" y="337"/>
                </a:lnTo>
                <a:close/>
                <a:moveTo>
                  <a:pt x="369" y="326"/>
                </a:moveTo>
                <a:cubicBezTo>
                  <a:pt x="370" y="326"/>
                  <a:pt x="370" y="325"/>
                  <a:pt x="370" y="325"/>
                </a:cubicBezTo>
                <a:cubicBezTo>
                  <a:pt x="371" y="325"/>
                  <a:pt x="371" y="325"/>
                  <a:pt x="371" y="325"/>
                </a:cubicBezTo>
                <a:cubicBezTo>
                  <a:pt x="371" y="325"/>
                  <a:pt x="370" y="326"/>
                  <a:pt x="369" y="326"/>
                </a:cubicBezTo>
                <a:close/>
                <a:moveTo>
                  <a:pt x="371" y="335"/>
                </a:moveTo>
                <a:cubicBezTo>
                  <a:pt x="371" y="334"/>
                  <a:pt x="371" y="334"/>
                  <a:pt x="371" y="334"/>
                </a:cubicBezTo>
                <a:cubicBezTo>
                  <a:pt x="374" y="334"/>
                  <a:pt x="374" y="334"/>
                  <a:pt x="374" y="334"/>
                </a:cubicBezTo>
                <a:cubicBezTo>
                  <a:pt x="373" y="334"/>
                  <a:pt x="373" y="336"/>
                  <a:pt x="371" y="335"/>
                </a:cubicBezTo>
                <a:close/>
                <a:moveTo>
                  <a:pt x="377" y="353"/>
                </a:moveTo>
                <a:cubicBezTo>
                  <a:pt x="377" y="352"/>
                  <a:pt x="377" y="352"/>
                  <a:pt x="377" y="352"/>
                </a:cubicBezTo>
                <a:cubicBezTo>
                  <a:pt x="378" y="352"/>
                  <a:pt x="378" y="352"/>
                  <a:pt x="378" y="352"/>
                </a:cubicBezTo>
                <a:lnTo>
                  <a:pt x="377" y="353"/>
                </a:lnTo>
                <a:close/>
                <a:moveTo>
                  <a:pt x="376" y="334"/>
                </a:moveTo>
                <a:cubicBezTo>
                  <a:pt x="375" y="333"/>
                  <a:pt x="375" y="333"/>
                  <a:pt x="375" y="333"/>
                </a:cubicBezTo>
                <a:cubicBezTo>
                  <a:pt x="376" y="333"/>
                  <a:pt x="376" y="333"/>
                  <a:pt x="376" y="333"/>
                </a:cubicBezTo>
                <a:cubicBezTo>
                  <a:pt x="376" y="334"/>
                  <a:pt x="376" y="334"/>
                  <a:pt x="376" y="334"/>
                </a:cubicBezTo>
                <a:close/>
                <a:moveTo>
                  <a:pt x="340" y="97"/>
                </a:moveTo>
                <a:cubicBezTo>
                  <a:pt x="339" y="96"/>
                  <a:pt x="341" y="91"/>
                  <a:pt x="337" y="93"/>
                </a:cubicBezTo>
                <a:cubicBezTo>
                  <a:pt x="337" y="93"/>
                  <a:pt x="338" y="93"/>
                  <a:pt x="338" y="93"/>
                </a:cubicBezTo>
                <a:cubicBezTo>
                  <a:pt x="336" y="90"/>
                  <a:pt x="330" y="96"/>
                  <a:pt x="333" y="91"/>
                </a:cubicBezTo>
                <a:cubicBezTo>
                  <a:pt x="333" y="91"/>
                  <a:pt x="334" y="91"/>
                  <a:pt x="334" y="90"/>
                </a:cubicBezTo>
                <a:cubicBezTo>
                  <a:pt x="334" y="90"/>
                  <a:pt x="334" y="90"/>
                  <a:pt x="334" y="90"/>
                </a:cubicBezTo>
                <a:cubicBezTo>
                  <a:pt x="335" y="90"/>
                  <a:pt x="336" y="90"/>
                  <a:pt x="337" y="89"/>
                </a:cubicBezTo>
                <a:cubicBezTo>
                  <a:pt x="336" y="88"/>
                  <a:pt x="336" y="88"/>
                  <a:pt x="336" y="88"/>
                </a:cubicBezTo>
                <a:cubicBezTo>
                  <a:pt x="343" y="89"/>
                  <a:pt x="343" y="89"/>
                  <a:pt x="343" y="89"/>
                </a:cubicBezTo>
                <a:cubicBezTo>
                  <a:pt x="342" y="91"/>
                  <a:pt x="342" y="91"/>
                  <a:pt x="342" y="91"/>
                </a:cubicBezTo>
                <a:cubicBezTo>
                  <a:pt x="342" y="92"/>
                  <a:pt x="345" y="90"/>
                  <a:pt x="345" y="92"/>
                </a:cubicBezTo>
                <a:cubicBezTo>
                  <a:pt x="344" y="92"/>
                  <a:pt x="344" y="92"/>
                  <a:pt x="344" y="92"/>
                </a:cubicBezTo>
                <a:cubicBezTo>
                  <a:pt x="346" y="93"/>
                  <a:pt x="346" y="93"/>
                  <a:pt x="346" y="93"/>
                </a:cubicBezTo>
                <a:cubicBezTo>
                  <a:pt x="345" y="93"/>
                  <a:pt x="345" y="94"/>
                  <a:pt x="346" y="94"/>
                </a:cubicBezTo>
                <a:cubicBezTo>
                  <a:pt x="345" y="94"/>
                  <a:pt x="345" y="96"/>
                  <a:pt x="344" y="96"/>
                </a:cubicBezTo>
                <a:cubicBezTo>
                  <a:pt x="345" y="96"/>
                  <a:pt x="345" y="96"/>
                  <a:pt x="345" y="96"/>
                </a:cubicBezTo>
                <a:cubicBezTo>
                  <a:pt x="344" y="96"/>
                  <a:pt x="342" y="98"/>
                  <a:pt x="340" y="97"/>
                </a:cubicBezTo>
                <a:close/>
                <a:moveTo>
                  <a:pt x="382" y="354"/>
                </a:moveTo>
                <a:cubicBezTo>
                  <a:pt x="382" y="354"/>
                  <a:pt x="382" y="353"/>
                  <a:pt x="383" y="352"/>
                </a:cubicBezTo>
                <a:cubicBezTo>
                  <a:pt x="383" y="353"/>
                  <a:pt x="383" y="353"/>
                  <a:pt x="382" y="354"/>
                </a:cubicBezTo>
                <a:close/>
                <a:moveTo>
                  <a:pt x="388" y="364"/>
                </a:moveTo>
                <a:cubicBezTo>
                  <a:pt x="387" y="363"/>
                  <a:pt x="387" y="363"/>
                  <a:pt x="387" y="363"/>
                </a:cubicBezTo>
                <a:cubicBezTo>
                  <a:pt x="388" y="363"/>
                  <a:pt x="388" y="363"/>
                  <a:pt x="389" y="363"/>
                </a:cubicBezTo>
                <a:lnTo>
                  <a:pt x="388" y="364"/>
                </a:lnTo>
                <a:close/>
                <a:moveTo>
                  <a:pt x="391" y="362"/>
                </a:moveTo>
                <a:cubicBezTo>
                  <a:pt x="390" y="362"/>
                  <a:pt x="390" y="362"/>
                  <a:pt x="390" y="362"/>
                </a:cubicBezTo>
                <a:cubicBezTo>
                  <a:pt x="390" y="362"/>
                  <a:pt x="391" y="362"/>
                  <a:pt x="391" y="362"/>
                </a:cubicBezTo>
                <a:cubicBezTo>
                  <a:pt x="391" y="362"/>
                  <a:pt x="391" y="362"/>
                  <a:pt x="391" y="362"/>
                </a:cubicBezTo>
                <a:close/>
                <a:moveTo>
                  <a:pt x="391" y="361"/>
                </a:moveTo>
                <a:cubicBezTo>
                  <a:pt x="391" y="360"/>
                  <a:pt x="391" y="360"/>
                  <a:pt x="391" y="360"/>
                </a:cubicBezTo>
                <a:cubicBezTo>
                  <a:pt x="392" y="360"/>
                  <a:pt x="392" y="360"/>
                  <a:pt x="392" y="360"/>
                </a:cubicBezTo>
                <a:lnTo>
                  <a:pt x="391" y="361"/>
                </a:lnTo>
                <a:close/>
                <a:moveTo>
                  <a:pt x="391" y="358"/>
                </a:moveTo>
                <a:cubicBezTo>
                  <a:pt x="391" y="358"/>
                  <a:pt x="392" y="357"/>
                  <a:pt x="392" y="357"/>
                </a:cubicBezTo>
                <a:cubicBezTo>
                  <a:pt x="392" y="357"/>
                  <a:pt x="392" y="358"/>
                  <a:pt x="391" y="358"/>
                </a:cubicBezTo>
                <a:close/>
                <a:moveTo>
                  <a:pt x="394" y="362"/>
                </a:moveTo>
                <a:cubicBezTo>
                  <a:pt x="394" y="361"/>
                  <a:pt x="394" y="361"/>
                  <a:pt x="394" y="361"/>
                </a:cubicBezTo>
                <a:cubicBezTo>
                  <a:pt x="394" y="361"/>
                  <a:pt x="394" y="361"/>
                  <a:pt x="394" y="361"/>
                </a:cubicBezTo>
                <a:lnTo>
                  <a:pt x="394" y="362"/>
                </a:lnTo>
                <a:close/>
                <a:moveTo>
                  <a:pt x="390" y="349"/>
                </a:moveTo>
                <a:cubicBezTo>
                  <a:pt x="390" y="349"/>
                  <a:pt x="388" y="350"/>
                  <a:pt x="388" y="352"/>
                </a:cubicBezTo>
                <a:cubicBezTo>
                  <a:pt x="390" y="352"/>
                  <a:pt x="391" y="353"/>
                  <a:pt x="393" y="353"/>
                </a:cubicBezTo>
                <a:cubicBezTo>
                  <a:pt x="391" y="353"/>
                  <a:pt x="391" y="355"/>
                  <a:pt x="389" y="355"/>
                </a:cubicBezTo>
                <a:cubicBezTo>
                  <a:pt x="389" y="354"/>
                  <a:pt x="387" y="354"/>
                  <a:pt x="386" y="353"/>
                </a:cubicBezTo>
                <a:cubicBezTo>
                  <a:pt x="386" y="353"/>
                  <a:pt x="386" y="353"/>
                  <a:pt x="386" y="353"/>
                </a:cubicBezTo>
                <a:cubicBezTo>
                  <a:pt x="386" y="353"/>
                  <a:pt x="385" y="352"/>
                  <a:pt x="384" y="352"/>
                </a:cubicBezTo>
                <a:cubicBezTo>
                  <a:pt x="386" y="350"/>
                  <a:pt x="386" y="350"/>
                  <a:pt x="386" y="350"/>
                </a:cubicBezTo>
                <a:cubicBezTo>
                  <a:pt x="385" y="350"/>
                  <a:pt x="382" y="349"/>
                  <a:pt x="381" y="350"/>
                </a:cubicBezTo>
                <a:cubicBezTo>
                  <a:pt x="382" y="348"/>
                  <a:pt x="382" y="348"/>
                  <a:pt x="382" y="348"/>
                </a:cubicBezTo>
                <a:cubicBezTo>
                  <a:pt x="383" y="350"/>
                  <a:pt x="385" y="348"/>
                  <a:pt x="387" y="348"/>
                </a:cubicBezTo>
                <a:cubicBezTo>
                  <a:pt x="387" y="347"/>
                  <a:pt x="387" y="347"/>
                  <a:pt x="387" y="347"/>
                </a:cubicBezTo>
                <a:lnTo>
                  <a:pt x="390" y="349"/>
                </a:lnTo>
                <a:close/>
                <a:moveTo>
                  <a:pt x="363" y="106"/>
                </a:moveTo>
                <a:cubicBezTo>
                  <a:pt x="364" y="106"/>
                  <a:pt x="364" y="106"/>
                  <a:pt x="364" y="106"/>
                </a:cubicBezTo>
                <a:cubicBezTo>
                  <a:pt x="362" y="106"/>
                  <a:pt x="362" y="106"/>
                  <a:pt x="362" y="106"/>
                </a:cubicBezTo>
                <a:lnTo>
                  <a:pt x="363" y="106"/>
                </a:lnTo>
                <a:close/>
                <a:moveTo>
                  <a:pt x="361" y="133"/>
                </a:moveTo>
                <a:cubicBezTo>
                  <a:pt x="362" y="132"/>
                  <a:pt x="363" y="133"/>
                  <a:pt x="364" y="132"/>
                </a:cubicBezTo>
                <a:cubicBezTo>
                  <a:pt x="364" y="132"/>
                  <a:pt x="362" y="133"/>
                  <a:pt x="362" y="131"/>
                </a:cubicBezTo>
                <a:cubicBezTo>
                  <a:pt x="363" y="131"/>
                  <a:pt x="364" y="130"/>
                  <a:pt x="364" y="132"/>
                </a:cubicBezTo>
                <a:cubicBezTo>
                  <a:pt x="365" y="131"/>
                  <a:pt x="365" y="131"/>
                  <a:pt x="365" y="131"/>
                </a:cubicBezTo>
                <a:cubicBezTo>
                  <a:pt x="365" y="131"/>
                  <a:pt x="365" y="130"/>
                  <a:pt x="365" y="130"/>
                </a:cubicBezTo>
                <a:cubicBezTo>
                  <a:pt x="365" y="128"/>
                  <a:pt x="367" y="130"/>
                  <a:pt x="367" y="128"/>
                </a:cubicBezTo>
                <a:cubicBezTo>
                  <a:pt x="367" y="128"/>
                  <a:pt x="367" y="128"/>
                  <a:pt x="367" y="128"/>
                </a:cubicBezTo>
                <a:cubicBezTo>
                  <a:pt x="367" y="127"/>
                  <a:pt x="369" y="124"/>
                  <a:pt x="371" y="124"/>
                </a:cubicBezTo>
                <a:cubicBezTo>
                  <a:pt x="371" y="126"/>
                  <a:pt x="371" y="126"/>
                  <a:pt x="372" y="128"/>
                </a:cubicBezTo>
                <a:cubicBezTo>
                  <a:pt x="370" y="130"/>
                  <a:pt x="367" y="129"/>
                  <a:pt x="367" y="132"/>
                </a:cubicBezTo>
                <a:cubicBezTo>
                  <a:pt x="365" y="132"/>
                  <a:pt x="363" y="135"/>
                  <a:pt x="361" y="133"/>
                </a:cubicBezTo>
                <a:close/>
                <a:moveTo>
                  <a:pt x="366" y="138"/>
                </a:moveTo>
                <a:cubicBezTo>
                  <a:pt x="368" y="137"/>
                  <a:pt x="365" y="136"/>
                  <a:pt x="366" y="135"/>
                </a:cubicBezTo>
                <a:cubicBezTo>
                  <a:pt x="368" y="135"/>
                  <a:pt x="369" y="132"/>
                  <a:pt x="371" y="133"/>
                </a:cubicBezTo>
                <a:cubicBezTo>
                  <a:pt x="372" y="133"/>
                  <a:pt x="372" y="132"/>
                  <a:pt x="373" y="133"/>
                </a:cubicBezTo>
                <a:cubicBezTo>
                  <a:pt x="370" y="134"/>
                  <a:pt x="373" y="135"/>
                  <a:pt x="372" y="136"/>
                </a:cubicBezTo>
                <a:cubicBezTo>
                  <a:pt x="374" y="136"/>
                  <a:pt x="374" y="136"/>
                  <a:pt x="374" y="136"/>
                </a:cubicBezTo>
                <a:cubicBezTo>
                  <a:pt x="371" y="137"/>
                  <a:pt x="369" y="137"/>
                  <a:pt x="366" y="138"/>
                </a:cubicBezTo>
                <a:close/>
                <a:moveTo>
                  <a:pt x="412" y="313"/>
                </a:moveTo>
                <a:cubicBezTo>
                  <a:pt x="412" y="314"/>
                  <a:pt x="412" y="314"/>
                  <a:pt x="412" y="314"/>
                </a:cubicBezTo>
                <a:cubicBezTo>
                  <a:pt x="411" y="314"/>
                  <a:pt x="411" y="314"/>
                  <a:pt x="411" y="314"/>
                </a:cubicBezTo>
                <a:lnTo>
                  <a:pt x="412" y="313"/>
                </a:lnTo>
                <a:close/>
                <a:moveTo>
                  <a:pt x="376" y="108"/>
                </a:moveTo>
                <a:cubicBezTo>
                  <a:pt x="376" y="107"/>
                  <a:pt x="376" y="107"/>
                  <a:pt x="376" y="107"/>
                </a:cubicBezTo>
                <a:cubicBezTo>
                  <a:pt x="376" y="107"/>
                  <a:pt x="376" y="107"/>
                  <a:pt x="376" y="107"/>
                </a:cubicBezTo>
                <a:lnTo>
                  <a:pt x="376" y="108"/>
                </a:lnTo>
                <a:close/>
                <a:moveTo>
                  <a:pt x="480" y="107"/>
                </a:moveTo>
                <a:cubicBezTo>
                  <a:pt x="479" y="107"/>
                  <a:pt x="479" y="107"/>
                  <a:pt x="479" y="107"/>
                </a:cubicBezTo>
                <a:cubicBezTo>
                  <a:pt x="479" y="106"/>
                  <a:pt x="480" y="106"/>
                  <a:pt x="480" y="106"/>
                </a:cubicBezTo>
                <a:cubicBezTo>
                  <a:pt x="480" y="106"/>
                  <a:pt x="480" y="107"/>
                  <a:pt x="480" y="107"/>
                </a:cubicBezTo>
                <a:close/>
                <a:moveTo>
                  <a:pt x="475" y="122"/>
                </a:moveTo>
                <a:cubicBezTo>
                  <a:pt x="476" y="122"/>
                  <a:pt x="476" y="122"/>
                  <a:pt x="476" y="122"/>
                </a:cubicBezTo>
                <a:cubicBezTo>
                  <a:pt x="476" y="122"/>
                  <a:pt x="476" y="121"/>
                  <a:pt x="476" y="121"/>
                </a:cubicBezTo>
                <a:cubicBezTo>
                  <a:pt x="475" y="121"/>
                  <a:pt x="475" y="121"/>
                  <a:pt x="475" y="121"/>
                </a:cubicBezTo>
                <a:cubicBezTo>
                  <a:pt x="477" y="120"/>
                  <a:pt x="479" y="120"/>
                  <a:pt x="480" y="122"/>
                </a:cubicBezTo>
                <a:cubicBezTo>
                  <a:pt x="480" y="122"/>
                  <a:pt x="480" y="122"/>
                  <a:pt x="480" y="123"/>
                </a:cubicBezTo>
                <a:cubicBezTo>
                  <a:pt x="481" y="123"/>
                  <a:pt x="482" y="120"/>
                  <a:pt x="484" y="121"/>
                </a:cubicBezTo>
                <a:cubicBezTo>
                  <a:pt x="485" y="122"/>
                  <a:pt x="482" y="124"/>
                  <a:pt x="485" y="125"/>
                </a:cubicBezTo>
                <a:cubicBezTo>
                  <a:pt x="483" y="125"/>
                  <a:pt x="483" y="126"/>
                  <a:pt x="481" y="126"/>
                </a:cubicBezTo>
                <a:cubicBezTo>
                  <a:pt x="480" y="127"/>
                  <a:pt x="480" y="127"/>
                  <a:pt x="479" y="128"/>
                </a:cubicBezTo>
                <a:cubicBezTo>
                  <a:pt x="477" y="128"/>
                  <a:pt x="477" y="128"/>
                  <a:pt x="477" y="128"/>
                </a:cubicBezTo>
                <a:cubicBezTo>
                  <a:pt x="477" y="127"/>
                  <a:pt x="477" y="126"/>
                  <a:pt x="478" y="126"/>
                </a:cubicBezTo>
                <a:cubicBezTo>
                  <a:pt x="477" y="126"/>
                  <a:pt x="476" y="125"/>
                  <a:pt x="474" y="126"/>
                </a:cubicBezTo>
                <a:cubicBezTo>
                  <a:pt x="474" y="125"/>
                  <a:pt x="476" y="124"/>
                  <a:pt x="474" y="123"/>
                </a:cubicBezTo>
                <a:cubicBezTo>
                  <a:pt x="473" y="123"/>
                  <a:pt x="473" y="123"/>
                  <a:pt x="473" y="123"/>
                </a:cubicBezTo>
                <a:cubicBezTo>
                  <a:pt x="475" y="123"/>
                  <a:pt x="473" y="122"/>
                  <a:pt x="475" y="122"/>
                </a:cubicBezTo>
                <a:close/>
                <a:moveTo>
                  <a:pt x="508" y="292"/>
                </a:moveTo>
                <a:cubicBezTo>
                  <a:pt x="508" y="292"/>
                  <a:pt x="508" y="292"/>
                  <a:pt x="507" y="292"/>
                </a:cubicBezTo>
                <a:cubicBezTo>
                  <a:pt x="507" y="292"/>
                  <a:pt x="507" y="292"/>
                  <a:pt x="507" y="292"/>
                </a:cubicBezTo>
                <a:cubicBezTo>
                  <a:pt x="508" y="292"/>
                  <a:pt x="508" y="292"/>
                  <a:pt x="508" y="292"/>
                </a:cubicBezTo>
                <a:close/>
                <a:moveTo>
                  <a:pt x="473" y="139"/>
                </a:moveTo>
                <a:cubicBezTo>
                  <a:pt x="473" y="140"/>
                  <a:pt x="473" y="140"/>
                  <a:pt x="473" y="140"/>
                </a:cubicBezTo>
                <a:cubicBezTo>
                  <a:pt x="472" y="140"/>
                  <a:pt x="472" y="140"/>
                  <a:pt x="472" y="140"/>
                </a:cubicBezTo>
                <a:lnTo>
                  <a:pt x="473" y="139"/>
                </a:lnTo>
                <a:close/>
                <a:moveTo>
                  <a:pt x="478" y="184"/>
                </a:moveTo>
                <a:cubicBezTo>
                  <a:pt x="479" y="184"/>
                  <a:pt x="479" y="184"/>
                  <a:pt x="479" y="185"/>
                </a:cubicBezTo>
                <a:cubicBezTo>
                  <a:pt x="479" y="185"/>
                  <a:pt x="479" y="184"/>
                  <a:pt x="478" y="184"/>
                </a:cubicBezTo>
                <a:cubicBezTo>
                  <a:pt x="478" y="185"/>
                  <a:pt x="477" y="186"/>
                  <a:pt x="476" y="186"/>
                </a:cubicBezTo>
                <a:cubicBezTo>
                  <a:pt x="476" y="186"/>
                  <a:pt x="475" y="186"/>
                  <a:pt x="475" y="185"/>
                </a:cubicBezTo>
                <a:cubicBezTo>
                  <a:pt x="476" y="184"/>
                  <a:pt x="477" y="184"/>
                  <a:pt x="478" y="184"/>
                </a:cubicBezTo>
                <a:close/>
                <a:moveTo>
                  <a:pt x="462" y="145"/>
                </a:moveTo>
                <a:cubicBezTo>
                  <a:pt x="464" y="145"/>
                  <a:pt x="463" y="146"/>
                  <a:pt x="463" y="147"/>
                </a:cubicBezTo>
                <a:cubicBezTo>
                  <a:pt x="461" y="146"/>
                  <a:pt x="461" y="149"/>
                  <a:pt x="459" y="148"/>
                </a:cubicBezTo>
                <a:cubicBezTo>
                  <a:pt x="460" y="147"/>
                  <a:pt x="463" y="147"/>
                  <a:pt x="462" y="145"/>
                </a:cubicBezTo>
                <a:close/>
                <a:moveTo>
                  <a:pt x="460" y="170"/>
                </a:moveTo>
                <a:cubicBezTo>
                  <a:pt x="460" y="171"/>
                  <a:pt x="460" y="172"/>
                  <a:pt x="460" y="172"/>
                </a:cubicBezTo>
                <a:cubicBezTo>
                  <a:pt x="460" y="173"/>
                  <a:pt x="458" y="172"/>
                  <a:pt x="458" y="173"/>
                </a:cubicBezTo>
                <a:cubicBezTo>
                  <a:pt x="457" y="172"/>
                  <a:pt x="457" y="172"/>
                  <a:pt x="457" y="172"/>
                </a:cubicBezTo>
                <a:cubicBezTo>
                  <a:pt x="458" y="172"/>
                  <a:pt x="459" y="170"/>
                  <a:pt x="460" y="170"/>
                </a:cubicBezTo>
                <a:close/>
                <a:moveTo>
                  <a:pt x="432" y="178"/>
                </a:moveTo>
                <a:cubicBezTo>
                  <a:pt x="430" y="180"/>
                  <a:pt x="435" y="180"/>
                  <a:pt x="433" y="181"/>
                </a:cubicBezTo>
                <a:cubicBezTo>
                  <a:pt x="431" y="182"/>
                  <a:pt x="430" y="182"/>
                  <a:pt x="429" y="181"/>
                </a:cubicBezTo>
                <a:cubicBezTo>
                  <a:pt x="430" y="180"/>
                  <a:pt x="431" y="179"/>
                  <a:pt x="432" y="178"/>
                </a:cubicBezTo>
                <a:close/>
                <a:moveTo>
                  <a:pt x="426" y="177"/>
                </a:moveTo>
                <a:cubicBezTo>
                  <a:pt x="428" y="176"/>
                  <a:pt x="432" y="175"/>
                  <a:pt x="431" y="178"/>
                </a:cubicBezTo>
                <a:cubicBezTo>
                  <a:pt x="430" y="179"/>
                  <a:pt x="427" y="179"/>
                  <a:pt x="426" y="179"/>
                </a:cubicBezTo>
                <a:cubicBezTo>
                  <a:pt x="426" y="179"/>
                  <a:pt x="427" y="178"/>
                  <a:pt x="427" y="178"/>
                </a:cubicBezTo>
                <a:lnTo>
                  <a:pt x="426" y="177"/>
                </a:lnTo>
                <a:close/>
                <a:moveTo>
                  <a:pt x="420" y="181"/>
                </a:moveTo>
                <a:cubicBezTo>
                  <a:pt x="420" y="181"/>
                  <a:pt x="420" y="181"/>
                  <a:pt x="420" y="181"/>
                </a:cubicBezTo>
                <a:cubicBezTo>
                  <a:pt x="419" y="181"/>
                  <a:pt x="419" y="181"/>
                  <a:pt x="419" y="181"/>
                </a:cubicBezTo>
                <a:cubicBezTo>
                  <a:pt x="419" y="181"/>
                  <a:pt x="419" y="181"/>
                  <a:pt x="420" y="181"/>
                </a:cubicBezTo>
                <a:close/>
                <a:moveTo>
                  <a:pt x="427" y="223"/>
                </a:moveTo>
                <a:cubicBezTo>
                  <a:pt x="428" y="224"/>
                  <a:pt x="428" y="224"/>
                  <a:pt x="428" y="224"/>
                </a:cubicBezTo>
                <a:cubicBezTo>
                  <a:pt x="427" y="224"/>
                  <a:pt x="427" y="224"/>
                  <a:pt x="427" y="224"/>
                </a:cubicBezTo>
                <a:cubicBezTo>
                  <a:pt x="428" y="226"/>
                  <a:pt x="429" y="224"/>
                  <a:pt x="430" y="224"/>
                </a:cubicBezTo>
                <a:cubicBezTo>
                  <a:pt x="431" y="221"/>
                  <a:pt x="434" y="224"/>
                  <a:pt x="435" y="223"/>
                </a:cubicBezTo>
                <a:cubicBezTo>
                  <a:pt x="435" y="222"/>
                  <a:pt x="435" y="221"/>
                  <a:pt x="436" y="221"/>
                </a:cubicBezTo>
                <a:cubicBezTo>
                  <a:pt x="435" y="221"/>
                  <a:pt x="434" y="220"/>
                  <a:pt x="434" y="220"/>
                </a:cubicBezTo>
                <a:cubicBezTo>
                  <a:pt x="435" y="218"/>
                  <a:pt x="438" y="220"/>
                  <a:pt x="438" y="218"/>
                </a:cubicBezTo>
                <a:cubicBezTo>
                  <a:pt x="438" y="217"/>
                  <a:pt x="436" y="218"/>
                  <a:pt x="435" y="218"/>
                </a:cubicBezTo>
                <a:cubicBezTo>
                  <a:pt x="435" y="217"/>
                  <a:pt x="435" y="217"/>
                  <a:pt x="435" y="217"/>
                </a:cubicBezTo>
                <a:cubicBezTo>
                  <a:pt x="436" y="217"/>
                  <a:pt x="437" y="217"/>
                  <a:pt x="438" y="216"/>
                </a:cubicBezTo>
                <a:cubicBezTo>
                  <a:pt x="438" y="215"/>
                  <a:pt x="437" y="215"/>
                  <a:pt x="437" y="215"/>
                </a:cubicBezTo>
                <a:cubicBezTo>
                  <a:pt x="433" y="217"/>
                  <a:pt x="433" y="217"/>
                  <a:pt x="433" y="217"/>
                </a:cubicBezTo>
                <a:cubicBezTo>
                  <a:pt x="432" y="217"/>
                  <a:pt x="430" y="217"/>
                  <a:pt x="428" y="216"/>
                </a:cubicBezTo>
                <a:cubicBezTo>
                  <a:pt x="427" y="217"/>
                  <a:pt x="424" y="217"/>
                  <a:pt x="424" y="217"/>
                </a:cubicBezTo>
                <a:cubicBezTo>
                  <a:pt x="422" y="215"/>
                  <a:pt x="418" y="218"/>
                  <a:pt x="418" y="215"/>
                </a:cubicBezTo>
                <a:cubicBezTo>
                  <a:pt x="416" y="215"/>
                  <a:pt x="416" y="212"/>
                  <a:pt x="413" y="212"/>
                </a:cubicBezTo>
                <a:cubicBezTo>
                  <a:pt x="413" y="212"/>
                  <a:pt x="413" y="211"/>
                  <a:pt x="413" y="211"/>
                </a:cubicBezTo>
                <a:cubicBezTo>
                  <a:pt x="412" y="211"/>
                  <a:pt x="412" y="211"/>
                  <a:pt x="412" y="211"/>
                </a:cubicBezTo>
                <a:cubicBezTo>
                  <a:pt x="412" y="210"/>
                  <a:pt x="412" y="209"/>
                  <a:pt x="410" y="209"/>
                </a:cubicBezTo>
                <a:cubicBezTo>
                  <a:pt x="409" y="209"/>
                  <a:pt x="409" y="210"/>
                  <a:pt x="409" y="210"/>
                </a:cubicBezTo>
                <a:cubicBezTo>
                  <a:pt x="408" y="209"/>
                  <a:pt x="410" y="207"/>
                  <a:pt x="409" y="205"/>
                </a:cubicBezTo>
                <a:cubicBezTo>
                  <a:pt x="410" y="204"/>
                  <a:pt x="410" y="204"/>
                  <a:pt x="410" y="204"/>
                </a:cubicBezTo>
                <a:cubicBezTo>
                  <a:pt x="408" y="203"/>
                  <a:pt x="408" y="203"/>
                  <a:pt x="408" y="201"/>
                </a:cubicBezTo>
                <a:cubicBezTo>
                  <a:pt x="409" y="201"/>
                  <a:pt x="409" y="200"/>
                  <a:pt x="409" y="199"/>
                </a:cubicBezTo>
                <a:cubicBezTo>
                  <a:pt x="408" y="199"/>
                  <a:pt x="407" y="199"/>
                  <a:pt x="407" y="198"/>
                </a:cubicBezTo>
                <a:cubicBezTo>
                  <a:pt x="410" y="198"/>
                  <a:pt x="410" y="198"/>
                  <a:pt x="410" y="198"/>
                </a:cubicBezTo>
                <a:cubicBezTo>
                  <a:pt x="412" y="199"/>
                  <a:pt x="410" y="201"/>
                  <a:pt x="413" y="201"/>
                </a:cubicBezTo>
                <a:cubicBezTo>
                  <a:pt x="413" y="202"/>
                  <a:pt x="413" y="202"/>
                  <a:pt x="412" y="203"/>
                </a:cubicBezTo>
                <a:cubicBezTo>
                  <a:pt x="413" y="205"/>
                  <a:pt x="415" y="203"/>
                  <a:pt x="416" y="202"/>
                </a:cubicBezTo>
                <a:cubicBezTo>
                  <a:pt x="415" y="202"/>
                  <a:pt x="415" y="202"/>
                  <a:pt x="415" y="202"/>
                </a:cubicBezTo>
                <a:cubicBezTo>
                  <a:pt x="415" y="200"/>
                  <a:pt x="419" y="200"/>
                  <a:pt x="419" y="198"/>
                </a:cubicBezTo>
                <a:cubicBezTo>
                  <a:pt x="419" y="197"/>
                  <a:pt x="419" y="194"/>
                  <a:pt x="415" y="195"/>
                </a:cubicBezTo>
                <a:cubicBezTo>
                  <a:pt x="417" y="194"/>
                  <a:pt x="419" y="195"/>
                  <a:pt x="420" y="193"/>
                </a:cubicBezTo>
                <a:cubicBezTo>
                  <a:pt x="420" y="193"/>
                  <a:pt x="420" y="192"/>
                  <a:pt x="419" y="192"/>
                </a:cubicBezTo>
                <a:cubicBezTo>
                  <a:pt x="419" y="192"/>
                  <a:pt x="417" y="191"/>
                  <a:pt x="416" y="191"/>
                </a:cubicBezTo>
                <a:cubicBezTo>
                  <a:pt x="416" y="191"/>
                  <a:pt x="416" y="191"/>
                  <a:pt x="416" y="191"/>
                </a:cubicBezTo>
                <a:cubicBezTo>
                  <a:pt x="416" y="191"/>
                  <a:pt x="417" y="191"/>
                  <a:pt x="417" y="191"/>
                </a:cubicBezTo>
                <a:cubicBezTo>
                  <a:pt x="418" y="190"/>
                  <a:pt x="415" y="189"/>
                  <a:pt x="417" y="188"/>
                </a:cubicBezTo>
                <a:cubicBezTo>
                  <a:pt x="416" y="188"/>
                  <a:pt x="416" y="185"/>
                  <a:pt x="413" y="187"/>
                </a:cubicBezTo>
                <a:cubicBezTo>
                  <a:pt x="412" y="185"/>
                  <a:pt x="415" y="185"/>
                  <a:pt x="416" y="184"/>
                </a:cubicBezTo>
                <a:cubicBezTo>
                  <a:pt x="417" y="184"/>
                  <a:pt x="418" y="185"/>
                  <a:pt x="418" y="186"/>
                </a:cubicBezTo>
                <a:cubicBezTo>
                  <a:pt x="418" y="186"/>
                  <a:pt x="418" y="186"/>
                  <a:pt x="418" y="186"/>
                </a:cubicBezTo>
                <a:cubicBezTo>
                  <a:pt x="419" y="185"/>
                  <a:pt x="422" y="187"/>
                  <a:pt x="422" y="185"/>
                </a:cubicBezTo>
                <a:cubicBezTo>
                  <a:pt x="422" y="184"/>
                  <a:pt x="422" y="184"/>
                  <a:pt x="422" y="184"/>
                </a:cubicBezTo>
                <a:cubicBezTo>
                  <a:pt x="422" y="184"/>
                  <a:pt x="423" y="184"/>
                  <a:pt x="423" y="184"/>
                </a:cubicBezTo>
                <a:cubicBezTo>
                  <a:pt x="423" y="183"/>
                  <a:pt x="421" y="183"/>
                  <a:pt x="421" y="183"/>
                </a:cubicBezTo>
                <a:cubicBezTo>
                  <a:pt x="424" y="182"/>
                  <a:pt x="423" y="178"/>
                  <a:pt x="426" y="180"/>
                </a:cubicBezTo>
                <a:cubicBezTo>
                  <a:pt x="426" y="181"/>
                  <a:pt x="426" y="181"/>
                  <a:pt x="425" y="182"/>
                </a:cubicBezTo>
                <a:cubicBezTo>
                  <a:pt x="425" y="181"/>
                  <a:pt x="425" y="181"/>
                  <a:pt x="425" y="181"/>
                </a:cubicBezTo>
                <a:cubicBezTo>
                  <a:pt x="424" y="182"/>
                  <a:pt x="424" y="182"/>
                  <a:pt x="424" y="182"/>
                </a:cubicBezTo>
                <a:cubicBezTo>
                  <a:pt x="425" y="183"/>
                  <a:pt x="428" y="183"/>
                  <a:pt x="429" y="184"/>
                </a:cubicBezTo>
                <a:cubicBezTo>
                  <a:pt x="430" y="185"/>
                  <a:pt x="430" y="185"/>
                  <a:pt x="430" y="185"/>
                </a:cubicBezTo>
                <a:cubicBezTo>
                  <a:pt x="428" y="188"/>
                  <a:pt x="427" y="185"/>
                  <a:pt x="424" y="187"/>
                </a:cubicBezTo>
                <a:cubicBezTo>
                  <a:pt x="424" y="187"/>
                  <a:pt x="425" y="188"/>
                  <a:pt x="426" y="188"/>
                </a:cubicBezTo>
                <a:cubicBezTo>
                  <a:pt x="426" y="187"/>
                  <a:pt x="426" y="187"/>
                  <a:pt x="426" y="187"/>
                </a:cubicBezTo>
                <a:cubicBezTo>
                  <a:pt x="428" y="187"/>
                  <a:pt x="429" y="189"/>
                  <a:pt x="430" y="189"/>
                </a:cubicBezTo>
                <a:cubicBezTo>
                  <a:pt x="430" y="189"/>
                  <a:pt x="430" y="190"/>
                  <a:pt x="431" y="190"/>
                </a:cubicBezTo>
                <a:cubicBezTo>
                  <a:pt x="432" y="189"/>
                  <a:pt x="431" y="188"/>
                  <a:pt x="432" y="187"/>
                </a:cubicBezTo>
                <a:cubicBezTo>
                  <a:pt x="435" y="187"/>
                  <a:pt x="435" y="187"/>
                  <a:pt x="435" y="187"/>
                </a:cubicBezTo>
                <a:cubicBezTo>
                  <a:pt x="434" y="186"/>
                  <a:pt x="434" y="186"/>
                  <a:pt x="434" y="186"/>
                </a:cubicBezTo>
                <a:cubicBezTo>
                  <a:pt x="435" y="185"/>
                  <a:pt x="436" y="184"/>
                  <a:pt x="437" y="183"/>
                </a:cubicBezTo>
                <a:cubicBezTo>
                  <a:pt x="436" y="182"/>
                  <a:pt x="438" y="182"/>
                  <a:pt x="438" y="181"/>
                </a:cubicBezTo>
                <a:cubicBezTo>
                  <a:pt x="440" y="181"/>
                  <a:pt x="440" y="181"/>
                  <a:pt x="440" y="181"/>
                </a:cubicBezTo>
                <a:cubicBezTo>
                  <a:pt x="441" y="179"/>
                  <a:pt x="439" y="178"/>
                  <a:pt x="436" y="178"/>
                </a:cubicBezTo>
                <a:cubicBezTo>
                  <a:pt x="434" y="178"/>
                  <a:pt x="436" y="177"/>
                  <a:pt x="435" y="176"/>
                </a:cubicBezTo>
                <a:cubicBezTo>
                  <a:pt x="436" y="175"/>
                  <a:pt x="438" y="175"/>
                  <a:pt x="439" y="175"/>
                </a:cubicBezTo>
                <a:cubicBezTo>
                  <a:pt x="439" y="173"/>
                  <a:pt x="440" y="172"/>
                  <a:pt x="440" y="171"/>
                </a:cubicBezTo>
                <a:cubicBezTo>
                  <a:pt x="443" y="172"/>
                  <a:pt x="446" y="166"/>
                  <a:pt x="447" y="171"/>
                </a:cubicBezTo>
                <a:cubicBezTo>
                  <a:pt x="447" y="172"/>
                  <a:pt x="445" y="173"/>
                  <a:pt x="444" y="173"/>
                </a:cubicBezTo>
                <a:cubicBezTo>
                  <a:pt x="445" y="174"/>
                  <a:pt x="447" y="174"/>
                  <a:pt x="449" y="174"/>
                </a:cubicBezTo>
                <a:cubicBezTo>
                  <a:pt x="449" y="173"/>
                  <a:pt x="449" y="173"/>
                  <a:pt x="449" y="173"/>
                </a:cubicBezTo>
                <a:cubicBezTo>
                  <a:pt x="449" y="174"/>
                  <a:pt x="449" y="174"/>
                  <a:pt x="449" y="174"/>
                </a:cubicBezTo>
                <a:cubicBezTo>
                  <a:pt x="452" y="175"/>
                  <a:pt x="452" y="175"/>
                  <a:pt x="452" y="175"/>
                </a:cubicBezTo>
                <a:cubicBezTo>
                  <a:pt x="452" y="177"/>
                  <a:pt x="447" y="176"/>
                  <a:pt x="448" y="179"/>
                </a:cubicBezTo>
                <a:cubicBezTo>
                  <a:pt x="447" y="179"/>
                  <a:pt x="446" y="179"/>
                  <a:pt x="445" y="181"/>
                </a:cubicBezTo>
                <a:cubicBezTo>
                  <a:pt x="447" y="181"/>
                  <a:pt x="447" y="181"/>
                  <a:pt x="447" y="181"/>
                </a:cubicBezTo>
                <a:cubicBezTo>
                  <a:pt x="447" y="182"/>
                  <a:pt x="446" y="182"/>
                  <a:pt x="446" y="182"/>
                </a:cubicBezTo>
                <a:cubicBezTo>
                  <a:pt x="449" y="181"/>
                  <a:pt x="449" y="185"/>
                  <a:pt x="451" y="182"/>
                </a:cubicBezTo>
                <a:cubicBezTo>
                  <a:pt x="453" y="185"/>
                  <a:pt x="448" y="186"/>
                  <a:pt x="448" y="187"/>
                </a:cubicBezTo>
                <a:cubicBezTo>
                  <a:pt x="447" y="188"/>
                  <a:pt x="447" y="188"/>
                  <a:pt x="447" y="188"/>
                </a:cubicBezTo>
                <a:cubicBezTo>
                  <a:pt x="448" y="189"/>
                  <a:pt x="448" y="189"/>
                  <a:pt x="448" y="189"/>
                </a:cubicBezTo>
                <a:cubicBezTo>
                  <a:pt x="448" y="189"/>
                  <a:pt x="448" y="189"/>
                  <a:pt x="448" y="189"/>
                </a:cubicBezTo>
                <a:cubicBezTo>
                  <a:pt x="448" y="189"/>
                  <a:pt x="450" y="190"/>
                  <a:pt x="450" y="190"/>
                </a:cubicBezTo>
                <a:cubicBezTo>
                  <a:pt x="451" y="187"/>
                  <a:pt x="453" y="188"/>
                  <a:pt x="456" y="189"/>
                </a:cubicBezTo>
                <a:cubicBezTo>
                  <a:pt x="455" y="189"/>
                  <a:pt x="455" y="190"/>
                  <a:pt x="455" y="191"/>
                </a:cubicBezTo>
                <a:cubicBezTo>
                  <a:pt x="457" y="190"/>
                  <a:pt x="460" y="189"/>
                  <a:pt x="462" y="190"/>
                </a:cubicBezTo>
                <a:cubicBezTo>
                  <a:pt x="463" y="189"/>
                  <a:pt x="464" y="189"/>
                  <a:pt x="465" y="188"/>
                </a:cubicBezTo>
                <a:cubicBezTo>
                  <a:pt x="465" y="188"/>
                  <a:pt x="465" y="187"/>
                  <a:pt x="464" y="187"/>
                </a:cubicBezTo>
                <a:cubicBezTo>
                  <a:pt x="465" y="187"/>
                  <a:pt x="465" y="187"/>
                  <a:pt x="465" y="187"/>
                </a:cubicBezTo>
                <a:cubicBezTo>
                  <a:pt x="464" y="188"/>
                  <a:pt x="466" y="187"/>
                  <a:pt x="466" y="188"/>
                </a:cubicBezTo>
                <a:cubicBezTo>
                  <a:pt x="467" y="186"/>
                  <a:pt x="469" y="188"/>
                  <a:pt x="470" y="186"/>
                </a:cubicBezTo>
                <a:cubicBezTo>
                  <a:pt x="473" y="186"/>
                  <a:pt x="473" y="186"/>
                  <a:pt x="473" y="186"/>
                </a:cubicBezTo>
                <a:cubicBezTo>
                  <a:pt x="473" y="190"/>
                  <a:pt x="469" y="190"/>
                  <a:pt x="468" y="193"/>
                </a:cubicBezTo>
                <a:cubicBezTo>
                  <a:pt x="467" y="194"/>
                  <a:pt x="463" y="194"/>
                  <a:pt x="464" y="197"/>
                </a:cubicBezTo>
                <a:cubicBezTo>
                  <a:pt x="464" y="197"/>
                  <a:pt x="464" y="197"/>
                  <a:pt x="464" y="197"/>
                </a:cubicBezTo>
                <a:cubicBezTo>
                  <a:pt x="464" y="197"/>
                  <a:pt x="464" y="197"/>
                  <a:pt x="464" y="197"/>
                </a:cubicBezTo>
                <a:cubicBezTo>
                  <a:pt x="464" y="198"/>
                  <a:pt x="465" y="198"/>
                  <a:pt x="465" y="198"/>
                </a:cubicBezTo>
                <a:cubicBezTo>
                  <a:pt x="463" y="199"/>
                  <a:pt x="463" y="199"/>
                  <a:pt x="463" y="199"/>
                </a:cubicBezTo>
                <a:cubicBezTo>
                  <a:pt x="464" y="200"/>
                  <a:pt x="464" y="200"/>
                  <a:pt x="464" y="200"/>
                </a:cubicBezTo>
                <a:cubicBezTo>
                  <a:pt x="464" y="200"/>
                  <a:pt x="464" y="201"/>
                  <a:pt x="463" y="201"/>
                </a:cubicBezTo>
                <a:cubicBezTo>
                  <a:pt x="465" y="202"/>
                  <a:pt x="465" y="202"/>
                  <a:pt x="465" y="202"/>
                </a:cubicBezTo>
                <a:cubicBezTo>
                  <a:pt x="465" y="204"/>
                  <a:pt x="463" y="204"/>
                  <a:pt x="462" y="205"/>
                </a:cubicBezTo>
                <a:cubicBezTo>
                  <a:pt x="463" y="205"/>
                  <a:pt x="464" y="205"/>
                  <a:pt x="465" y="205"/>
                </a:cubicBezTo>
                <a:cubicBezTo>
                  <a:pt x="466" y="205"/>
                  <a:pt x="465" y="203"/>
                  <a:pt x="467" y="204"/>
                </a:cubicBezTo>
                <a:cubicBezTo>
                  <a:pt x="466" y="203"/>
                  <a:pt x="467" y="201"/>
                  <a:pt x="468" y="200"/>
                </a:cubicBezTo>
                <a:cubicBezTo>
                  <a:pt x="469" y="201"/>
                  <a:pt x="470" y="201"/>
                  <a:pt x="470" y="201"/>
                </a:cubicBezTo>
                <a:cubicBezTo>
                  <a:pt x="470" y="203"/>
                  <a:pt x="470" y="203"/>
                  <a:pt x="470" y="203"/>
                </a:cubicBezTo>
                <a:cubicBezTo>
                  <a:pt x="469" y="204"/>
                  <a:pt x="469" y="204"/>
                  <a:pt x="469" y="204"/>
                </a:cubicBezTo>
                <a:cubicBezTo>
                  <a:pt x="467" y="203"/>
                  <a:pt x="468" y="205"/>
                  <a:pt x="467" y="206"/>
                </a:cubicBezTo>
                <a:cubicBezTo>
                  <a:pt x="468" y="206"/>
                  <a:pt x="467" y="207"/>
                  <a:pt x="466" y="208"/>
                </a:cubicBezTo>
                <a:cubicBezTo>
                  <a:pt x="465" y="209"/>
                  <a:pt x="467" y="208"/>
                  <a:pt x="467" y="209"/>
                </a:cubicBezTo>
                <a:cubicBezTo>
                  <a:pt x="468" y="209"/>
                  <a:pt x="469" y="208"/>
                  <a:pt x="470" y="209"/>
                </a:cubicBezTo>
                <a:cubicBezTo>
                  <a:pt x="471" y="209"/>
                  <a:pt x="470" y="209"/>
                  <a:pt x="470" y="210"/>
                </a:cubicBezTo>
                <a:cubicBezTo>
                  <a:pt x="470" y="211"/>
                  <a:pt x="467" y="211"/>
                  <a:pt x="468" y="213"/>
                </a:cubicBezTo>
                <a:cubicBezTo>
                  <a:pt x="467" y="214"/>
                  <a:pt x="465" y="213"/>
                  <a:pt x="464" y="214"/>
                </a:cubicBezTo>
                <a:cubicBezTo>
                  <a:pt x="464" y="213"/>
                  <a:pt x="464" y="213"/>
                  <a:pt x="464" y="213"/>
                </a:cubicBezTo>
                <a:cubicBezTo>
                  <a:pt x="463" y="213"/>
                  <a:pt x="462" y="212"/>
                  <a:pt x="461" y="213"/>
                </a:cubicBezTo>
                <a:cubicBezTo>
                  <a:pt x="461" y="213"/>
                  <a:pt x="461" y="213"/>
                  <a:pt x="461" y="214"/>
                </a:cubicBezTo>
                <a:cubicBezTo>
                  <a:pt x="461" y="214"/>
                  <a:pt x="462" y="213"/>
                  <a:pt x="463" y="213"/>
                </a:cubicBezTo>
                <a:cubicBezTo>
                  <a:pt x="463" y="215"/>
                  <a:pt x="460" y="215"/>
                  <a:pt x="461" y="216"/>
                </a:cubicBezTo>
                <a:cubicBezTo>
                  <a:pt x="459" y="217"/>
                  <a:pt x="459" y="217"/>
                  <a:pt x="459" y="217"/>
                </a:cubicBezTo>
                <a:cubicBezTo>
                  <a:pt x="459" y="216"/>
                  <a:pt x="461" y="215"/>
                  <a:pt x="459" y="215"/>
                </a:cubicBezTo>
                <a:cubicBezTo>
                  <a:pt x="459" y="214"/>
                  <a:pt x="458" y="214"/>
                  <a:pt x="458" y="214"/>
                </a:cubicBezTo>
                <a:cubicBezTo>
                  <a:pt x="458" y="214"/>
                  <a:pt x="458" y="216"/>
                  <a:pt x="458" y="217"/>
                </a:cubicBezTo>
                <a:cubicBezTo>
                  <a:pt x="455" y="217"/>
                  <a:pt x="457" y="219"/>
                  <a:pt x="455" y="220"/>
                </a:cubicBezTo>
                <a:cubicBezTo>
                  <a:pt x="453" y="221"/>
                  <a:pt x="451" y="219"/>
                  <a:pt x="449" y="221"/>
                </a:cubicBezTo>
                <a:cubicBezTo>
                  <a:pt x="451" y="222"/>
                  <a:pt x="452" y="220"/>
                  <a:pt x="454" y="222"/>
                </a:cubicBezTo>
                <a:cubicBezTo>
                  <a:pt x="454" y="221"/>
                  <a:pt x="456" y="221"/>
                  <a:pt x="456" y="222"/>
                </a:cubicBezTo>
                <a:cubicBezTo>
                  <a:pt x="458" y="220"/>
                  <a:pt x="460" y="220"/>
                  <a:pt x="463" y="220"/>
                </a:cubicBezTo>
                <a:cubicBezTo>
                  <a:pt x="464" y="220"/>
                  <a:pt x="463" y="221"/>
                  <a:pt x="464" y="222"/>
                </a:cubicBezTo>
                <a:cubicBezTo>
                  <a:pt x="463" y="222"/>
                  <a:pt x="463" y="221"/>
                  <a:pt x="462" y="221"/>
                </a:cubicBezTo>
                <a:cubicBezTo>
                  <a:pt x="461" y="223"/>
                  <a:pt x="465" y="223"/>
                  <a:pt x="463" y="225"/>
                </a:cubicBezTo>
                <a:cubicBezTo>
                  <a:pt x="459" y="225"/>
                  <a:pt x="459" y="228"/>
                  <a:pt x="456" y="229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4" y="230"/>
                  <a:pt x="454" y="230"/>
                  <a:pt x="454" y="230"/>
                </a:cubicBezTo>
                <a:cubicBezTo>
                  <a:pt x="456" y="231"/>
                  <a:pt x="453" y="231"/>
                  <a:pt x="452" y="232"/>
                </a:cubicBezTo>
                <a:cubicBezTo>
                  <a:pt x="451" y="231"/>
                  <a:pt x="451" y="231"/>
                  <a:pt x="451" y="231"/>
                </a:cubicBezTo>
                <a:cubicBezTo>
                  <a:pt x="452" y="231"/>
                  <a:pt x="450" y="230"/>
                  <a:pt x="450" y="230"/>
                </a:cubicBezTo>
                <a:cubicBezTo>
                  <a:pt x="449" y="230"/>
                  <a:pt x="448" y="232"/>
                  <a:pt x="446" y="231"/>
                </a:cubicBezTo>
                <a:cubicBezTo>
                  <a:pt x="445" y="231"/>
                  <a:pt x="445" y="231"/>
                  <a:pt x="445" y="231"/>
                </a:cubicBezTo>
                <a:cubicBezTo>
                  <a:pt x="447" y="231"/>
                  <a:pt x="446" y="233"/>
                  <a:pt x="447" y="233"/>
                </a:cubicBezTo>
                <a:cubicBezTo>
                  <a:pt x="449" y="233"/>
                  <a:pt x="449" y="231"/>
                  <a:pt x="451" y="232"/>
                </a:cubicBezTo>
                <a:cubicBezTo>
                  <a:pt x="452" y="233"/>
                  <a:pt x="452" y="233"/>
                  <a:pt x="452" y="233"/>
                </a:cubicBezTo>
                <a:cubicBezTo>
                  <a:pt x="451" y="235"/>
                  <a:pt x="451" y="235"/>
                  <a:pt x="451" y="235"/>
                </a:cubicBezTo>
                <a:cubicBezTo>
                  <a:pt x="452" y="235"/>
                  <a:pt x="452" y="236"/>
                  <a:pt x="452" y="237"/>
                </a:cubicBezTo>
                <a:cubicBezTo>
                  <a:pt x="450" y="238"/>
                  <a:pt x="447" y="237"/>
                  <a:pt x="446" y="239"/>
                </a:cubicBezTo>
                <a:cubicBezTo>
                  <a:pt x="447" y="239"/>
                  <a:pt x="447" y="239"/>
                  <a:pt x="447" y="239"/>
                </a:cubicBezTo>
                <a:cubicBezTo>
                  <a:pt x="446" y="240"/>
                  <a:pt x="444" y="240"/>
                  <a:pt x="444" y="242"/>
                </a:cubicBezTo>
                <a:cubicBezTo>
                  <a:pt x="441" y="241"/>
                  <a:pt x="439" y="243"/>
                  <a:pt x="437" y="244"/>
                </a:cubicBezTo>
                <a:cubicBezTo>
                  <a:pt x="435" y="243"/>
                  <a:pt x="433" y="243"/>
                  <a:pt x="432" y="242"/>
                </a:cubicBezTo>
                <a:cubicBezTo>
                  <a:pt x="432" y="242"/>
                  <a:pt x="430" y="243"/>
                  <a:pt x="429" y="242"/>
                </a:cubicBezTo>
                <a:cubicBezTo>
                  <a:pt x="426" y="241"/>
                  <a:pt x="423" y="240"/>
                  <a:pt x="421" y="238"/>
                </a:cubicBezTo>
                <a:cubicBezTo>
                  <a:pt x="419" y="237"/>
                  <a:pt x="417" y="240"/>
                  <a:pt x="416" y="238"/>
                </a:cubicBezTo>
                <a:cubicBezTo>
                  <a:pt x="417" y="237"/>
                  <a:pt x="417" y="237"/>
                  <a:pt x="417" y="237"/>
                </a:cubicBezTo>
                <a:cubicBezTo>
                  <a:pt x="414" y="236"/>
                  <a:pt x="414" y="236"/>
                  <a:pt x="414" y="236"/>
                </a:cubicBezTo>
                <a:cubicBezTo>
                  <a:pt x="416" y="233"/>
                  <a:pt x="416" y="233"/>
                  <a:pt x="416" y="233"/>
                </a:cubicBezTo>
                <a:cubicBezTo>
                  <a:pt x="416" y="232"/>
                  <a:pt x="413" y="233"/>
                  <a:pt x="413" y="232"/>
                </a:cubicBezTo>
                <a:cubicBezTo>
                  <a:pt x="412" y="231"/>
                  <a:pt x="413" y="231"/>
                  <a:pt x="413" y="230"/>
                </a:cubicBezTo>
                <a:cubicBezTo>
                  <a:pt x="413" y="230"/>
                  <a:pt x="414" y="230"/>
                  <a:pt x="414" y="230"/>
                </a:cubicBezTo>
                <a:cubicBezTo>
                  <a:pt x="413" y="229"/>
                  <a:pt x="411" y="229"/>
                  <a:pt x="410" y="228"/>
                </a:cubicBezTo>
                <a:cubicBezTo>
                  <a:pt x="410" y="225"/>
                  <a:pt x="414" y="227"/>
                  <a:pt x="414" y="224"/>
                </a:cubicBezTo>
                <a:cubicBezTo>
                  <a:pt x="416" y="223"/>
                  <a:pt x="419" y="221"/>
                  <a:pt x="421" y="223"/>
                </a:cubicBezTo>
                <a:cubicBezTo>
                  <a:pt x="421" y="223"/>
                  <a:pt x="421" y="223"/>
                  <a:pt x="421" y="223"/>
                </a:cubicBezTo>
                <a:cubicBezTo>
                  <a:pt x="423" y="223"/>
                  <a:pt x="425" y="223"/>
                  <a:pt x="427" y="223"/>
                </a:cubicBezTo>
                <a:close/>
                <a:moveTo>
                  <a:pt x="423" y="219"/>
                </a:moveTo>
                <a:cubicBezTo>
                  <a:pt x="423" y="219"/>
                  <a:pt x="423" y="219"/>
                  <a:pt x="423" y="219"/>
                </a:cubicBezTo>
                <a:cubicBezTo>
                  <a:pt x="424" y="219"/>
                  <a:pt x="424" y="219"/>
                  <a:pt x="424" y="219"/>
                </a:cubicBezTo>
                <a:lnTo>
                  <a:pt x="423" y="219"/>
                </a:lnTo>
                <a:close/>
                <a:moveTo>
                  <a:pt x="430" y="220"/>
                </a:moveTo>
                <a:cubicBezTo>
                  <a:pt x="431" y="220"/>
                  <a:pt x="431" y="219"/>
                  <a:pt x="432" y="219"/>
                </a:cubicBezTo>
                <a:cubicBezTo>
                  <a:pt x="431" y="220"/>
                  <a:pt x="431" y="220"/>
                  <a:pt x="430" y="220"/>
                </a:cubicBezTo>
                <a:close/>
                <a:moveTo>
                  <a:pt x="470" y="203"/>
                </a:moveTo>
                <a:cubicBezTo>
                  <a:pt x="471" y="203"/>
                  <a:pt x="471" y="203"/>
                  <a:pt x="471" y="203"/>
                </a:cubicBezTo>
                <a:cubicBezTo>
                  <a:pt x="470" y="203"/>
                  <a:pt x="470" y="203"/>
                  <a:pt x="470" y="203"/>
                </a:cubicBezTo>
                <a:cubicBezTo>
                  <a:pt x="470" y="203"/>
                  <a:pt x="470" y="203"/>
                  <a:pt x="470" y="203"/>
                </a:cubicBezTo>
                <a:close/>
                <a:moveTo>
                  <a:pt x="409" y="261"/>
                </a:moveTo>
                <a:cubicBezTo>
                  <a:pt x="410" y="261"/>
                  <a:pt x="410" y="261"/>
                  <a:pt x="410" y="261"/>
                </a:cubicBezTo>
                <a:cubicBezTo>
                  <a:pt x="409" y="261"/>
                  <a:pt x="409" y="261"/>
                  <a:pt x="409" y="261"/>
                </a:cubicBezTo>
                <a:close/>
                <a:moveTo>
                  <a:pt x="421" y="287"/>
                </a:moveTo>
                <a:cubicBezTo>
                  <a:pt x="420" y="287"/>
                  <a:pt x="420" y="287"/>
                  <a:pt x="420" y="287"/>
                </a:cubicBezTo>
                <a:cubicBezTo>
                  <a:pt x="421" y="287"/>
                  <a:pt x="420" y="286"/>
                  <a:pt x="421" y="287"/>
                </a:cubicBezTo>
                <a:cubicBezTo>
                  <a:pt x="421" y="287"/>
                  <a:pt x="421" y="287"/>
                  <a:pt x="421" y="287"/>
                </a:cubicBezTo>
                <a:close/>
                <a:moveTo>
                  <a:pt x="440" y="295"/>
                </a:moveTo>
                <a:cubicBezTo>
                  <a:pt x="443" y="295"/>
                  <a:pt x="443" y="295"/>
                  <a:pt x="443" y="295"/>
                </a:cubicBezTo>
                <a:cubicBezTo>
                  <a:pt x="441" y="296"/>
                  <a:pt x="440" y="298"/>
                  <a:pt x="438" y="296"/>
                </a:cubicBezTo>
                <a:cubicBezTo>
                  <a:pt x="437" y="296"/>
                  <a:pt x="437" y="296"/>
                  <a:pt x="437" y="296"/>
                </a:cubicBezTo>
                <a:cubicBezTo>
                  <a:pt x="439" y="295"/>
                  <a:pt x="439" y="295"/>
                  <a:pt x="439" y="295"/>
                </a:cubicBezTo>
                <a:cubicBezTo>
                  <a:pt x="439" y="294"/>
                  <a:pt x="437" y="294"/>
                  <a:pt x="437" y="294"/>
                </a:cubicBezTo>
                <a:cubicBezTo>
                  <a:pt x="438" y="292"/>
                  <a:pt x="441" y="292"/>
                  <a:pt x="443" y="293"/>
                </a:cubicBezTo>
                <a:cubicBezTo>
                  <a:pt x="443" y="294"/>
                  <a:pt x="441" y="294"/>
                  <a:pt x="440" y="295"/>
                </a:cubicBezTo>
                <a:close/>
                <a:moveTo>
                  <a:pt x="439" y="270"/>
                </a:moveTo>
                <a:cubicBezTo>
                  <a:pt x="442" y="269"/>
                  <a:pt x="442" y="269"/>
                  <a:pt x="442" y="269"/>
                </a:cubicBezTo>
                <a:cubicBezTo>
                  <a:pt x="442" y="269"/>
                  <a:pt x="442" y="270"/>
                  <a:pt x="442" y="270"/>
                </a:cubicBezTo>
                <a:cubicBezTo>
                  <a:pt x="443" y="271"/>
                  <a:pt x="444" y="271"/>
                  <a:pt x="445" y="270"/>
                </a:cubicBezTo>
                <a:cubicBezTo>
                  <a:pt x="444" y="271"/>
                  <a:pt x="445" y="272"/>
                  <a:pt x="444" y="273"/>
                </a:cubicBezTo>
                <a:cubicBezTo>
                  <a:pt x="444" y="273"/>
                  <a:pt x="446" y="273"/>
                  <a:pt x="445" y="274"/>
                </a:cubicBezTo>
                <a:cubicBezTo>
                  <a:pt x="445" y="274"/>
                  <a:pt x="445" y="274"/>
                  <a:pt x="445" y="274"/>
                </a:cubicBezTo>
                <a:cubicBezTo>
                  <a:pt x="446" y="274"/>
                  <a:pt x="446" y="274"/>
                  <a:pt x="446" y="274"/>
                </a:cubicBezTo>
                <a:cubicBezTo>
                  <a:pt x="445" y="274"/>
                  <a:pt x="444" y="275"/>
                  <a:pt x="444" y="276"/>
                </a:cubicBezTo>
                <a:cubicBezTo>
                  <a:pt x="443" y="275"/>
                  <a:pt x="443" y="275"/>
                  <a:pt x="443" y="275"/>
                </a:cubicBezTo>
                <a:cubicBezTo>
                  <a:pt x="442" y="278"/>
                  <a:pt x="439" y="278"/>
                  <a:pt x="436" y="277"/>
                </a:cubicBezTo>
                <a:cubicBezTo>
                  <a:pt x="435" y="277"/>
                  <a:pt x="433" y="275"/>
                  <a:pt x="432" y="277"/>
                </a:cubicBezTo>
                <a:cubicBezTo>
                  <a:pt x="433" y="276"/>
                  <a:pt x="431" y="275"/>
                  <a:pt x="430" y="276"/>
                </a:cubicBezTo>
                <a:cubicBezTo>
                  <a:pt x="430" y="276"/>
                  <a:pt x="430" y="277"/>
                  <a:pt x="429" y="276"/>
                </a:cubicBezTo>
                <a:cubicBezTo>
                  <a:pt x="429" y="276"/>
                  <a:pt x="429" y="276"/>
                  <a:pt x="429" y="276"/>
                </a:cubicBezTo>
                <a:cubicBezTo>
                  <a:pt x="429" y="276"/>
                  <a:pt x="429" y="276"/>
                  <a:pt x="429" y="276"/>
                </a:cubicBezTo>
                <a:cubicBezTo>
                  <a:pt x="429" y="275"/>
                  <a:pt x="428" y="275"/>
                  <a:pt x="427" y="275"/>
                </a:cubicBezTo>
                <a:cubicBezTo>
                  <a:pt x="428" y="275"/>
                  <a:pt x="428" y="275"/>
                  <a:pt x="428" y="275"/>
                </a:cubicBezTo>
                <a:cubicBezTo>
                  <a:pt x="425" y="275"/>
                  <a:pt x="426" y="273"/>
                  <a:pt x="424" y="273"/>
                </a:cubicBezTo>
                <a:cubicBezTo>
                  <a:pt x="423" y="271"/>
                  <a:pt x="419" y="272"/>
                  <a:pt x="420" y="270"/>
                </a:cubicBezTo>
                <a:cubicBezTo>
                  <a:pt x="420" y="269"/>
                  <a:pt x="419" y="269"/>
                  <a:pt x="418" y="270"/>
                </a:cubicBezTo>
                <a:cubicBezTo>
                  <a:pt x="418" y="270"/>
                  <a:pt x="418" y="270"/>
                  <a:pt x="418" y="270"/>
                </a:cubicBezTo>
                <a:cubicBezTo>
                  <a:pt x="419" y="271"/>
                  <a:pt x="419" y="271"/>
                  <a:pt x="419" y="271"/>
                </a:cubicBezTo>
                <a:cubicBezTo>
                  <a:pt x="418" y="272"/>
                  <a:pt x="418" y="272"/>
                  <a:pt x="418" y="272"/>
                </a:cubicBezTo>
                <a:cubicBezTo>
                  <a:pt x="419" y="272"/>
                  <a:pt x="419" y="272"/>
                  <a:pt x="420" y="272"/>
                </a:cubicBezTo>
                <a:cubicBezTo>
                  <a:pt x="419" y="272"/>
                  <a:pt x="419" y="273"/>
                  <a:pt x="418" y="274"/>
                </a:cubicBezTo>
                <a:cubicBezTo>
                  <a:pt x="422" y="275"/>
                  <a:pt x="424" y="278"/>
                  <a:pt x="428" y="277"/>
                </a:cubicBezTo>
                <a:cubicBezTo>
                  <a:pt x="427" y="278"/>
                  <a:pt x="427" y="278"/>
                  <a:pt x="427" y="278"/>
                </a:cubicBezTo>
                <a:cubicBezTo>
                  <a:pt x="428" y="278"/>
                  <a:pt x="430" y="278"/>
                  <a:pt x="432" y="279"/>
                </a:cubicBezTo>
                <a:cubicBezTo>
                  <a:pt x="433" y="279"/>
                  <a:pt x="433" y="279"/>
                  <a:pt x="433" y="279"/>
                </a:cubicBezTo>
                <a:cubicBezTo>
                  <a:pt x="432" y="279"/>
                  <a:pt x="432" y="279"/>
                  <a:pt x="432" y="279"/>
                </a:cubicBezTo>
                <a:cubicBezTo>
                  <a:pt x="436" y="280"/>
                  <a:pt x="436" y="280"/>
                  <a:pt x="436" y="280"/>
                </a:cubicBezTo>
                <a:cubicBezTo>
                  <a:pt x="435" y="281"/>
                  <a:pt x="438" y="281"/>
                  <a:pt x="438" y="282"/>
                </a:cubicBezTo>
                <a:cubicBezTo>
                  <a:pt x="438" y="280"/>
                  <a:pt x="440" y="282"/>
                  <a:pt x="441" y="281"/>
                </a:cubicBezTo>
                <a:cubicBezTo>
                  <a:pt x="443" y="281"/>
                  <a:pt x="442" y="283"/>
                  <a:pt x="443" y="284"/>
                </a:cubicBezTo>
                <a:cubicBezTo>
                  <a:pt x="442" y="285"/>
                  <a:pt x="441" y="284"/>
                  <a:pt x="440" y="285"/>
                </a:cubicBezTo>
                <a:cubicBezTo>
                  <a:pt x="441" y="286"/>
                  <a:pt x="441" y="286"/>
                  <a:pt x="441" y="286"/>
                </a:cubicBezTo>
                <a:cubicBezTo>
                  <a:pt x="439" y="286"/>
                  <a:pt x="440" y="287"/>
                  <a:pt x="439" y="288"/>
                </a:cubicBezTo>
                <a:cubicBezTo>
                  <a:pt x="440" y="288"/>
                  <a:pt x="440" y="288"/>
                  <a:pt x="440" y="288"/>
                </a:cubicBezTo>
                <a:cubicBezTo>
                  <a:pt x="439" y="287"/>
                  <a:pt x="436" y="291"/>
                  <a:pt x="434" y="289"/>
                </a:cubicBezTo>
                <a:cubicBezTo>
                  <a:pt x="434" y="288"/>
                  <a:pt x="436" y="289"/>
                  <a:pt x="436" y="288"/>
                </a:cubicBezTo>
                <a:cubicBezTo>
                  <a:pt x="434" y="289"/>
                  <a:pt x="434" y="285"/>
                  <a:pt x="432" y="286"/>
                </a:cubicBezTo>
                <a:cubicBezTo>
                  <a:pt x="432" y="285"/>
                  <a:pt x="433" y="285"/>
                  <a:pt x="432" y="285"/>
                </a:cubicBezTo>
                <a:cubicBezTo>
                  <a:pt x="432" y="284"/>
                  <a:pt x="432" y="284"/>
                  <a:pt x="432" y="284"/>
                </a:cubicBezTo>
                <a:cubicBezTo>
                  <a:pt x="431" y="287"/>
                  <a:pt x="428" y="286"/>
                  <a:pt x="427" y="288"/>
                </a:cubicBezTo>
                <a:cubicBezTo>
                  <a:pt x="427" y="288"/>
                  <a:pt x="427" y="288"/>
                  <a:pt x="427" y="288"/>
                </a:cubicBezTo>
                <a:cubicBezTo>
                  <a:pt x="428" y="287"/>
                  <a:pt x="428" y="287"/>
                  <a:pt x="428" y="287"/>
                </a:cubicBezTo>
                <a:cubicBezTo>
                  <a:pt x="424" y="287"/>
                  <a:pt x="422" y="284"/>
                  <a:pt x="418" y="283"/>
                </a:cubicBezTo>
                <a:cubicBezTo>
                  <a:pt x="418" y="282"/>
                  <a:pt x="418" y="282"/>
                  <a:pt x="419" y="282"/>
                </a:cubicBezTo>
                <a:cubicBezTo>
                  <a:pt x="417" y="281"/>
                  <a:pt x="416" y="281"/>
                  <a:pt x="417" y="280"/>
                </a:cubicBezTo>
                <a:cubicBezTo>
                  <a:pt x="416" y="279"/>
                  <a:pt x="411" y="279"/>
                  <a:pt x="413" y="276"/>
                </a:cubicBezTo>
                <a:cubicBezTo>
                  <a:pt x="412" y="276"/>
                  <a:pt x="411" y="276"/>
                  <a:pt x="412" y="275"/>
                </a:cubicBezTo>
                <a:cubicBezTo>
                  <a:pt x="413" y="275"/>
                  <a:pt x="414" y="274"/>
                  <a:pt x="414" y="273"/>
                </a:cubicBezTo>
                <a:cubicBezTo>
                  <a:pt x="413" y="273"/>
                  <a:pt x="413" y="273"/>
                  <a:pt x="413" y="272"/>
                </a:cubicBezTo>
                <a:cubicBezTo>
                  <a:pt x="412" y="273"/>
                  <a:pt x="412" y="273"/>
                  <a:pt x="412" y="273"/>
                </a:cubicBezTo>
                <a:cubicBezTo>
                  <a:pt x="413" y="274"/>
                  <a:pt x="413" y="274"/>
                  <a:pt x="413" y="274"/>
                </a:cubicBezTo>
                <a:cubicBezTo>
                  <a:pt x="412" y="274"/>
                  <a:pt x="411" y="273"/>
                  <a:pt x="411" y="273"/>
                </a:cubicBezTo>
                <a:cubicBezTo>
                  <a:pt x="413" y="271"/>
                  <a:pt x="409" y="269"/>
                  <a:pt x="413" y="269"/>
                </a:cubicBezTo>
                <a:cubicBezTo>
                  <a:pt x="414" y="270"/>
                  <a:pt x="416" y="271"/>
                  <a:pt x="417" y="270"/>
                </a:cubicBezTo>
                <a:cubicBezTo>
                  <a:pt x="417" y="268"/>
                  <a:pt x="420" y="268"/>
                  <a:pt x="420" y="266"/>
                </a:cubicBezTo>
                <a:cubicBezTo>
                  <a:pt x="417" y="266"/>
                  <a:pt x="416" y="262"/>
                  <a:pt x="414" y="264"/>
                </a:cubicBezTo>
                <a:cubicBezTo>
                  <a:pt x="414" y="264"/>
                  <a:pt x="412" y="263"/>
                  <a:pt x="413" y="262"/>
                </a:cubicBezTo>
                <a:cubicBezTo>
                  <a:pt x="414" y="262"/>
                  <a:pt x="414" y="261"/>
                  <a:pt x="416" y="262"/>
                </a:cubicBezTo>
                <a:cubicBezTo>
                  <a:pt x="416" y="260"/>
                  <a:pt x="414" y="261"/>
                  <a:pt x="413" y="261"/>
                </a:cubicBezTo>
                <a:cubicBezTo>
                  <a:pt x="413" y="261"/>
                  <a:pt x="411" y="261"/>
                  <a:pt x="411" y="261"/>
                </a:cubicBezTo>
                <a:cubicBezTo>
                  <a:pt x="411" y="260"/>
                  <a:pt x="410" y="260"/>
                  <a:pt x="412" y="259"/>
                </a:cubicBezTo>
                <a:cubicBezTo>
                  <a:pt x="412" y="259"/>
                  <a:pt x="413" y="259"/>
                  <a:pt x="413" y="259"/>
                </a:cubicBezTo>
                <a:cubicBezTo>
                  <a:pt x="413" y="259"/>
                  <a:pt x="413" y="258"/>
                  <a:pt x="413" y="258"/>
                </a:cubicBezTo>
                <a:cubicBezTo>
                  <a:pt x="415" y="258"/>
                  <a:pt x="415" y="259"/>
                  <a:pt x="417" y="260"/>
                </a:cubicBezTo>
                <a:cubicBezTo>
                  <a:pt x="418" y="261"/>
                  <a:pt x="419" y="260"/>
                  <a:pt x="420" y="260"/>
                </a:cubicBezTo>
                <a:cubicBezTo>
                  <a:pt x="420" y="260"/>
                  <a:pt x="420" y="260"/>
                  <a:pt x="419" y="261"/>
                </a:cubicBezTo>
                <a:cubicBezTo>
                  <a:pt x="421" y="260"/>
                  <a:pt x="422" y="262"/>
                  <a:pt x="423" y="261"/>
                </a:cubicBezTo>
                <a:cubicBezTo>
                  <a:pt x="424" y="260"/>
                  <a:pt x="423" y="259"/>
                  <a:pt x="422" y="259"/>
                </a:cubicBezTo>
                <a:cubicBezTo>
                  <a:pt x="423" y="259"/>
                  <a:pt x="423" y="259"/>
                  <a:pt x="423" y="259"/>
                </a:cubicBezTo>
                <a:cubicBezTo>
                  <a:pt x="423" y="260"/>
                  <a:pt x="424" y="260"/>
                  <a:pt x="424" y="260"/>
                </a:cubicBezTo>
                <a:cubicBezTo>
                  <a:pt x="426" y="260"/>
                  <a:pt x="427" y="258"/>
                  <a:pt x="429" y="258"/>
                </a:cubicBezTo>
                <a:cubicBezTo>
                  <a:pt x="430" y="257"/>
                  <a:pt x="430" y="257"/>
                  <a:pt x="430" y="257"/>
                </a:cubicBezTo>
                <a:cubicBezTo>
                  <a:pt x="429" y="256"/>
                  <a:pt x="429" y="256"/>
                  <a:pt x="429" y="256"/>
                </a:cubicBezTo>
                <a:cubicBezTo>
                  <a:pt x="430" y="255"/>
                  <a:pt x="432" y="257"/>
                  <a:pt x="433" y="255"/>
                </a:cubicBezTo>
                <a:cubicBezTo>
                  <a:pt x="435" y="255"/>
                  <a:pt x="436" y="255"/>
                  <a:pt x="437" y="255"/>
                </a:cubicBezTo>
                <a:cubicBezTo>
                  <a:pt x="436" y="256"/>
                  <a:pt x="436" y="256"/>
                  <a:pt x="436" y="256"/>
                </a:cubicBezTo>
                <a:cubicBezTo>
                  <a:pt x="437" y="256"/>
                  <a:pt x="437" y="257"/>
                  <a:pt x="437" y="257"/>
                </a:cubicBezTo>
                <a:cubicBezTo>
                  <a:pt x="435" y="257"/>
                  <a:pt x="433" y="257"/>
                  <a:pt x="431" y="258"/>
                </a:cubicBezTo>
                <a:cubicBezTo>
                  <a:pt x="431" y="259"/>
                  <a:pt x="431" y="259"/>
                  <a:pt x="431" y="259"/>
                </a:cubicBezTo>
                <a:cubicBezTo>
                  <a:pt x="431" y="259"/>
                  <a:pt x="430" y="259"/>
                  <a:pt x="430" y="259"/>
                </a:cubicBezTo>
                <a:cubicBezTo>
                  <a:pt x="432" y="259"/>
                  <a:pt x="434" y="261"/>
                  <a:pt x="434" y="259"/>
                </a:cubicBezTo>
                <a:cubicBezTo>
                  <a:pt x="436" y="259"/>
                  <a:pt x="436" y="261"/>
                  <a:pt x="437" y="260"/>
                </a:cubicBezTo>
                <a:cubicBezTo>
                  <a:pt x="435" y="257"/>
                  <a:pt x="442" y="256"/>
                  <a:pt x="443" y="254"/>
                </a:cubicBezTo>
                <a:cubicBezTo>
                  <a:pt x="446" y="254"/>
                  <a:pt x="446" y="251"/>
                  <a:pt x="448" y="252"/>
                </a:cubicBezTo>
                <a:cubicBezTo>
                  <a:pt x="448" y="251"/>
                  <a:pt x="449" y="251"/>
                  <a:pt x="449" y="250"/>
                </a:cubicBezTo>
                <a:cubicBezTo>
                  <a:pt x="448" y="251"/>
                  <a:pt x="446" y="249"/>
                  <a:pt x="445" y="251"/>
                </a:cubicBezTo>
                <a:cubicBezTo>
                  <a:pt x="444" y="251"/>
                  <a:pt x="442" y="252"/>
                  <a:pt x="440" y="252"/>
                </a:cubicBezTo>
                <a:cubicBezTo>
                  <a:pt x="441" y="250"/>
                  <a:pt x="438" y="251"/>
                  <a:pt x="438" y="250"/>
                </a:cubicBezTo>
                <a:cubicBezTo>
                  <a:pt x="437" y="251"/>
                  <a:pt x="436" y="251"/>
                  <a:pt x="434" y="251"/>
                </a:cubicBezTo>
                <a:cubicBezTo>
                  <a:pt x="434" y="252"/>
                  <a:pt x="432" y="252"/>
                  <a:pt x="432" y="253"/>
                </a:cubicBezTo>
                <a:cubicBezTo>
                  <a:pt x="431" y="253"/>
                  <a:pt x="431" y="253"/>
                  <a:pt x="431" y="253"/>
                </a:cubicBezTo>
                <a:cubicBezTo>
                  <a:pt x="432" y="252"/>
                  <a:pt x="435" y="251"/>
                  <a:pt x="434" y="250"/>
                </a:cubicBezTo>
                <a:cubicBezTo>
                  <a:pt x="433" y="251"/>
                  <a:pt x="433" y="251"/>
                  <a:pt x="433" y="251"/>
                </a:cubicBezTo>
                <a:cubicBezTo>
                  <a:pt x="434" y="249"/>
                  <a:pt x="432" y="249"/>
                  <a:pt x="434" y="247"/>
                </a:cubicBezTo>
                <a:cubicBezTo>
                  <a:pt x="436" y="248"/>
                  <a:pt x="438" y="247"/>
                  <a:pt x="439" y="246"/>
                </a:cubicBezTo>
                <a:cubicBezTo>
                  <a:pt x="439" y="245"/>
                  <a:pt x="440" y="244"/>
                  <a:pt x="441" y="244"/>
                </a:cubicBezTo>
                <a:cubicBezTo>
                  <a:pt x="442" y="244"/>
                  <a:pt x="442" y="244"/>
                  <a:pt x="442" y="244"/>
                </a:cubicBezTo>
                <a:cubicBezTo>
                  <a:pt x="442" y="244"/>
                  <a:pt x="444" y="244"/>
                  <a:pt x="445" y="243"/>
                </a:cubicBezTo>
                <a:cubicBezTo>
                  <a:pt x="446" y="241"/>
                  <a:pt x="450" y="242"/>
                  <a:pt x="450" y="240"/>
                </a:cubicBezTo>
                <a:cubicBezTo>
                  <a:pt x="452" y="241"/>
                  <a:pt x="453" y="238"/>
                  <a:pt x="455" y="238"/>
                </a:cubicBezTo>
                <a:cubicBezTo>
                  <a:pt x="454" y="236"/>
                  <a:pt x="457" y="236"/>
                  <a:pt x="458" y="235"/>
                </a:cubicBezTo>
                <a:cubicBezTo>
                  <a:pt x="458" y="235"/>
                  <a:pt x="459" y="235"/>
                  <a:pt x="459" y="235"/>
                </a:cubicBezTo>
                <a:cubicBezTo>
                  <a:pt x="459" y="234"/>
                  <a:pt x="459" y="234"/>
                  <a:pt x="459" y="234"/>
                </a:cubicBezTo>
                <a:cubicBezTo>
                  <a:pt x="461" y="234"/>
                  <a:pt x="462" y="232"/>
                  <a:pt x="464" y="232"/>
                </a:cubicBezTo>
                <a:cubicBezTo>
                  <a:pt x="466" y="231"/>
                  <a:pt x="467" y="230"/>
                  <a:pt x="469" y="229"/>
                </a:cubicBezTo>
                <a:cubicBezTo>
                  <a:pt x="471" y="231"/>
                  <a:pt x="473" y="228"/>
                  <a:pt x="475" y="228"/>
                </a:cubicBezTo>
                <a:cubicBezTo>
                  <a:pt x="476" y="229"/>
                  <a:pt x="476" y="229"/>
                  <a:pt x="476" y="229"/>
                </a:cubicBezTo>
                <a:cubicBezTo>
                  <a:pt x="476" y="229"/>
                  <a:pt x="476" y="229"/>
                  <a:pt x="476" y="229"/>
                </a:cubicBezTo>
                <a:cubicBezTo>
                  <a:pt x="476" y="228"/>
                  <a:pt x="476" y="228"/>
                  <a:pt x="476" y="228"/>
                </a:cubicBezTo>
                <a:cubicBezTo>
                  <a:pt x="477" y="229"/>
                  <a:pt x="478" y="228"/>
                  <a:pt x="479" y="228"/>
                </a:cubicBezTo>
                <a:cubicBezTo>
                  <a:pt x="479" y="228"/>
                  <a:pt x="479" y="228"/>
                  <a:pt x="479" y="228"/>
                </a:cubicBezTo>
                <a:cubicBezTo>
                  <a:pt x="479" y="228"/>
                  <a:pt x="479" y="229"/>
                  <a:pt x="480" y="229"/>
                </a:cubicBezTo>
                <a:cubicBezTo>
                  <a:pt x="481" y="230"/>
                  <a:pt x="481" y="230"/>
                  <a:pt x="481" y="230"/>
                </a:cubicBezTo>
                <a:cubicBezTo>
                  <a:pt x="481" y="229"/>
                  <a:pt x="481" y="229"/>
                  <a:pt x="481" y="228"/>
                </a:cubicBezTo>
                <a:cubicBezTo>
                  <a:pt x="481" y="228"/>
                  <a:pt x="481" y="228"/>
                  <a:pt x="481" y="228"/>
                </a:cubicBezTo>
                <a:cubicBezTo>
                  <a:pt x="481" y="228"/>
                  <a:pt x="484" y="227"/>
                  <a:pt x="485" y="228"/>
                </a:cubicBezTo>
                <a:cubicBezTo>
                  <a:pt x="484" y="230"/>
                  <a:pt x="484" y="230"/>
                  <a:pt x="484" y="230"/>
                </a:cubicBezTo>
                <a:cubicBezTo>
                  <a:pt x="486" y="230"/>
                  <a:pt x="486" y="230"/>
                  <a:pt x="486" y="230"/>
                </a:cubicBezTo>
                <a:cubicBezTo>
                  <a:pt x="483" y="232"/>
                  <a:pt x="479" y="232"/>
                  <a:pt x="476" y="231"/>
                </a:cubicBezTo>
                <a:cubicBezTo>
                  <a:pt x="473" y="233"/>
                  <a:pt x="470" y="233"/>
                  <a:pt x="467" y="233"/>
                </a:cubicBezTo>
                <a:cubicBezTo>
                  <a:pt x="465" y="234"/>
                  <a:pt x="465" y="234"/>
                  <a:pt x="465" y="234"/>
                </a:cubicBezTo>
                <a:cubicBezTo>
                  <a:pt x="466" y="234"/>
                  <a:pt x="466" y="236"/>
                  <a:pt x="467" y="235"/>
                </a:cubicBezTo>
                <a:cubicBezTo>
                  <a:pt x="466" y="236"/>
                  <a:pt x="467" y="239"/>
                  <a:pt x="464" y="239"/>
                </a:cubicBezTo>
                <a:cubicBezTo>
                  <a:pt x="463" y="240"/>
                  <a:pt x="465" y="241"/>
                  <a:pt x="465" y="241"/>
                </a:cubicBezTo>
                <a:cubicBezTo>
                  <a:pt x="466" y="243"/>
                  <a:pt x="464" y="245"/>
                  <a:pt x="467" y="245"/>
                </a:cubicBezTo>
                <a:cubicBezTo>
                  <a:pt x="467" y="245"/>
                  <a:pt x="465" y="246"/>
                  <a:pt x="466" y="247"/>
                </a:cubicBezTo>
                <a:cubicBezTo>
                  <a:pt x="467" y="248"/>
                  <a:pt x="468" y="244"/>
                  <a:pt x="469" y="246"/>
                </a:cubicBezTo>
                <a:cubicBezTo>
                  <a:pt x="468" y="248"/>
                  <a:pt x="468" y="248"/>
                  <a:pt x="468" y="248"/>
                </a:cubicBezTo>
                <a:cubicBezTo>
                  <a:pt x="471" y="249"/>
                  <a:pt x="471" y="249"/>
                  <a:pt x="471" y="249"/>
                </a:cubicBezTo>
                <a:cubicBezTo>
                  <a:pt x="468" y="249"/>
                  <a:pt x="468" y="249"/>
                  <a:pt x="468" y="249"/>
                </a:cubicBezTo>
                <a:cubicBezTo>
                  <a:pt x="468" y="250"/>
                  <a:pt x="468" y="251"/>
                  <a:pt x="466" y="253"/>
                </a:cubicBezTo>
                <a:cubicBezTo>
                  <a:pt x="467" y="254"/>
                  <a:pt x="468" y="252"/>
                  <a:pt x="468" y="253"/>
                </a:cubicBezTo>
                <a:cubicBezTo>
                  <a:pt x="468" y="256"/>
                  <a:pt x="463" y="255"/>
                  <a:pt x="466" y="258"/>
                </a:cubicBezTo>
                <a:cubicBezTo>
                  <a:pt x="466" y="259"/>
                  <a:pt x="466" y="259"/>
                  <a:pt x="466" y="259"/>
                </a:cubicBezTo>
                <a:cubicBezTo>
                  <a:pt x="464" y="259"/>
                  <a:pt x="463" y="257"/>
                  <a:pt x="462" y="257"/>
                </a:cubicBezTo>
                <a:cubicBezTo>
                  <a:pt x="463" y="258"/>
                  <a:pt x="460" y="258"/>
                  <a:pt x="460" y="259"/>
                </a:cubicBezTo>
                <a:cubicBezTo>
                  <a:pt x="459" y="259"/>
                  <a:pt x="458" y="260"/>
                  <a:pt x="457" y="261"/>
                </a:cubicBezTo>
                <a:cubicBezTo>
                  <a:pt x="457" y="261"/>
                  <a:pt x="458" y="262"/>
                  <a:pt x="457" y="263"/>
                </a:cubicBezTo>
                <a:cubicBezTo>
                  <a:pt x="454" y="262"/>
                  <a:pt x="454" y="262"/>
                  <a:pt x="454" y="262"/>
                </a:cubicBezTo>
                <a:cubicBezTo>
                  <a:pt x="454" y="262"/>
                  <a:pt x="454" y="262"/>
                  <a:pt x="454" y="262"/>
                </a:cubicBezTo>
                <a:cubicBezTo>
                  <a:pt x="454" y="262"/>
                  <a:pt x="454" y="261"/>
                  <a:pt x="453" y="261"/>
                </a:cubicBezTo>
                <a:cubicBezTo>
                  <a:pt x="454" y="263"/>
                  <a:pt x="451" y="262"/>
                  <a:pt x="450" y="263"/>
                </a:cubicBezTo>
                <a:cubicBezTo>
                  <a:pt x="451" y="264"/>
                  <a:pt x="451" y="264"/>
                  <a:pt x="451" y="264"/>
                </a:cubicBezTo>
                <a:cubicBezTo>
                  <a:pt x="450" y="264"/>
                  <a:pt x="448" y="265"/>
                  <a:pt x="447" y="264"/>
                </a:cubicBezTo>
                <a:cubicBezTo>
                  <a:pt x="446" y="267"/>
                  <a:pt x="441" y="264"/>
                  <a:pt x="440" y="268"/>
                </a:cubicBezTo>
                <a:cubicBezTo>
                  <a:pt x="440" y="268"/>
                  <a:pt x="438" y="269"/>
                  <a:pt x="439" y="270"/>
                </a:cubicBezTo>
                <a:close/>
                <a:moveTo>
                  <a:pt x="457" y="295"/>
                </a:moveTo>
                <a:cubicBezTo>
                  <a:pt x="456" y="294"/>
                  <a:pt x="456" y="294"/>
                  <a:pt x="456" y="294"/>
                </a:cubicBezTo>
                <a:cubicBezTo>
                  <a:pt x="457" y="294"/>
                  <a:pt x="457" y="294"/>
                  <a:pt x="457" y="294"/>
                </a:cubicBezTo>
                <a:lnTo>
                  <a:pt x="457" y="295"/>
                </a:lnTo>
                <a:close/>
                <a:moveTo>
                  <a:pt x="456" y="288"/>
                </a:moveTo>
                <a:cubicBezTo>
                  <a:pt x="454" y="289"/>
                  <a:pt x="449" y="289"/>
                  <a:pt x="452" y="292"/>
                </a:cubicBezTo>
                <a:cubicBezTo>
                  <a:pt x="453" y="292"/>
                  <a:pt x="455" y="291"/>
                  <a:pt x="456" y="292"/>
                </a:cubicBezTo>
                <a:cubicBezTo>
                  <a:pt x="457" y="291"/>
                  <a:pt x="457" y="291"/>
                  <a:pt x="457" y="291"/>
                </a:cubicBezTo>
                <a:cubicBezTo>
                  <a:pt x="458" y="293"/>
                  <a:pt x="458" y="293"/>
                  <a:pt x="458" y="293"/>
                </a:cubicBezTo>
                <a:cubicBezTo>
                  <a:pt x="456" y="293"/>
                  <a:pt x="454" y="294"/>
                  <a:pt x="452" y="294"/>
                </a:cubicBezTo>
                <a:cubicBezTo>
                  <a:pt x="451" y="292"/>
                  <a:pt x="451" y="292"/>
                  <a:pt x="451" y="292"/>
                </a:cubicBezTo>
                <a:cubicBezTo>
                  <a:pt x="451" y="292"/>
                  <a:pt x="449" y="293"/>
                  <a:pt x="450" y="293"/>
                </a:cubicBezTo>
                <a:cubicBezTo>
                  <a:pt x="450" y="292"/>
                  <a:pt x="450" y="292"/>
                  <a:pt x="450" y="292"/>
                </a:cubicBezTo>
                <a:cubicBezTo>
                  <a:pt x="449" y="292"/>
                  <a:pt x="449" y="290"/>
                  <a:pt x="449" y="289"/>
                </a:cubicBezTo>
                <a:cubicBezTo>
                  <a:pt x="452" y="288"/>
                  <a:pt x="449" y="287"/>
                  <a:pt x="452" y="286"/>
                </a:cubicBezTo>
                <a:cubicBezTo>
                  <a:pt x="452" y="286"/>
                  <a:pt x="452" y="285"/>
                  <a:pt x="451" y="285"/>
                </a:cubicBezTo>
                <a:cubicBezTo>
                  <a:pt x="452" y="285"/>
                  <a:pt x="452" y="284"/>
                  <a:pt x="452" y="283"/>
                </a:cubicBezTo>
                <a:cubicBezTo>
                  <a:pt x="453" y="284"/>
                  <a:pt x="454" y="283"/>
                  <a:pt x="454" y="283"/>
                </a:cubicBezTo>
                <a:cubicBezTo>
                  <a:pt x="454" y="282"/>
                  <a:pt x="454" y="282"/>
                  <a:pt x="454" y="282"/>
                </a:cubicBezTo>
                <a:cubicBezTo>
                  <a:pt x="455" y="281"/>
                  <a:pt x="454" y="280"/>
                  <a:pt x="455" y="280"/>
                </a:cubicBezTo>
                <a:cubicBezTo>
                  <a:pt x="457" y="279"/>
                  <a:pt x="458" y="279"/>
                  <a:pt x="460" y="278"/>
                </a:cubicBezTo>
                <a:cubicBezTo>
                  <a:pt x="461" y="278"/>
                  <a:pt x="461" y="278"/>
                  <a:pt x="461" y="278"/>
                </a:cubicBezTo>
                <a:cubicBezTo>
                  <a:pt x="462" y="279"/>
                  <a:pt x="462" y="279"/>
                  <a:pt x="462" y="279"/>
                </a:cubicBezTo>
                <a:cubicBezTo>
                  <a:pt x="463" y="278"/>
                  <a:pt x="467" y="279"/>
                  <a:pt x="466" y="277"/>
                </a:cubicBezTo>
                <a:cubicBezTo>
                  <a:pt x="467" y="276"/>
                  <a:pt x="469" y="276"/>
                  <a:pt x="470" y="275"/>
                </a:cubicBezTo>
                <a:cubicBezTo>
                  <a:pt x="471" y="277"/>
                  <a:pt x="471" y="274"/>
                  <a:pt x="472" y="275"/>
                </a:cubicBezTo>
                <a:cubicBezTo>
                  <a:pt x="472" y="274"/>
                  <a:pt x="472" y="274"/>
                  <a:pt x="472" y="274"/>
                </a:cubicBezTo>
                <a:cubicBezTo>
                  <a:pt x="474" y="273"/>
                  <a:pt x="476" y="274"/>
                  <a:pt x="478" y="274"/>
                </a:cubicBezTo>
                <a:cubicBezTo>
                  <a:pt x="476" y="275"/>
                  <a:pt x="476" y="275"/>
                  <a:pt x="476" y="275"/>
                </a:cubicBezTo>
                <a:cubicBezTo>
                  <a:pt x="476" y="275"/>
                  <a:pt x="477" y="276"/>
                  <a:pt x="476" y="277"/>
                </a:cubicBezTo>
                <a:cubicBezTo>
                  <a:pt x="475" y="277"/>
                  <a:pt x="474" y="278"/>
                  <a:pt x="474" y="277"/>
                </a:cubicBezTo>
                <a:cubicBezTo>
                  <a:pt x="473" y="279"/>
                  <a:pt x="473" y="278"/>
                  <a:pt x="471" y="279"/>
                </a:cubicBezTo>
                <a:cubicBezTo>
                  <a:pt x="470" y="280"/>
                  <a:pt x="471" y="282"/>
                  <a:pt x="468" y="282"/>
                </a:cubicBezTo>
                <a:cubicBezTo>
                  <a:pt x="465" y="285"/>
                  <a:pt x="465" y="285"/>
                  <a:pt x="465" y="285"/>
                </a:cubicBezTo>
                <a:cubicBezTo>
                  <a:pt x="468" y="286"/>
                  <a:pt x="468" y="286"/>
                  <a:pt x="468" y="286"/>
                </a:cubicBezTo>
                <a:cubicBezTo>
                  <a:pt x="466" y="287"/>
                  <a:pt x="467" y="289"/>
                  <a:pt x="465" y="290"/>
                </a:cubicBezTo>
                <a:cubicBezTo>
                  <a:pt x="464" y="288"/>
                  <a:pt x="460" y="290"/>
                  <a:pt x="459" y="289"/>
                </a:cubicBezTo>
                <a:cubicBezTo>
                  <a:pt x="456" y="289"/>
                  <a:pt x="456" y="289"/>
                  <a:pt x="456" y="289"/>
                </a:cubicBezTo>
                <a:cubicBezTo>
                  <a:pt x="455" y="288"/>
                  <a:pt x="457" y="288"/>
                  <a:pt x="456" y="288"/>
                </a:cubicBezTo>
                <a:close/>
                <a:moveTo>
                  <a:pt x="474" y="290"/>
                </a:moveTo>
                <a:cubicBezTo>
                  <a:pt x="474" y="289"/>
                  <a:pt x="476" y="289"/>
                  <a:pt x="476" y="288"/>
                </a:cubicBezTo>
                <a:cubicBezTo>
                  <a:pt x="476" y="288"/>
                  <a:pt x="477" y="288"/>
                  <a:pt x="477" y="289"/>
                </a:cubicBezTo>
                <a:cubicBezTo>
                  <a:pt x="476" y="289"/>
                  <a:pt x="475" y="289"/>
                  <a:pt x="475" y="290"/>
                </a:cubicBezTo>
                <a:cubicBezTo>
                  <a:pt x="475" y="291"/>
                  <a:pt x="475" y="291"/>
                  <a:pt x="475" y="291"/>
                </a:cubicBezTo>
                <a:cubicBezTo>
                  <a:pt x="474" y="291"/>
                  <a:pt x="475" y="289"/>
                  <a:pt x="474" y="290"/>
                </a:cubicBezTo>
                <a:close/>
                <a:moveTo>
                  <a:pt x="466" y="302"/>
                </a:moveTo>
                <a:cubicBezTo>
                  <a:pt x="466" y="302"/>
                  <a:pt x="466" y="302"/>
                  <a:pt x="466" y="303"/>
                </a:cubicBezTo>
                <a:cubicBezTo>
                  <a:pt x="465" y="303"/>
                  <a:pt x="465" y="303"/>
                  <a:pt x="465" y="303"/>
                </a:cubicBezTo>
                <a:lnTo>
                  <a:pt x="466" y="302"/>
                </a:lnTo>
                <a:close/>
                <a:moveTo>
                  <a:pt x="463" y="298"/>
                </a:moveTo>
                <a:cubicBezTo>
                  <a:pt x="464" y="297"/>
                  <a:pt x="464" y="298"/>
                  <a:pt x="465" y="298"/>
                </a:cubicBezTo>
                <a:cubicBezTo>
                  <a:pt x="464" y="299"/>
                  <a:pt x="464" y="297"/>
                  <a:pt x="463" y="298"/>
                </a:cubicBezTo>
                <a:close/>
                <a:moveTo>
                  <a:pt x="459" y="295"/>
                </a:moveTo>
                <a:cubicBezTo>
                  <a:pt x="460" y="295"/>
                  <a:pt x="460" y="295"/>
                  <a:pt x="460" y="295"/>
                </a:cubicBezTo>
                <a:cubicBezTo>
                  <a:pt x="461" y="295"/>
                  <a:pt x="461" y="295"/>
                  <a:pt x="461" y="295"/>
                </a:cubicBezTo>
                <a:lnTo>
                  <a:pt x="459" y="295"/>
                </a:lnTo>
                <a:close/>
                <a:moveTo>
                  <a:pt x="465" y="321"/>
                </a:moveTo>
                <a:cubicBezTo>
                  <a:pt x="463" y="321"/>
                  <a:pt x="463" y="321"/>
                  <a:pt x="463" y="321"/>
                </a:cubicBezTo>
                <a:cubicBezTo>
                  <a:pt x="464" y="321"/>
                  <a:pt x="465" y="320"/>
                  <a:pt x="465" y="320"/>
                </a:cubicBezTo>
                <a:lnTo>
                  <a:pt x="465" y="321"/>
                </a:lnTo>
                <a:close/>
                <a:moveTo>
                  <a:pt x="481" y="318"/>
                </a:moveTo>
                <a:cubicBezTo>
                  <a:pt x="481" y="318"/>
                  <a:pt x="481" y="321"/>
                  <a:pt x="479" y="320"/>
                </a:cubicBezTo>
                <a:cubicBezTo>
                  <a:pt x="478" y="319"/>
                  <a:pt x="478" y="319"/>
                  <a:pt x="478" y="319"/>
                </a:cubicBezTo>
                <a:cubicBezTo>
                  <a:pt x="477" y="319"/>
                  <a:pt x="477" y="319"/>
                  <a:pt x="477" y="319"/>
                </a:cubicBezTo>
                <a:cubicBezTo>
                  <a:pt x="478" y="318"/>
                  <a:pt x="477" y="318"/>
                  <a:pt x="476" y="317"/>
                </a:cubicBezTo>
                <a:cubicBezTo>
                  <a:pt x="476" y="318"/>
                  <a:pt x="476" y="318"/>
                  <a:pt x="476" y="318"/>
                </a:cubicBezTo>
                <a:cubicBezTo>
                  <a:pt x="476" y="318"/>
                  <a:pt x="476" y="318"/>
                  <a:pt x="476" y="318"/>
                </a:cubicBezTo>
                <a:cubicBezTo>
                  <a:pt x="474" y="318"/>
                  <a:pt x="472" y="320"/>
                  <a:pt x="471" y="318"/>
                </a:cubicBezTo>
                <a:cubicBezTo>
                  <a:pt x="471" y="320"/>
                  <a:pt x="468" y="320"/>
                  <a:pt x="467" y="321"/>
                </a:cubicBezTo>
                <a:cubicBezTo>
                  <a:pt x="467" y="321"/>
                  <a:pt x="467" y="321"/>
                  <a:pt x="467" y="321"/>
                </a:cubicBezTo>
                <a:cubicBezTo>
                  <a:pt x="467" y="320"/>
                  <a:pt x="467" y="320"/>
                  <a:pt x="467" y="320"/>
                </a:cubicBezTo>
                <a:cubicBezTo>
                  <a:pt x="467" y="320"/>
                  <a:pt x="467" y="320"/>
                  <a:pt x="467" y="320"/>
                </a:cubicBezTo>
                <a:cubicBezTo>
                  <a:pt x="468" y="318"/>
                  <a:pt x="464" y="320"/>
                  <a:pt x="464" y="319"/>
                </a:cubicBezTo>
                <a:cubicBezTo>
                  <a:pt x="464" y="319"/>
                  <a:pt x="464" y="319"/>
                  <a:pt x="463" y="319"/>
                </a:cubicBezTo>
                <a:cubicBezTo>
                  <a:pt x="463" y="318"/>
                  <a:pt x="464" y="317"/>
                  <a:pt x="465" y="317"/>
                </a:cubicBezTo>
                <a:cubicBezTo>
                  <a:pt x="467" y="317"/>
                  <a:pt x="466" y="319"/>
                  <a:pt x="467" y="319"/>
                </a:cubicBezTo>
                <a:cubicBezTo>
                  <a:pt x="471" y="319"/>
                  <a:pt x="471" y="314"/>
                  <a:pt x="474" y="318"/>
                </a:cubicBezTo>
                <a:cubicBezTo>
                  <a:pt x="475" y="315"/>
                  <a:pt x="480" y="317"/>
                  <a:pt x="478" y="314"/>
                </a:cubicBezTo>
                <a:cubicBezTo>
                  <a:pt x="481" y="315"/>
                  <a:pt x="482" y="313"/>
                  <a:pt x="483" y="315"/>
                </a:cubicBezTo>
                <a:cubicBezTo>
                  <a:pt x="484" y="317"/>
                  <a:pt x="479" y="317"/>
                  <a:pt x="481" y="318"/>
                </a:cubicBezTo>
                <a:close/>
                <a:moveTo>
                  <a:pt x="486" y="293"/>
                </a:moveTo>
                <a:cubicBezTo>
                  <a:pt x="483" y="293"/>
                  <a:pt x="483" y="293"/>
                  <a:pt x="483" y="293"/>
                </a:cubicBezTo>
                <a:cubicBezTo>
                  <a:pt x="484" y="292"/>
                  <a:pt x="485" y="292"/>
                  <a:pt x="486" y="293"/>
                </a:cubicBezTo>
                <a:close/>
                <a:moveTo>
                  <a:pt x="485" y="289"/>
                </a:moveTo>
                <a:cubicBezTo>
                  <a:pt x="485" y="288"/>
                  <a:pt x="484" y="289"/>
                  <a:pt x="484" y="289"/>
                </a:cubicBezTo>
                <a:cubicBezTo>
                  <a:pt x="484" y="292"/>
                  <a:pt x="478" y="290"/>
                  <a:pt x="479" y="294"/>
                </a:cubicBezTo>
                <a:cubicBezTo>
                  <a:pt x="477" y="295"/>
                  <a:pt x="475" y="295"/>
                  <a:pt x="473" y="294"/>
                </a:cubicBezTo>
                <a:cubicBezTo>
                  <a:pt x="475" y="293"/>
                  <a:pt x="477" y="292"/>
                  <a:pt x="480" y="291"/>
                </a:cubicBezTo>
                <a:cubicBezTo>
                  <a:pt x="481" y="291"/>
                  <a:pt x="480" y="290"/>
                  <a:pt x="480" y="290"/>
                </a:cubicBezTo>
                <a:cubicBezTo>
                  <a:pt x="480" y="289"/>
                  <a:pt x="478" y="290"/>
                  <a:pt x="478" y="290"/>
                </a:cubicBezTo>
                <a:cubicBezTo>
                  <a:pt x="478" y="289"/>
                  <a:pt x="481" y="289"/>
                  <a:pt x="480" y="288"/>
                </a:cubicBezTo>
                <a:cubicBezTo>
                  <a:pt x="481" y="289"/>
                  <a:pt x="483" y="287"/>
                  <a:pt x="483" y="286"/>
                </a:cubicBezTo>
                <a:cubicBezTo>
                  <a:pt x="484" y="285"/>
                  <a:pt x="481" y="285"/>
                  <a:pt x="483" y="284"/>
                </a:cubicBezTo>
                <a:cubicBezTo>
                  <a:pt x="485" y="286"/>
                  <a:pt x="485" y="286"/>
                  <a:pt x="485" y="286"/>
                </a:cubicBezTo>
                <a:cubicBezTo>
                  <a:pt x="484" y="287"/>
                  <a:pt x="484" y="287"/>
                  <a:pt x="484" y="287"/>
                </a:cubicBezTo>
                <a:cubicBezTo>
                  <a:pt x="485" y="287"/>
                  <a:pt x="485" y="287"/>
                  <a:pt x="486" y="287"/>
                </a:cubicBezTo>
                <a:cubicBezTo>
                  <a:pt x="486" y="288"/>
                  <a:pt x="484" y="288"/>
                  <a:pt x="485" y="289"/>
                </a:cubicBezTo>
                <a:close/>
                <a:moveTo>
                  <a:pt x="490" y="301"/>
                </a:moveTo>
                <a:cubicBezTo>
                  <a:pt x="490" y="301"/>
                  <a:pt x="490" y="301"/>
                  <a:pt x="489" y="302"/>
                </a:cubicBezTo>
                <a:cubicBezTo>
                  <a:pt x="489" y="301"/>
                  <a:pt x="489" y="301"/>
                  <a:pt x="489" y="301"/>
                </a:cubicBezTo>
                <a:cubicBezTo>
                  <a:pt x="490" y="301"/>
                  <a:pt x="490" y="301"/>
                  <a:pt x="490" y="301"/>
                </a:cubicBezTo>
                <a:close/>
                <a:moveTo>
                  <a:pt x="489" y="292"/>
                </a:moveTo>
                <a:cubicBezTo>
                  <a:pt x="490" y="291"/>
                  <a:pt x="488" y="291"/>
                  <a:pt x="488" y="290"/>
                </a:cubicBezTo>
                <a:cubicBezTo>
                  <a:pt x="489" y="291"/>
                  <a:pt x="489" y="291"/>
                  <a:pt x="489" y="291"/>
                </a:cubicBezTo>
                <a:lnTo>
                  <a:pt x="489" y="292"/>
                </a:lnTo>
                <a:close/>
                <a:moveTo>
                  <a:pt x="514" y="297"/>
                </a:moveTo>
                <a:cubicBezTo>
                  <a:pt x="513" y="297"/>
                  <a:pt x="511" y="298"/>
                  <a:pt x="511" y="299"/>
                </a:cubicBezTo>
                <a:cubicBezTo>
                  <a:pt x="510" y="298"/>
                  <a:pt x="510" y="299"/>
                  <a:pt x="509" y="299"/>
                </a:cubicBezTo>
                <a:cubicBezTo>
                  <a:pt x="510" y="301"/>
                  <a:pt x="510" y="301"/>
                  <a:pt x="510" y="301"/>
                </a:cubicBezTo>
                <a:cubicBezTo>
                  <a:pt x="508" y="301"/>
                  <a:pt x="508" y="302"/>
                  <a:pt x="508" y="303"/>
                </a:cubicBezTo>
                <a:cubicBezTo>
                  <a:pt x="505" y="303"/>
                  <a:pt x="503" y="306"/>
                  <a:pt x="500" y="308"/>
                </a:cubicBezTo>
                <a:cubicBezTo>
                  <a:pt x="500" y="310"/>
                  <a:pt x="500" y="310"/>
                  <a:pt x="500" y="310"/>
                </a:cubicBezTo>
                <a:cubicBezTo>
                  <a:pt x="499" y="310"/>
                  <a:pt x="499" y="310"/>
                  <a:pt x="499" y="310"/>
                </a:cubicBezTo>
                <a:cubicBezTo>
                  <a:pt x="500" y="308"/>
                  <a:pt x="498" y="308"/>
                  <a:pt x="497" y="308"/>
                </a:cubicBezTo>
                <a:cubicBezTo>
                  <a:pt x="497" y="307"/>
                  <a:pt x="497" y="307"/>
                  <a:pt x="497" y="307"/>
                </a:cubicBezTo>
                <a:cubicBezTo>
                  <a:pt x="495" y="308"/>
                  <a:pt x="495" y="307"/>
                  <a:pt x="493" y="306"/>
                </a:cubicBezTo>
                <a:cubicBezTo>
                  <a:pt x="493" y="307"/>
                  <a:pt x="493" y="307"/>
                  <a:pt x="493" y="307"/>
                </a:cubicBezTo>
                <a:cubicBezTo>
                  <a:pt x="492" y="306"/>
                  <a:pt x="492" y="305"/>
                  <a:pt x="493" y="305"/>
                </a:cubicBezTo>
                <a:cubicBezTo>
                  <a:pt x="494" y="304"/>
                  <a:pt x="494" y="304"/>
                  <a:pt x="494" y="304"/>
                </a:cubicBezTo>
                <a:cubicBezTo>
                  <a:pt x="495" y="304"/>
                  <a:pt x="494" y="305"/>
                  <a:pt x="495" y="305"/>
                </a:cubicBezTo>
                <a:cubicBezTo>
                  <a:pt x="496" y="304"/>
                  <a:pt x="497" y="304"/>
                  <a:pt x="498" y="303"/>
                </a:cubicBezTo>
                <a:cubicBezTo>
                  <a:pt x="499" y="303"/>
                  <a:pt x="499" y="303"/>
                  <a:pt x="499" y="303"/>
                </a:cubicBezTo>
                <a:cubicBezTo>
                  <a:pt x="499" y="303"/>
                  <a:pt x="499" y="303"/>
                  <a:pt x="499" y="303"/>
                </a:cubicBezTo>
                <a:cubicBezTo>
                  <a:pt x="499" y="303"/>
                  <a:pt x="499" y="303"/>
                  <a:pt x="499" y="303"/>
                </a:cubicBezTo>
                <a:cubicBezTo>
                  <a:pt x="498" y="303"/>
                  <a:pt x="497" y="304"/>
                  <a:pt x="499" y="304"/>
                </a:cubicBezTo>
                <a:cubicBezTo>
                  <a:pt x="501" y="305"/>
                  <a:pt x="501" y="302"/>
                  <a:pt x="503" y="302"/>
                </a:cubicBezTo>
                <a:cubicBezTo>
                  <a:pt x="503" y="301"/>
                  <a:pt x="503" y="301"/>
                  <a:pt x="503" y="301"/>
                </a:cubicBezTo>
                <a:cubicBezTo>
                  <a:pt x="504" y="301"/>
                  <a:pt x="504" y="300"/>
                  <a:pt x="504" y="300"/>
                </a:cubicBezTo>
                <a:cubicBezTo>
                  <a:pt x="503" y="299"/>
                  <a:pt x="503" y="299"/>
                  <a:pt x="503" y="299"/>
                </a:cubicBezTo>
                <a:cubicBezTo>
                  <a:pt x="504" y="300"/>
                  <a:pt x="505" y="299"/>
                  <a:pt x="506" y="298"/>
                </a:cubicBezTo>
                <a:cubicBezTo>
                  <a:pt x="504" y="299"/>
                  <a:pt x="506" y="298"/>
                  <a:pt x="506" y="297"/>
                </a:cubicBezTo>
                <a:cubicBezTo>
                  <a:pt x="508" y="297"/>
                  <a:pt x="512" y="296"/>
                  <a:pt x="514" y="296"/>
                </a:cubicBezTo>
                <a:cubicBezTo>
                  <a:pt x="513" y="297"/>
                  <a:pt x="513" y="297"/>
                  <a:pt x="513" y="297"/>
                </a:cubicBezTo>
                <a:lnTo>
                  <a:pt x="514" y="297"/>
                </a:lnTo>
                <a:close/>
                <a:moveTo>
                  <a:pt x="517" y="294"/>
                </a:moveTo>
                <a:cubicBezTo>
                  <a:pt x="516" y="294"/>
                  <a:pt x="516" y="294"/>
                  <a:pt x="516" y="294"/>
                </a:cubicBezTo>
                <a:cubicBezTo>
                  <a:pt x="516" y="293"/>
                  <a:pt x="516" y="293"/>
                  <a:pt x="516" y="293"/>
                </a:cubicBezTo>
                <a:cubicBezTo>
                  <a:pt x="517" y="293"/>
                  <a:pt x="517" y="293"/>
                  <a:pt x="517" y="293"/>
                </a:cubicBezTo>
                <a:cubicBezTo>
                  <a:pt x="517" y="293"/>
                  <a:pt x="517" y="293"/>
                  <a:pt x="517" y="294"/>
                </a:cubicBezTo>
                <a:close/>
                <a:moveTo>
                  <a:pt x="495" y="93"/>
                </a:moveTo>
                <a:cubicBezTo>
                  <a:pt x="493" y="92"/>
                  <a:pt x="493" y="92"/>
                  <a:pt x="493" y="92"/>
                </a:cubicBezTo>
                <a:cubicBezTo>
                  <a:pt x="494" y="91"/>
                  <a:pt x="494" y="91"/>
                  <a:pt x="494" y="91"/>
                </a:cubicBezTo>
                <a:cubicBezTo>
                  <a:pt x="496" y="92"/>
                  <a:pt x="496" y="92"/>
                  <a:pt x="496" y="92"/>
                </a:cubicBezTo>
                <a:cubicBezTo>
                  <a:pt x="496" y="92"/>
                  <a:pt x="496" y="93"/>
                  <a:pt x="495" y="93"/>
                </a:cubicBezTo>
                <a:close/>
                <a:moveTo>
                  <a:pt x="498" y="97"/>
                </a:moveTo>
                <a:cubicBezTo>
                  <a:pt x="497" y="97"/>
                  <a:pt x="497" y="97"/>
                  <a:pt x="497" y="97"/>
                </a:cubicBezTo>
                <a:cubicBezTo>
                  <a:pt x="498" y="96"/>
                  <a:pt x="498" y="97"/>
                  <a:pt x="498" y="97"/>
                </a:cubicBezTo>
                <a:cubicBezTo>
                  <a:pt x="498" y="97"/>
                  <a:pt x="498" y="98"/>
                  <a:pt x="498" y="97"/>
                </a:cubicBezTo>
                <a:close/>
                <a:moveTo>
                  <a:pt x="506" y="103"/>
                </a:moveTo>
                <a:cubicBezTo>
                  <a:pt x="505" y="103"/>
                  <a:pt x="505" y="103"/>
                  <a:pt x="505" y="103"/>
                </a:cubicBezTo>
                <a:cubicBezTo>
                  <a:pt x="505" y="102"/>
                  <a:pt x="506" y="102"/>
                  <a:pt x="506" y="102"/>
                </a:cubicBezTo>
                <a:cubicBezTo>
                  <a:pt x="506" y="102"/>
                  <a:pt x="506" y="103"/>
                  <a:pt x="506" y="103"/>
                </a:cubicBezTo>
                <a:close/>
                <a:moveTo>
                  <a:pt x="512" y="93"/>
                </a:moveTo>
                <a:cubicBezTo>
                  <a:pt x="512" y="93"/>
                  <a:pt x="511" y="93"/>
                  <a:pt x="511" y="93"/>
                </a:cubicBezTo>
                <a:cubicBezTo>
                  <a:pt x="511" y="93"/>
                  <a:pt x="511" y="93"/>
                  <a:pt x="510" y="94"/>
                </a:cubicBezTo>
                <a:cubicBezTo>
                  <a:pt x="509" y="94"/>
                  <a:pt x="508" y="95"/>
                  <a:pt x="508" y="95"/>
                </a:cubicBezTo>
                <a:cubicBezTo>
                  <a:pt x="508" y="96"/>
                  <a:pt x="509" y="96"/>
                  <a:pt x="508" y="96"/>
                </a:cubicBezTo>
                <a:cubicBezTo>
                  <a:pt x="508" y="97"/>
                  <a:pt x="508" y="96"/>
                  <a:pt x="507" y="97"/>
                </a:cubicBezTo>
                <a:cubicBezTo>
                  <a:pt x="507" y="97"/>
                  <a:pt x="507" y="97"/>
                  <a:pt x="507" y="97"/>
                </a:cubicBezTo>
                <a:cubicBezTo>
                  <a:pt x="506" y="97"/>
                  <a:pt x="505" y="98"/>
                  <a:pt x="505" y="98"/>
                </a:cubicBezTo>
                <a:cubicBezTo>
                  <a:pt x="505" y="99"/>
                  <a:pt x="505" y="99"/>
                  <a:pt x="505" y="100"/>
                </a:cubicBezTo>
                <a:cubicBezTo>
                  <a:pt x="504" y="101"/>
                  <a:pt x="501" y="100"/>
                  <a:pt x="501" y="102"/>
                </a:cubicBezTo>
                <a:cubicBezTo>
                  <a:pt x="499" y="102"/>
                  <a:pt x="499" y="102"/>
                  <a:pt x="499" y="102"/>
                </a:cubicBezTo>
                <a:cubicBezTo>
                  <a:pt x="500" y="101"/>
                  <a:pt x="500" y="101"/>
                  <a:pt x="500" y="101"/>
                </a:cubicBezTo>
                <a:cubicBezTo>
                  <a:pt x="499" y="101"/>
                  <a:pt x="499" y="101"/>
                  <a:pt x="499" y="101"/>
                </a:cubicBezTo>
                <a:cubicBezTo>
                  <a:pt x="502" y="98"/>
                  <a:pt x="502" y="98"/>
                  <a:pt x="502" y="98"/>
                </a:cubicBezTo>
                <a:cubicBezTo>
                  <a:pt x="501" y="98"/>
                  <a:pt x="502" y="98"/>
                  <a:pt x="502" y="98"/>
                </a:cubicBezTo>
                <a:cubicBezTo>
                  <a:pt x="503" y="98"/>
                  <a:pt x="501" y="98"/>
                  <a:pt x="502" y="97"/>
                </a:cubicBezTo>
                <a:cubicBezTo>
                  <a:pt x="503" y="96"/>
                  <a:pt x="506" y="96"/>
                  <a:pt x="505" y="94"/>
                </a:cubicBezTo>
                <a:cubicBezTo>
                  <a:pt x="506" y="94"/>
                  <a:pt x="507" y="94"/>
                  <a:pt x="507" y="93"/>
                </a:cubicBezTo>
                <a:cubicBezTo>
                  <a:pt x="506" y="93"/>
                  <a:pt x="507" y="92"/>
                  <a:pt x="506" y="92"/>
                </a:cubicBezTo>
                <a:cubicBezTo>
                  <a:pt x="508" y="91"/>
                  <a:pt x="509" y="89"/>
                  <a:pt x="511" y="90"/>
                </a:cubicBezTo>
                <a:cubicBezTo>
                  <a:pt x="510" y="91"/>
                  <a:pt x="511" y="92"/>
                  <a:pt x="512" y="92"/>
                </a:cubicBezTo>
                <a:lnTo>
                  <a:pt x="512" y="93"/>
                </a:lnTo>
                <a:close/>
                <a:moveTo>
                  <a:pt x="530" y="110"/>
                </a:moveTo>
                <a:cubicBezTo>
                  <a:pt x="531" y="110"/>
                  <a:pt x="531" y="110"/>
                  <a:pt x="531" y="110"/>
                </a:cubicBezTo>
                <a:cubicBezTo>
                  <a:pt x="531" y="110"/>
                  <a:pt x="531" y="110"/>
                  <a:pt x="531" y="110"/>
                </a:cubicBezTo>
                <a:lnTo>
                  <a:pt x="530" y="110"/>
                </a:lnTo>
                <a:close/>
                <a:moveTo>
                  <a:pt x="532" y="78"/>
                </a:moveTo>
                <a:cubicBezTo>
                  <a:pt x="531" y="79"/>
                  <a:pt x="530" y="80"/>
                  <a:pt x="531" y="81"/>
                </a:cubicBezTo>
                <a:cubicBezTo>
                  <a:pt x="531" y="81"/>
                  <a:pt x="531" y="81"/>
                  <a:pt x="531" y="81"/>
                </a:cubicBezTo>
                <a:cubicBezTo>
                  <a:pt x="531" y="82"/>
                  <a:pt x="530" y="81"/>
                  <a:pt x="530" y="81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7" y="82"/>
                  <a:pt x="528" y="79"/>
                  <a:pt x="526" y="80"/>
                </a:cubicBezTo>
                <a:cubicBezTo>
                  <a:pt x="527" y="79"/>
                  <a:pt x="530" y="80"/>
                  <a:pt x="530" y="78"/>
                </a:cubicBezTo>
                <a:cubicBezTo>
                  <a:pt x="529" y="77"/>
                  <a:pt x="529" y="77"/>
                  <a:pt x="529" y="77"/>
                </a:cubicBezTo>
                <a:cubicBezTo>
                  <a:pt x="530" y="77"/>
                  <a:pt x="531" y="77"/>
                  <a:pt x="532" y="77"/>
                </a:cubicBezTo>
                <a:cubicBezTo>
                  <a:pt x="532" y="78"/>
                  <a:pt x="532" y="78"/>
                  <a:pt x="532" y="78"/>
                </a:cubicBezTo>
                <a:close/>
                <a:moveTo>
                  <a:pt x="551" y="80"/>
                </a:moveTo>
                <a:cubicBezTo>
                  <a:pt x="550" y="81"/>
                  <a:pt x="550" y="80"/>
                  <a:pt x="549" y="80"/>
                </a:cubicBezTo>
                <a:cubicBezTo>
                  <a:pt x="549" y="79"/>
                  <a:pt x="550" y="79"/>
                  <a:pt x="551" y="79"/>
                </a:cubicBezTo>
                <a:lnTo>
                  <a:pt x="551" y="80"/>
                </a:lnTo>
                <a:close/>
                <a:moveTo>
                  <a:pt x="557" y="41"/>
                </a:moveTo>
                <a:cubicBezTo>
                  <a:pt x="556" y="41"/>
                  <a:pt x="556" y="41"/>
                  <a:pt x="556" y="41"/>
                </a:cubicBezTo>
                <a:cubicBezTo>
                  <a:pt x="557" y="41"/>
                  <a:pt x="557" y="41"/>
                  <a:pt x="557" y="41"/>
                </a:cubicBezTo>
                <a:close/>
                <a:moveTo>
                  <a:pt x="558" y="32"/>
                </a:moveTo>
                <a:cubicBezTo>
                  <a:pt x="557" y="32"/>
                  <a:pt x="557" y="32"/>
                  <a:pt x="557" y="32"/>
                </a:cubicBezTo>
                <a:cubicBezTo>
                  <a:pt x="558" y="32"/>
                  <a:pt x="558" y="32"/>
                  <a:pt x="558" y="32"/>
                </a:cubicBezTo>
                <a:close/>
                <a:moveTo>
                  <a:pt x="560" y="40"/>
                </a:moveTo>
                <a:cubicBezTo>
                  <a:pt x="560" y="40"/>
                  <a:pt x="561" y="39"/>
                  <a:pt x="561" y="40"/>
                </a:cubicBezTo>
                <a:lnTo>
                  <a:pt x="560" y="40"/>
                </a:lnTo>
                <a:close/>
                <a:moveTo>
                  <a:pt x="621" y="21"/>
                </a:moveTo>
                <a:cubicBezTo>
                  <a:pt x="620" y="21"/>
                  <a:pt x="619" y="22"/>
                  <a:pt x="618" y="21"/>
                </a:cubicBezTo>
                <a:cubicBezTo>
                  <a:pt x="619" y="20"/>
                  <a:pt x="620" y="21"/>
                  <a:pt x="621" y="21"/>
                </a:cubicBezTo>
                <a:close/>
                <a:moveTo>
                  <a:pt x="590" y="22"/>
                </a:moveTo>
                <a:cubicBezTo>
                  <a:pt x="590" y="22"/>
                  <a:pt x="591" y="23"/>
                  <a:pt x="590" y="23"/>
                </a:cubicBezTo>
                <a:lnTo>
                  <a:pt x="590" y="22"/>
                </a:lnTo>
                <a:close/>
                <a:moveTo>
                  <a:pt x="585" y="25"/>
                </a:moveTo>
                <a:cubicBezTo>
                  <a:pt x="585" y="26"/>
                  <a:pt x="584" y="26"/>
                  <a:pt x="584" y="25"/>
                </a:cubicBezTo>
                <a:cubicBezTo>
                  <a:pt x="584" y="25"/>
                  <a:pt x="585" y="25"/>
                  <a:pt x="585" y="25"/>
                </a:cubicBezTo>
                <a:close/>
                <a:moveTo>
                  <a:pt x="574" y="28"/>
                </a:moveTo>
                <a:cubicBezTo>
                  <a:pt x="575" y="28"/>
                  <a:pt x="575" y="28"/>
                  <a:pt x="575" y="28"/>
                </a:cubicBezTo>
                <a:cubicBezTo>
                  <a:pt x="574" y="28"/>
                  <a:pt x="574" y="28"/>
                  <a:pt x="574" y="28"/>
                </a:cubicBezTo>
                <a:close/>
                <a:moveTo>
                  <a:pt x="573" y="32"/>
                </a:moveTo>
                <a:cubicBezTo>
                  <a:pt x="574" y="33"/>
                  <a:pt x="574" y="33"/>
                  <a:pt x="574" y="33"/>
                </a:cubicBezTo>
                <a:cubicBezTo>
                  <a:pt x="572" y="32"/>
                  <a:pt x="572" y="32"/>
                  <a:pt x="572" y="32"/>
                </a:cubicBezTo>
                <a:lnTo>
                  <a:pt x="573" y="32"/>
                </a:lnTo>
                <a:close/>
                <a:moveTo>
                  <a:pt x="566" y="30"/>
                </a:moveTo>
                <a:cubicBezTo>
                  <a:pt x="566" y="30"/>
                  <a:pt x="567" y="31"/>
                  <a:pt x="566" y="31"/>
                </a:cubicBezTo>
                <a:cubicBezTo>
                  <a:pt x="565" y="31"/>
                  <a:pt x="565" y="31"/>
                  <a:pt x="565" y="31"/>
                </a:cubicBezTo>
                <a:lnTo>
                  <a:pt x="566" y="30"/>
                </a:lnTo>
                <a:close/>
                <a:moveTo>
                  <a:pt x="565" y="33"/>
                </a:moveTo>
                <a:cubicBezTo>
                  <a:pt x="565" y="34"/>
                  <a:pt x="566" y="34"/>
                  <a:pt x="565" y="34"/>
                </a:cubicBezTo>
                <a:cubicBezTo>
                  <a:pt x="564" y="34"/>
                  <a:pt x="564" y="34"/>
                  <a:pt x="564" y="34"/>
                </a:cubicBezTo>
                <a:cubicBezTo>
                  <a:pt x="563" y="33"/>
                  <a:pt x="565" y="34"/>
                  <a:pt x="565" y="33"/>
                </a:cubicBezTo>
                <a:close/>
                <a:moveTo>
                  <a:pt x="592" y="32"/>
                </a:moveTo>
                <a:cubicBezTo>
                  <a:pt x="590" y="32"/>
                  <a:pt x="590" y="32"/>
                  <a:pt x="590" y="32"/>
                </a:cubicBezTo>
                <a:cubicBezTo>
                  <a:pt x="589" y="32"/>
                  <a:pt x="588" y="31"/>
                  <a:pt x="586" y="30"/>
                </a:cubicBezTo>
                <a:cubicBezTo>
                  <a:pt x="586" y="29"/>
                  <a:pt x="585" y="30"/>
                  <a:pt x="585" y="31"/>
                </a:cubicBezTo>
                <a:cubicBezTo>
                  <a:pt x="585" y="32"/>
                  <a:pt x="586" y="32"/>
                  <a:pt x="587" y="32"/>
                </a:cubicBezTo>
                <a:cubicBezTo>
                  <a:pt x="586" y="32"/>
                  <a:pt x="585" y="33"/>
                  <a:pt x="584" y="33"/>
                </a:cubicBezTo>
                <a:cubicBezTo>
                  <a:pt x="585" y="34"/>
                  <a:pt x="587" y="33"/>
                  <a:pt x="587" y="34"/>
                </a:cubicBezTo>
                <a:cubicBezTo>
                  <a:pt x="588" y="33"/>
                  <a:pt x="591" y="34"/>
                  <a:pt x="592" y="34"/>
                </a:cubicBezTo>
                <a:cubicBezTo>
                  <a:pt x="591" y="36"/>
                  <a:pt x="591" y="36"/>
                  <a:pt x="591" y="36"/>
                </a:cubicBezTo>
                <a:cubicBezTo>
                  <a:pt x="593" y="36"/>
                  <a:pt x="593" y="36"/>
                  <a:pt x="593" y="36"/>
                </a:cubicBezTo>
                <a:cubicBezTo>
                  <a:pt x="591" y="38"/>
                  <a:pt x="591" y="38"/>
                  <a:pt x="591" y="38"/>
                </a:cubicBezTo>
                <a:cubicBezTo>
                  <a:pt x="590" y="38"/>
                  <a:pt x="590" y="38"/>
                  <a:pt x="590" y="38"/>
                </a:cubicBezTo>
                <a:cubicBezTo>
                  <a:pt x="590" y="40"/>
                  <a:pt x="587" y="40"/>
                  <a:pt x="587" y="41"/>
                </a:cubicBezTo>
                <a:cubicBezTo>
                  <a:pt x="587" y="41"/>
                  <a:pt x="586" y="41"/>
                  <a:pt x="586" y="41"/>
                </a:cubicBezTo>
                <a:cubicBezTo>
                  <a:pt x="586" y="41"/>
                  <a:pt x="586" y="41"/>
                  <a:pt x="586" y="41"/>
                </a:cubicBezTo>
                <a:cubicBezTo>
                  <a:pt x="587" y="42"/>
                  <a:pt x="587" y="42"/>
                  <a:pt x="587" y="42"/>
                </a:cubicBezTo>
                <a:cubicBezTo>
                  <a:pt x="585" y="41"/>
                  <a:pt x="585" y="46"/>
                  <a:pt x="583" y="43"/>
                </a:cubicBezTo>
                <a:cubicBezTo>
                  <a:pt x="581" y="43"/>
                  <a:pt x="583" y="44"/>
                  <a:pt x="582" y="45"/>
                </a:cubicBezTo>
                <a:cubicBezTo>
                  <a:pt x="584" y="47"/>
                  <a:pt x="585" y="43"/>
                  <a:pt x="587" y="45"/>
                </a:cubicBezTo>
                <a:cubicBezTo>
                  <a:pt x="585" y="46"/>
                  <a:pt x="583" y="49"/>
                  <a:pt x="581" y="47"/>
                </a:cubicBezTo>
                <a:cubicBezTo>
                  <a:pt x="580" y="48"/>
                  <a:pt x="578" y="47"/>
                  <a:pt x="579" y="48"/>
                </a:cubicBezTo>
                <a:cubicBezTo>
                  <a:pt x="575" y="46"/>
                  <a:pt x="573" y="51"/>
                  <a:pt x="569" y="48"/>
                </a:cubicBezTo>
                <a:cubicBezTo>
                  <a:pt x="568" y="49"/>
                  <a:pt x="566" y="50"/>
                  <a:pt x="568" y="51"/>
                </a:cubicBezTo>
                <a:cubicBezTo>
                  <a:pt x="568" y="52"/>
                  <a:pt x="569" y="51"/>
                  <a:pt x="570" y="51"/>
                </a:cubicBezTo>
                <a:cubicBezTo>
                  <a:pt x="567" y="52"/>
                  <a:pt x="569" y="55"/>
                  <a:pt x="566" y="53"/>
                </a:cubicBezTo>
                <a:cubicBezTo>
                  <a:pt x="565" y="52"/>
                  <a:pt x="568" y="51"/>
                  <a:pt x="566" y="51"/>
                </a:cubicBezTo>
                <a:cubicBezTo>
                  <a:pt x="567" y="50"/>
                  <a:pt x="567" y="50"/>
                  <a:pt x="567" y="50"/>
                </a:cubicBezTo>
                <a:cubicBezTo>
                  <a:pt x="567" y="49"/>
                  <a:pt x="566" y="49"/>
                  <a:pt x="566" y="49"/>
                </a:cubicBezTo>
                <a:cubicBezTo>
                  <a:pt x="566" y="48"/>
                  <a:pt x="571" y="49"/>
                  <a:pt x="570" y="47"/>
                </a:cubicBezTo>
                <a:cubicBezTo>
                  <a:pt x="571" y="46"/>
                  <a:pt x="571" y="46"/>
                  <a:pt x="571" y="46"/>
                </a:cubicBezTo>
                <a:cubicBezTo>
                  <a:pt x="572" y="47"/>
                  <a:pt x="573" y="45"/>
                  <a:pt x="574" y="46"/>
                </a:cubicBezTo>
                <a:cubicBezTo>
                  <a:pt x="574" y="45"/>
                  <a:pt x="574" y="45"/>
                  <a:pt x="574" y="45"/>
                </a:cubicBezTo>
                <a:cubicBezTo>
                  <a:pt x="571" y="45"/>
                  <a:pt x="571" y="45"/>
                  <a:pt x="571" y="45"/>
                </a:cubicBezTo>
                <a:cubicBezTo>
                  <a:pt x="571" y="44"/>
                  <a:pt x="572" y="42"/>
                  <a:pt x="571" y="42"/>
                </a:cubicBezTo>
                <a:cubicBezTo>
                  <a:pt x="573" y="40"/>
                  <a:pt x="576" y="39"/>
                  <a:pt x="578" y="39"/>
                </a:cubicBezTo>
                <a:cubicBezTo>
                  <a:pt x="578" y="39"/>
                  <a:pt x="578" y="39"/>
                  <a:pt x="578" y="39"/>
                </a:cubicBezTo>
                <a:cubicBezTo>
                  <a:pt x="579" y="39"/>
                  <a:pt x="579" y="38"/>
                  <a:pt x="579" y="38"/>
                </a:cubicBezTo>
                <a:cubicBezTo>
                  <a:pt x="579" y="37"/>
                  <a:pt x="579" y="37"/>
                  <a:pt x="579" y="37"/>
                </a:cubicBezTo>
                <a:cubicBezTo>
                  <a:pt x="580" y="36"/>
                  <a:pt x="582" y="37"/>
                  <a:pt x="582" y="35"/>
                </a:cubicBezTo>
                <a:cubicBezTo>
                  <a:pt x="582" y="35"/>
                  <a:pt x="582" y="35"/>
                  <a:pt x="582" y="35"/>
                </a:cubicBezTo>
                <a:cubicBezTo>
                  <a:pt x="583" y="34"/>
                  <a:pt x="583" y="34"/>
                  <a:pt x="583" y="34"/>
                </a:cubicBezTo>
                <a:cubicBezTo>
                  <a:pt x="582" y="34"/>
                  <a:pt x="580" y="34"/>
                  <a:pt x="579" y="34"/>
                </a:cubicBezTo>
                <a:cubicBezTo>
                  <a:pt x="579" y="34"/>
                  <a:pt x="579" y="34"/>
                  <a:pt x="579" y="33"/>
                </a:cubicBezTo>
                <a:cubicBezTo>
                  <a:pt x="577" y="33"/>
                  <a:pt x="577" y="33"/>
                  <a:pt x="577" y="33"/>
                </a:cubicBezTo>
                <a:cubicBezTo>
                  <a:pt x="577" y="32"/>
                  <a:pt x="578" y="33"/>
                  <a:pt x="579" y="32"/>
                </a:cubicBezTo>
                <a:cubicBezTo>
                  <a:pt x="581" y="32"/>
                  <a:pt x="581" y="30"/>
                  <a:pt x="582" y="30"/>
                </a:cubicBezTo>
                <a:cubicBezTo>
                  <a:pt x="581" y="29"/>
                  <a:pt x="581" y="29"/>
                  <a:pt x="581" y="29"/>
                </a:cubicBezTo>
                <a:cubicBezTo>
                  <a:pt x="583" y="28"/>
                  <a:pt x="583" y="28"/>
                  <a:pt x="583" y="28"/>
                </a:cubicBezTo>
                <a:cubicBezTo>
                  <a:pt x="583" y="29"/>
                  <a:pt x="584" y="29"/>
                  <a:pt x="584" y="29"/>
                </a:cubicBezTo>
                <a:cubicBezTo>
                  <a:pt x="586" y="28"/>
                  <a:pt x="585" y="28"/>
                  <a:pt x="586" y="27"/>
                </a:cubicBezTo>
                <a:cubicBezTo>
                  <a:pt x="587" y="26"/>
                  <a:pt x="590" y="26"/>
                  <a:pt x="590" y="24"/>
                </a:cubicBezTo>
                <a:cubicBezTo>
                  <a:pt x="593" y="24"/>
                  <a:pt x="594" y="25"/>
                  <a:pt x="595" y="27"/>
                </a:cubicBezTo>
                <a:cubicBezTo>
                  <a:pt x="597" y="26"/>
                  <a:pt x="597" y="29"/>
                  <a:pt x="599" y="30"/>
                </a:cubicBezTo>
                <a:cubicBezTo>
                  <a:pt x="596" y="32"/>
                  <a:pt x="593" y="29"/>
                  <a:pt x="592" y="32"/>
                </a:cubicBezTo>
                <a:close/>
                <a:moveTo>
                  <a:pt x="643" y="281"/>
                </a:moveTo>
                <a:cubicBezTo>
                  <a:pt x="643" y="281"/>
                  <a:pt x="643" y="281"/>
                  <a:pt x="643" y="281"/>
                </a:cubicBezTo>
                <a:cubicBezTo>
                  <a:pt x="642" y="281"/>
                  <a:pt x="642" y="281"/>
                  <a:pt x="642" y="281"/>
                </a:cubicBezTo>
                <a:cubicBezTo>
                  <a:pt x="642" y="281"/>
                  <a:pt x="642" y="281"/>
                  <a:pt x="643" y="281"/>
                </a:cubicBezTo>
                <a:close/>
                <a:moveTo>
                  <a:pt x="643" y="286"/>
                </a:moveTo>
                <a:cubicBezTo>
                  <a:pt x="642" y="286"/>
                  <a:pt x="642" y="286"/>
                  <a:pt x="642" y="286"/>
                </a:cubicBezTo>
                <a:cubicBezTo>
                  <a:pt x="642" y="285"/>
                  <a:pt x="642" y="285"/>
                  <a:pt x="642" y="285"/>
                </a:cubicBezTo>
                <a:cubicBezTo>
                  <a:pt x="642" y="285"/>
                  <a:pt x="642" y="285"/>
                  <a:pt x="642" y="285"/>
                </a:cubicBezTo>
                <a:lnTo>
                  <a:pt x="643" y="286"/>
                </a:lnTo>
                <a:close/>
                <a:moveTo>
                  <a:pt x="642" y="283"/>
                </a:moveTo>
                <a:cubicBezTo>
                  <a:pt x="642" y="282"/>
                  <a:pt x="642" y="282"/>
                  <a:pt x="642" y="282"/>
                </a:cubicBezTo>
                <a:cubicBezTo>
                  <a:pt x="644" y="283"/>
                  <a:pt x="644" y="283"/>
                  <a:pt x="644" y="283"/>
                </a:cubicBezTo>
                <a:cubicBezTo>
                  <a:pt x="644" y="284"/>
                  <a:pt x="642" y="283"/>
                  <a:pt x="642" y="283"/>
                </a:cubicBezTo>
                <a:close/>
                <a:moveTo>
                  <a:pt x="643" y="258"/>
                </a:moveTo>
                <a:cubicBezTo>
                  <a:pt x="642" y="258"/>
                  <a:pt x="642" y="258"/>
                  <a:pt x="642" y="258"/>
                </a:cubicBezTo>
                <a:cubicBezTo>
                  <a:pt x="643" y="257"/>
                  <a:pt x="643" y="257"/>
                  <a:pt x="643" y="257"/>
                </a:cubicBezTo>
                <a:cubicBezTo>
                  <a:pt x="642" y="258"/>
                  <a:pt x="643" y="258"/>
                  <a:pt x="643" y="258"/>
                </a:cubicBezTo>
                <a:close/>
                <a:moveTo>
                  <a:pt x="651" y="282"/>
                </a:moveTo>
                <a:cubicBezTo>
                  <a:pt x="651" y="282"/>
                  <a:pt x="651" y="282"/>
                  <a:pt x="651" y="282"/>
                </a:cubicBezTo>
                <a:cubicBezTo>
                  <a:pt x="652" y="282"/>
                  <a:pt x="652" y="282"/>
                  <a:pt x="652" y="282"/>
                </a:cubicBezTo>
                <a:cubicBezTo>
                  <a:pt x="652" y="282"/>
                  <a:pt x="652" y="282"/>
                  <a:pt x="651" y="282"/>
                </a:cubicBezTo>
                <a:close/>
                <a:moveTo>
                  <a:pt x="651" y="281"/>
                </a:moveTo>
                <a:cubicBezTo>
                  <a:pt x="651" y="279"/>
                  <a:pt x="649" y="281"/>
                  <a:pt x="649" y="280"/>
                </a:cubicBezTo>
                <a:cubicBezTo>
                  <a:pt x="649" y="279"/>
                  <a:pt x="651" y="280"/>
                  <a:pt x="651" y="280"/>
                </a:cubicBezTo>
                <a:cubicBezTo>
                  <a:pt x="651" y="281"/>
                  <a:pt x="651" y="281"/>
                  <a:pt x="651" y="281"/>
                </a:cubicBezTo>
                <a:close/>
                <a:moveTo>
                  <a:pt x="650" y="275"/>
                </a:moveTo>
                <a:cubicBezTo>
                  <a:pt x="651" y="274"/>
                  <a:pt x="651" y="274"/>
                  <a:pt x="651" y="274"/>
                </a:cubicBezTo>
                <a:cubicBezTo>
                  <a:pt x="650" y="274"/>
                  <a:pt x="651" y="275"/>
                  <a:pt x="651" y="275"/>
                </a:cubicBezTo>
                <a:lnTo>
                  <a:pt x="650" y="275"/>
                </a:lnTo>
                <a:close/>
                <a:moveTo>
                  <a:pt x="646" y="257"/>
                </a:moveTo>
                <a:cubicBezTo>
                  <a:pt x="647" y="257"/>
                  <a:pt x="647" y="257"/>
                  <a:pt x="647" y="257"/>
                </a:cubicBezTo>
                <a:cubicBezTo>
                  <a:pt x="647" y="257"/>
                  <a:pt x="647" y="257"/>
                  <a:pt x="647" y="257"/>
                </a:cubicBezTo>
                <a:lnTo>
                  <a:pt x="646" y="257"/>
                </a:lnTo>
                <a:close/>
                <a:moveTo>
                  <a:pt x="658" y="291"/>
                </a:moveTo>
                <a:cubicBezTo>
                  <a:pt x="658" y="290"/>
                  <a:pt x="658" y="290"/>
                  <a:pt x="658" y="290"/>
                </a:cubicBezTo>
                <a:cubicBezTo>
                  <a:pt x="658" y="290"/>
                  <a:pt x="658" y="290"/>
                  <a:pt x="658" y="290"/>
                </a:cubicBezTo>
                <a:cubicBezTo>
                  <a:pt x="658" y="290"/>
                  <a:pt x="658" y="290"/>
                  <a:pt x="658" y="291"/>
                </a:cubicBezTo>
                <a:close/>
                <a:moveTo>
                  <a:pt x="618" y="26"/>
                </a:moveTo>
                <a:cubicBezTo>
                  <a:pt x="617" y="25"/>
                  <a:pt x="617" y="25"/>
                  <a:pt x="617" y="25"/>
                </a:cubicBezTo>
                <a:cubicBezTo>
                  <a:pt x="617" y="26"/>
                  <a:pt x="616" y="27"/>
                  <a:pt x="617" y="28"/>
                </a:cubicBezTo>
                <a:cubicBezTo>
                  <a:pt x="616" y="28"/>
                  <a:pt x="615" y="28"/>
                  <a:pt x="615" y="28"/>
                </a:cubicBezTo>
                <a:cubicBezTo>
                  <a:pt x="616" y="29"/>
                  <a:pt x="616" y="29"/>
                  <a:pt x="615" y="30"/>
                </a:cubicBezTo>
                <a:cubicBezTo>
                  <a:pt x="614" y="30"/>
                  <a:pt x="614" y="30"/>
                  <a:pt x="614" y="30"/>
                </a:cubicBezTo>
                <a:cubicBezTo>
                  <a:pt x="613" y="31"/>
                  <a:pt x="616" y="32"/>
                  <a:pt x="614" y="33"/>
                </a:cubicBezTo>
                <a:cubicBezTo>
                  <a:pt x="611" y="33"/>
                  <a:pt x="609" y="38"/>
                  <a:pt x="606" y="35"/>
                </a:cubicBezTo>
                <a:cubicBezTo>
                  <a:pt x="605" y="36"/>
                  <a:pt x="601" y="37"/>
                  <a:pt x="599" y="36"/>
                </a:cubicBezTo>
                <a:cubicBezTo>
                  <a:pt x="600" y="36"/>
                  <a:pt x="600" y="36"/>
                  <a:pt x="600" y="36"/>
                </a:cubicBezTo>
                <a:cubicBezTo>
                  <a:pt x="600" y="36"/>
                  <a:pt x="600" y="35"/>
                  <a:pt x="600" y="35"/>
                </a:cubicBezTo>
                <a:cubicBezTo>
                  <a:pt x="600" y="33"/>
                  <a:pt x="603" y="34"/>
                  <a:pt x="603" y="32"/>
                </a:cubicBezTo>
                <a:cubicBezTo>
                  <a:pt x="604" y="32"/>
                  <a:pt x="604" y="32"/>
                  <a:pt x="604" y="31"/>
                </a:cubicBezTo>
                <a:cubicBezTo>
                  <a:pt x="604" y="31"/>
                  <a:pt x="604" y="31"/>
                  <a:pt x="604" y="31"/>
                </a:cubicBezTo>
                <a:cubicBezTo>
                  <a:pt x="607" y="30"/>
                  <a:pt x="607" y="33"/>
                  <a:pt x="610" y="31"/>
                </a:cubicBezTo>
                <a:cubicBezTo>
                  <a:pt x="609" y="30"/>
                  <a:pt x="609" y="30"/>
                  <a:pt x="609" y="30"/>
                </a:cubicBezTo>
                <a:cubicBezTo>
                  <a:pt x="610" y="30"/>
                  <a:pt x="611" y="30"/>
                  <a:pt x="611" y="29"/>
                </a:cubicBezTo>
                <a:cubicBezTo>
                  <a:pt x="609" y="29"/>
                  <a:pt x="607" y="28"/>
                  <a:pt x="605" y="29"/>
                </a:cubicBezTo>
                <a:cubicBezTo>
                  <a:pt x="606" y="28"/>
                  <a:pt x="607" y="26"/>
                  <a:pt x="608" y="26"/>
                </a:cubicBezTo>
                <a:cubicBezTo>
                  <a:pt x="607" y="24"/>
                  <a:pt x="609" y="24"/>
                  <a:pt x="610" y="23"/>
                </a:cubicBezTo>
                <a:cubicBezTo>
                  <a:pt x="611" y="23"/>
                  <a:pt x="613" y="23"/>
                  <a:pt x="614" y="24"/>
                </a:cubicBezTo>
                <a:cubicBezTo>
                  <a:pt x="614" y="24"/>
                  <a:pt x="614" y="24"/>
                  <a:pt x="614" y="24"/>
                </a:cubicBezTo>
                <a:cubicBezTo>
                  <a:pt x="615" y="25"/>
                  <a:pt x="617" y="26"/>
                  <a:pt x="618" y="25"/>
                </a:cubicBezTo>
                <a:cubicBezTo>
                  <a:pt x="619" y="25"/>
                  <a:pt x="619" y="25"/>
                  <a:pt x="619" y="25"/>
                </a:cubicBezTo>
                <a:cubicBezTo>
                  <a:pt x="619" y="25"/>
                  <a:pt x="619" y="25"/>
                  <a:pt x="619" y="25"/>
                </a:cubicBezTo>
                <a:cubicBezTo>
                  <a:pt x="619" y="25"/>
                  <a:pt x="621" y="24"/>
                  <a:pt x="621" y="23"/>
                </a:cubicBezTo>
                <a:cubicBezTo>
                  <a:pt x="621" y="24"/>
                  <a:pt x="622" y="24"/>
                  <a:pt x="622" y="25"/>
                </a:cubicBezTo>
                <a:cubicBezTo>
                  <a:pt x="621" y="26"/>
                  <a:pt x="619" y="27"/>
                  <a:pt x="618" y="26"/>
                </a:cubicBezTo>
                <a:close/>
                <a:moveTo>
                  <a:pt x="659" y="289"/>
                </a:moveTo>
                <a:cubicBezTo>
                  <a:pt x="660" y="289"/>
                  <a:pt x="660" y="289"/>
                  <a:pt x="660" y="289"/>
                </a:cubicBezTo>
                <a:cubicBezTo>
                  <a:pt x="660" y="289"/>
                  <a:pt x="658" y="289"/>
                  <a:pt x="659" y="289"/>
                </a:cubicBezTo>
                <a:close/>
                <a:moveTo>
                  <a:pt x="662" y="306"/>
                </a:moveTo>
                <a:cubicBezTo>
                  <a:pt x="662" y="305"/>
                  <a:pt x="662" y="305"/>
                  <a:pt x="663" y="305"/>
                </a:cubicBezTo>
                <a:cubicBezTo>
                  <a:pt x="662" y="305"/>
                  <a:pt x="662" y="305"/>
                  <a:pt x="662" y="306"/>
                </a:cubicBezTo>
                <a:close/>
                <a:moveTo>
                  <a:pt x="661" y="295"/>
                </a:moveTo>
                <a:cubicBezTo>
                  <a:pt x="661" y="294"/>
                  <a:pt x="661" y="294"/>
                  <a:pt x="661" y="294"/>
                </a:cubicBezTo>
                <a:cubicBezTo>
                  <a:pt x="661" y="294"/>
                  <a:pt x="662" y="295"/>
                  <a:pt x="662" y="295"/>
                </a:cubicBezTo>
                <a:lnTo>
                  <a:pt x="661" y="295"/>
                </a:lnTo>
                <a:close/>
                <a:moveTo>
                  <a:pt x="663" y="281"/>
                </a:moveTo>
                <a:cubicBezTo>
                  <a:pt x="663" y="282"/>
                  <a:pt x="663" y="282"/>
                  <a:pt x="663" y="282"/>
                </a:cubicBezTo>
                <a:cubicBezTo>
                  <a:pt x="663" y="281"/>
                  <a:pt x="663" y="281"/>
                  <a:pt x="663" y="281"/>
                </a:cubicBezTo>
                <a:close/>
                <a:moveTo>
                  <a:pt x="662" y="279"/>
                </a:moveTo>
                <a:cubicBezTo>
                  <a:pt x="662" y="280"/>
                  <a:pt x="662" y="280"/>
                  <a:pt x="662" y="280"/>
                </a:cubicBezTo>
                <a:cubicBezTo>
                  <a:pt x="662" y="279"/>
                  <a:pt x="662" y="279"/>
                  <a:pt x="662" y="279"/>
                </a:cubicBezTo>
                <a:cubicBezTo>
                  <a:pt x="662" y="279"/>
                  <a:pt x="662" y="279"/>
                  <a:pt x="662" y="279"/>
                </a:cubicBezTo>
                <a:close/>
                <a:moveTo>
                  <a:pt x="665" y="303"/>
                </a:moveTo>
                <a:cubicBezTo>
                  <a:pt x="666" y="302"/>
                  <a:pt x="666" y="304"/>
                  <a:pt x="667" y="304"/>
                </a:cubicBezTo>
                <a:cubicBezTo>
                  <a:pt x="666" y="304"/>
                  <a:pt x="666" y="304"/>
                  <a:pt x="666" y="304"/>
                </a:cubicBezTo>
                <a:cubicBezTo>
                  <a:pt x="666" y="304"/>
                  <a:pt x="665" y="304"/>
                  <a:pt x="665" y="303"/>
                </a:cubicBezTo>
                <a:close/>
                <a:moveTo>
                  <a:pt x="668" y="306"/>
                </a:moveTo>
                <a:cubicBezTo>
                  <a:pt x="667" y="306"/>
                  <a:pt x="667" y="306"/>
                  <a:pt x="667" y="306"/>
                </a:cubicBezTo>
                <a:cubicBezTo>
                  <a:pt x="667" y="306"/>
                  <a:pt x="668" y="306"/>
                  <a:pt x="668" y="306"/>
                </a:cubicBezTo>
                <a:close/>
                <a:moveTo>
                  <a:pt x="662" y="232"/>
                </a:moveTo>
                <a:cubicBezTo>
                  <a:pt x="663" y="232"/>
                  <a:pt x="663" y="232"/>
                  <a:pt x="663" y="232"/>
                </a:cubicBezTo>
                <a:cubicBezTo>
                  <a:pt x="661" y="232"/>
                  <a:pt x="661" y="232"/>
                  <a:pt x="661" y="232"/>
                </a:cubicBezTo>
                <a:lnTo>
                  <a:pt x="662" y="232"/>
                </a:lnTo>
                <a:close/>
                <a:moveTo>
                  <a:pt x="669" y="288"/>
                </a:moveTo>
                <a:cubicBezTo>
                  <a:pt x="669" y="288"/>
                  <a:pt x="670" y="288"/>
                  <a:pt x="670" y="289"/>
                </a:cubicBezTo>
                <a:cubicBezTo>
                  <a:pt x="669" y="289"/>
                  <a:pt x="669" y="289"/>
                  <a:pt x="669" y="289"/>
                </a:cubicBezTo>
                <a:cubicBezTo>
                  <a:pt x="669" y="289"/>
                  <a:pt x="668" y="289"/>
                  <a:pt x="669" y="288"/>
                </a:cubicBezTo>
                <a:close/>
                <a:moveTo>
                  <a:pt x="668" y="300"/>
                </a:moveTo>
                <a:cubicBezTo>
                  <a:pt x="669" y="300"/>
                  <a:pt x="669" y="300"/>
                  <a:pt x="669" y="300"/>
                </a:cubicBezTo>
                <a:cubicBezTo>
                  <a:pt x="668" y="301"/>
                  <a:pt x="668" y="301"/>
                  <a:pt x="668" y="301"/>
                </a:cubicBezTo>
                <a:lnTo>
                  <a:pt x="668" y="300"/>
                </a:lnTo>
                <a:close/>
                <a:moveTo>
                  <a:pt x="670" y="302"/>
                </a:moveTo>
                <a:cubicBezTo>
                  <a:pt x="670" y="302"/>
                  <a:pt x="670" y="302"/>
                  <a:pt x="670" y="302"/>
                </a:cubicBezTo>
                <a:cubicBezTo>
                  <a:pt x="669" y="303"/>
                  <a:pt x="669" y="303"/>
                  <a:pt x="669" y="303"/>
                </a:cubicBezTo>
                <a:cubicBezTo>
                  <a:pt x="668" y="302"/>
                  <a:pt x="669" y="301"/>
                  <a:pt x="670" y="302"/>
                </a:cubicBezTo>
                <a:close/>
                <a:moveTo>
                  <a:pt x="669" y="305"/>
                </a:moveTo>
                <a:cubicBezTo>
                  <a:pt x="668" y="305"/>
                  <a:pt x="668" y="305"/>
                  <a:pt x="668" y="305"/>
                </a:cubicBezTo>
                <a:cubicBezTo>
                  <a:pt x="669" y="304"/>
                  <a:pt x="669" y="304"/>
                  <a:pt x="669" y="304"/>
                </a:cubicBezTo>
                <a:lnTo>
                  <a:pt x="669" y="305"/>
                </a:lnTo>
                <a:close/>
                <a:moveTo>
                  <a:pt x="670" y="304"/>
                </a:moveTo>
                <a:cubicBezTo>
                  <a:pt x="670" y="303"/>
                  <a:pt x="670" y="303"/>
                  <a:pt x="670" y="303"/>
                </a:cubicBezTo>
                <a:cubicBezTo>
                  <a:pt x="670" y="304"/>
                  <a:pt x="671" y="302"/>
                  <a:pt x="672" y="303"/>
                </a:cubicBezTo>
                <a:lnTo>
                  <a:pt x="670" y="304"/>
                </a:lnTo>
                <a:close/>
                <a:moveTo>
                  <a:pt x="670" y="291"/>
                </a:moveTo>
                <a:cubicBezTo>
                  <a:pt x="670" y="291"/>
                  <a:pt x="670" y="291"/>
                  <a:pt x="670" y="291"/>
                </a:cubicBezTo>
                <a:cubicBezTo>
                  <a:pt x="670" y="292"/>
                  <a:pt x="670" y="292"/>
                  <a:pt x="670" y="292"/>
                </a:cubicBezTo>
                <a:cubicBezTo>
                  <a:pt x="671" y="292"/>
                  <a:pt x="671" y="292"/>
                  <a:pt x="671" y="292"/>
                </a:cubicBezTo>
                <a:cubicBezTo>
                  <a:pt x="671" y="292"/>
                  <a:pt x="671" y="292"/>
                  <a:pt x="671" y="292"/>
                </a:cubicBezTo>
                <a:cubicBezTo>
                  <a:pt x="670" y="292"/>
                  <a:pt x="670" y="292"/>
                  <a:pt x="670" y="292"/>
                </a:cubicBezTo>
                <a:lnTo>
                  <a:pt x="670" y="291"/>
                </a:lnTo>
                <a:close/>
                <a:moveTo>
                  <a:pt x="672" y="305"/>
                </a:moveTo>
                <a:cubicBezTo>
                  <a:pt x="672" y="305"/>
                  <a:pt x="673" y="304"/>
                  <a:pt x="674" y="305"/>
                </a:cubicBezTo>
                <a:cubicBezTo>
                  <a:pt x="673" y="305"/>
                  <a:pt x="673" y="305"/>
                  <a:pt x="672" y="305"/>
                </a:cubicBezTo>
                <a:close/>
                <a:moveTo>
                  <a:pt x="672" y="294"/>
                </a:moveTo>
                <a:cubicBezTo>
                  <a:pt x="671" y="294"/>
                  <a:pt x="671" y="294"/>
                  <a:pt x="671" y="294"/>
                </a:cubicBezTo>
                <a:cubicBezTo>
                  <a:pt x="672" y="294"/>
                  <a:pt x="672" y="294"/>
                  <a:pt x="672" y="294"/>
                </a:cubicBezTo>
                <a:close/>
                <a:moveTo>
                  <a:pt x="672" y="285"/>
                </a:moveTo>
                <a:cubicBezTo>
                  <a:pt x="672" y="285"/>
                  <a:pt x="672" y="285"/>
                  <a:pt x="672" y="285"/>
                </a:cubicBezTo>
                <a:cubicBezTo>
                  <a:pt x="673" y="285"/>
                  <a:pt x="673" y="285"/>
                  <a:pt x="673" y="285"/>
                </a:cubicBezTo>
                <a:lnTo>
                  <a:pt x="672" y="285"/>
                </a:lnTo>
                <a:close/>
                <a:moveTo>
                  <a:pt x="675" y="294"/>
                </a:moveTo>
                <a:cubicBezTo>
                  <a:pt x="674" y="294"/>
                  <a:pt x="674" y="294"/>
                  <a:pt x="674" y="294"/>
                </a:cubicBezTo>
                <a:cubicBezTo>
                  <a:pt x="674" y="294"/>
                  <a:pt x="675" y="293"/>
                  <a:pt x="675" y="293"/>
                </a:cubicBezTo>
                <a:cubicBezTo>
                  <a:pt x="675" y="294"/>
                  <a:pt x="675" y="294"/>
                  <a:pt x="675" y="294"/>
                </a:cubicBezTo>
                <a:close/>
                <a:moveTo>
                  <a:pt x="672" y="246"/>
                </a:moveTo>
                <a:cubicBezTo>
                  <a:pt x="671" y="246"/>
                  <a:pt x="671" y="246"/>
                  <a:pt x="671" y="246"/>
                </a:cubicBezTo>
                <a:cubicBezTo>
                  <a:pt x="671" y="245"/>
                  <a:pt x="671" y="246"/>
                  <a:pt x="670" y="245"/>
                </a:cubicBezTo>
                <a:cubicBezTo>
                  <a:pt x="670" y="245"/>
                  <a:pt x="672" y="246"/>
                  <a:pt x="672" y="246"/>
                </a:cubicBezTo>
                <a:close/>
                <a:moveTo>
                  <a:pt x="679" y="309"/>
                </a:moveTo>
                <a:cubicBezTo>
                  <a:pt x="679" y="309"/>
                  <a:pt x="679" y="309"/>
                  <a:pt x="679" y="309"/>
                </a:cubicBezTo>
                <a:cubicBezTo>
                  <a:pt x="680" y="308"/>
                  <a:pt x="680" y="309"/>
                  <a:pt x="681" y="309"/>
                </a:cubicBezTo>
                <a:lnTo>
                  <a:pt x="679" y="309"/>
                </a:lnTo>
                <a:close/>
                <a:moveTo>
                  <a:pt x="680" y="298"/>
                </a:moveTo>
                <a:cubicBezTo>
                  <a:pt x="679" y="298"/>
                  <a:pt x="679" y="298"/>
                  <a:pt x="679" y="298"/>
                </a:cubicBezTo>
                <a:cubicBezTo>
                  <a:pt x="679" y="297"/>
                  <a:pt x="679" y="297"/>
                  <a:pt x="679" y="297"/>
                </a:cubicBezTo>
                <a:cubicBezTo>
                  <a:pt x="679" y="298"/>
                  <a:pt x="680" y="297"/>
                  <a:pt x="680" y="298"/>
                </a:cubicBezTo>
                <a:close/>
                <a:moveTo>
                  <a:pt x="681" y="274"/>
                </a:moveTo>
                <a:cubicBezTo>
                  <a:pt x="680" y="274"/>
                  <a:pt x="681" y="273"/>
                  <a:pt x="682" y="273"/>
                </a:cubicBezTo>
                <a:cubicBezTo>
                  <a:pt x="682" y="273"/>
                  <a:pt x="682" y="275"/>
                  <a:pt x="681" y="274"/>
                </a:cubicBezTo>
                <a:close/>
                <a:moveTo>
                  <a:pt x="687" y="315"/>
                </a:moveTo>
                <a:cubicBezTo>
                  <a:pt x="687" y="316"/>
                  <a:pt x="688" y="315"/>
                  <a:pt x="688" y="315"/>
                </a:cubicBezTo>
                <a:cubicBezTo>
                  <a:pt x="687" y="315"/>
                  <a:pt x="686" y="317"/>
                  <a:pt x="687" y="315"/>
                </a:cubicBezTo>
                <a:close/>
                <a:moveTo>
                  <a:pt x="687" y="314"/>
                </a:moveTo>
                <a:cubicBezTo>
                  <a:pt x="688" y="314"/>
                  <a:pt x="688" y="314"/>
                  <a:pt x="688" y="314"/>
                </a:cubicBezTo>
                <a:cubicBezTo>
                  <a:pt x="687" y="313"/>
                  <a:pt x="687" y="313"/>
                  <a:pt x="687" y="313"/>
                </a:cubicBezTo>
                <a:cubicBezTo>
                  <a:pt x="688" y="313"/>
                  <a:pt x="688" y="313"/>
                  <a:pt x="688" y="313"/>
                </a:cubicBezTo>
                <a:cubicBezTo>
                  <a:pt x="689" y="314"/>
                  <a:pt x="688" y="314"/>
                  <a:pt x="687" y="314"/>
                </a:cubicBezTo>
                <a:close/>
                <a:moveTo>
                  <a:pt x="687" y="311"/>
                </a:moveTo>
                <a:cubicBezTo>
                  <a:pt x="687" y="310"/>
                  <a:pt x="687" y="310"/>
                  <a:pt x="687" y="310"/>
                </a:cubicBezTo>
                <a:cubicBezTo>
                  <a:pt x="688" y="311"/>
                  <a:pt x="688" y="311"/>
                  <a:pt x="688" y="311"/>
                </a:cubicBezTo>
                <a:lnTo>
                  <a:pt x="687" y="311"/>
                </a:lnTo>
                <a:close/>
                <a:moveTo>
                  <a:pt x="710" y="317"/>
                </a:moveTo>
                <a:cubicBezTo>
                  <a:pt x="710" y="317"/>
                  <a:pt x="710" y="317"/>
                  <a:pt x="710" y="317"/>
                </a:cubicBezTo>
                <a:cubicBezTo>
                  <a:pt x="709" y="317"/>
                  <a:pt x="708" y="317"/>
                  <a:pt x="709" y="316"/>
                </a:cubicBezTo>
                <a:cubicBezTo>
                  <a:pt x="709" y="317"/>
                  <a:pt x="710" y="317"/>
                  <a:pt x="710" y="317"/>
                </a:cubicBezTo>
                <a:cubicBezTo>
                  <a:pt x="710" y="317"/>
                  <a:pt x="710" y="317"/>
                  <a:pt x="710" y="317"/>
                </a:cubicBezTo>
                <a:cubicBezTo>
                  <a:pt x="710" y="317"/>
                  <a:pt x="710" y="317"/>
                  <a:pt x="710" y="317"/>
                </a:cubicBezTo>
                <a:close/>
                <a:moveTo>
                  <a:pt x="709" y="314"/>
                </a:moveTo>
                <a:cubicBezTo>
                  <a:pt x="709" y="315"/>
                  <a:pt x="710" y="316"/>
                  <a:pt x="708" y="316"/>
                </a:cubicBezTo>
                <a:lnTo>
                  <a:pt x="709" y="314"/>
                </a:lnTo>
                <a:close/>
                <a:moveTo>
                  <a:pt x="705" y="315"/>
                </a:moveTo>
                <a:cubicBezTo>
                  <a:pt x="705" y="316"/>
                  <a:pt x="706" y="316"/>
                  <a:pt x="706" y="316"/>
                </a:cubicBezTo>
                <a:cubicBezTo>
                  <a:pt x="705" y="316"/>
                  <a:pt x="705" y="316"/>
                  <a:pt x="705" y="316"/>
                </a:cubicBezTo>
                <a:lnTo>
                  <a:pt x="705" y="315"/>
                </a:lnTo>
                <a:close/>
                <a:moveTo>
                  <a:pt x="703" y="316"/>
                </a:moveTo>
                <a:cubicBezTo>
                  <a:pt x="703" y="316"/>
                  <a:pt x="702" y="317"/>
                  <a:pt x="702" y="317"/>
                </a:cubicBezTo>
                <a:cubicBezTo>
                  <a:pt x="702" y="317"/>
                  <a:pt x="703" y="316"/>
                  <a:pt x="703" y="316"/>
                </a:cubicBezTo>
                <a:close/>
                <a:moveTo>
                  <a:pt x="700" y="316"/>
                </a:moveTo>
                <a:cubicBezTo>
                  <a:pt x="700" y="316"/>
                  <a:pt x="700" y="316"/>
                  <a:pt x="699" y="317"/>
                </a:cubicBezTo>
                <a:cubicBezTo>
                  <a:pt x="699" y="316"/>
                  <a:pt x="700" y="316"/>
                  <a:pt x="700" y="316"/>
                </a:cubicBezTo>
                <a:close/>
                <a:moveTo>
                  <a:pt x="689" y="277"/>
                </a:moveTo>
                <a:cubicBezTo>
                  <a:pt x="689" y="278"/>
                  <a:pt x="689" y="278"/>
                  <a:pt x="689" y="278"/>
                </a:cubicBezTo>
                <a:cubicBezTo>
                  <a:pt x="689" y="278"/>
                  <a:pt x="689" y="278"/>
                  <a:pt x="689" y="278"/>
                </a:cubicBezTo>
                <a:cubicBezTo>
                  <a:pt x="688" y="278"/>
                  <a:pt x="689" y="277"/>
                  <a:pt x="689" y="277"/>
                </a:cubicBezTo>
                <a:close/>
                <a:moveTo>
                  <a:pt x="690" y="314"/>
                </a:moveTo>
                <a:cubicBezTo>
                  <a:pt x="690" y="314"/>
                  <a:pt x="690" y="314"/>
                  <a:pt x="690" y="314"/>
                </a:cubicBezTo>
                <a:cubicBezTo>
                  <a:pt x="692" y="313"/>
                  <a:pt x="692" y="313"/>
                  <a:pt x="692" y="313"/>
                </a:cubicBezTo>
                <a:cubicBezTo>
                  <a:pt x="692" y="312"/>
                  <a:pt x="692" y="312"/>
                  <a:pt x="692" y="312"/>
                </a:cubicBezTo>
                <a:cubicBezTo>
                  <a:pt x="692" y="312"/>
                  <a:pt x="692" y="312"/>
                  <a:pt x="692" y="312"/>
                </a:cubicBezTo>
                <a:cubicBezTo>
                  <a:pt x="692" y="313"/>
                  <a:pt x="692" y="313"/>
                  <a:pt x="692" y="313"/>
                </a:cubicBezTo>
                <a:cubicBezTo>
                  <a:pt x="692" y="313"/>
                  <a:pt x="691" y="313"/>
                  <a:pt x="690" y="314"/>
                </a:cubicBezTo>
                <a:close/>
                <a:moveTo>
                  <a:pt x="690" y="304"/>
                </a:moveTo>
                <a:cubicBezTo>
                  <a:pt x="691" y="304"/>
                  <a:pt x="691" y="304"/>
                  <a:pt x="691" y="304"/>
                </a:cubicBezTo>
                <a:cubicBezTo>
                  <a:pt x="691" y="304"/>
                  <a:pt x="691" y="304"/>
                  <a:pt x="691" y="304"/>
                </a:cubicBezTo>
                <a:lnTo>
                  <a:pt x="690" y="304"/>
                </a:lnTo>
                <a:close/>
                <a:moveTo>
                  <a:pt x="694" y="317"/>
                </a:moveTo>
                <a:cubicBezTo>
                  <a:pt x="694" y="317"/>
                  <a:pt x="694" y="315"/>
                  <a:pt x="693" y="316"/>
                </a:cubicBezTo>
                <a:cubicBezTo>
                  <a:pt x="693" y="315"/>
                  <a:pt x="693" y="315"/>
                  <a:pt x="693" y="315"/>
                </a:cubicBezTo>
                <a:cubicBezTo>
                  <a:pt x="694" y="316"/>
                  <a:pt x="694" y="316"/>
                  <a:pt x="694" y="316"/>
                </a:cubicBezTo>
                <a:lnTo>
                  <a:pt x="694" y="317"/>
                </a:lnTo>
                <a:close/>
                <a:moveTo>
                  <a:pt x="696" y="317"/>
                </a:moveTo>
                <a:cubicBezTo>
                  <a:pt x="696" y="317"/>
                  <a:pt x="695" y="318"/>
                  <a:pt x="695" y="317"/>
                </a:cubicBezTo>
                <a:cubicBezTo>
                  <a:pt x="695" y="317"/>
                  <a:pt x="696" y="317"/>
                  <a:pt x="696" y="317"/>
                </a:cubicBezTo>
                <a:close/>
                <a:moveTo>
                  <a:pt x="692" y="306"/>
                </a:moveTo>
                <a:cubicBezTo>
                  <a:pt x="692" y="305"/>
                  <a:pt x="692" y="305"/>
                  <a:pt x="692" y="305"/>
                </a:cubicBezTo>
                <a:cubicBezTo>
                  <a:pt x="693" y="305"/>
                  <a:pt x="693" y="305"/>
                  <a:pt x="693" y="305"/>
                </a:cubicBezTo>
                <a:lnTo>
                  <a:pt x="692" y="306"/>
                </a:lnTo>
                <a:close/>
                <a:moveTo>
                  <a:pt x="693" y="292"/>
                </a:moveTo>
                <a:cubicBezTo>
                  <a:pt x="693" y="292"/>
                  <a:pt x="692" y="291"/>
                  <a:pt x="692" y="292"/>
                </a:cubicBezTo>
                <a:cubicBezTo>
                  <a:pt x="691" y="292"/>
                  <a:pt x="691" y="292"/>
                  <a:pt x="691" y="292"/>
                </a:cubicBezTo>
                <a:cubicBezTo>
                  <a:pt x="692" y="292"/>
                  <a:pt x="692" y="292"/>
                  <a:pt x="692" y="292"/>
                </a:cubicBezTo>
                <a:cubicBezTo>
                  <a:pt x="692" y="293"/>
                  <a:pt x="692" y="293"/>
                  <a:pt x="691" y="293"/>
                </a:cubicBezTo>
                <a:cubicBezTo>
                  <a:pt x="690" y="292"/>
                  <a:pt x="688" y="292"/>
                  <a:pt x="686" y="291"/>
                </a:cubicBezTo>
                <a:cubicBezTo>
                  <a:pt x="686" y="291"/>
                  <a:pt x="686" y="291"/>
                  <a:pt x="686" y="291"/>
                </a:cubicBezTo>
                <a:cubicBezTo>
                  <a:pt x="686" y="290"/>
                  <a:pt x="686" y="290"/>
                  <a:pt x="686" y="290"/>
                </a:cubicBezTo>
                <a:cubicBezTo>
                  <a:pt x="687" y="289"/>
                  <a:pt x="687" y="289"/>
                  <a:pt x="687" y="289"/>
                </a:cubicBezTo>
                <a:cubicBezTo>
                  <a:pt x="686" y="289"/>
                  <a:pt x="687" y="289"/>
                  <a:pt x="687" y="289"/>
                </a:cubicBezTo>
                <a:cubicBezTo>
                  <a:pt x="687" y="289"/>
                  <a:pt x="687" y="289"/>
                  <a:pt x="688" y="289"/>
                </a:cubicBezTo>
                <a:cubicBezTo>
                  <a:pt x="689" y="288"/>
                  <a:pt x="689" y="288"/>
                  <a:pt x="691" y="287"/>
                </a:cubicBezTo>
                <a:cubicBezTo>
                  <a:pt x="693" y="288"/>
                  <a:pt x="693" y="288"/>
                  <a:pt x="693" y="290"/>
                </a:cubicBezTo>
                <a:cubicBezTo>
                  <a:pt x="693" y="290"/>
                  <a:pt x="692" y="290"/>
                  <a:pt x="692" y="291"/>
                </a:cubicBezTo>
                <a:cubicBezTo>
                  <a:pt x="692" y="291"/>
                  <a:pt x="693" y="292"/>
                  <a:pt x="694" y="291"/>
                </a:cubicBezTo>
                <a:cubicBezTo>
                  <a:pt x="694" y="291"/>
                  <a:pt x="694" y="291"/>
                  <a:pt x="694" y="291"/>
                </a:cubicBezTo>
                <a:cubicBezTo>
                  <a:pt x="695" y="292"/>
                  <a:pt x="693" y="292"/>
                  <a:pt x="693" y="292"/>
                </a:cubicBezTo>
                <a:close/>
                <a:moveTo>
                  <a:pt x="690" y="245"/>
                </a:moveTo>
                <a:cubicBezTo>
                  <a:pt x="690" y="245"/>
                  <a:pt x="690" y="245"/>
                  <a:pt x="690" y="245"/>
                </a:cubicBezTo>
                <a:cubicBezTo>
                  <a:pt x="690" y="244"/>
                  <a:pt x="690" y="244"/>
                  <a:pt x="690" y="244"/>
                </a:cubicBezTo>
                <a:lnTo>
                  <a:pt x="690" y="245"/>
                </a:lnTo>
                <a:close/>
                <a:moveTo>
                  <a:pt x="696" y="235"/>
                </a:moveTo>
                <a:cubicBezTo>
                  <a:pt x="696" y="236"/>
                  <a:pt x="696" y="236"/>
                  <a:pt x="696" y="236"/>
                </a:cubicBezTo>
                <a:cubicBezTo>
                  <a:pt x="695" y="235"/>
                  <a:pt x="695" y="235"/>
                  <a:pt x="695" y="235"/>
                </a:cubicBezTo>
                <a:lnTo>
                  <a:pt x="696" y="235"/>
                </a:lnTo>
                <a:close/>
                <a:moveTo>
                  <a:pt x="702" y="293"/>
                </a:moveTo>
                <a:cubicBezTo>
                  <a:pt x="703" y="293"/>
                  <a:pt x="702" y="293"/>
                  <a:pt x="702" y="294"/>
                </a:cubicBezTo>
                <a:cubicBezTo>
                  <a:pt x="702" y="294"/>
                  <a:pt x="702" y="294"/>
                  <a:pt x="702" y="294"/>
                </a:cubicBezTo>
                <a:lnTo>
                  <a:pt x="702" y="293"/>
                </a:lnTo>
                <a:close/>
                <a:moveTo>
                  <a:pt x="700" y="289"/>
                </a:moveTo>
                <a:cubicBezTo>
                  <a:pt x="701" y="289"/>
                  <a:pt x="700" y="290"/>
                  <a:pt x="701" y="290"/>
                </a:cubicBezTo>
                <a:cubicBezTo>
                  <a:pt x="700" y="290"/>
                  <a:pt x="700" y="291"/>
                  <a:pt x="699" y="291"/>
                </a:cubicBezTo>
                <a:lnTo>
                  <a:pt x="700" y="289"/>
                </a:lnTo>
                <a:close/>
                <a:moveTo>
                  <a:pt x="699" y="296"/>
                </a:moveTo>
                <a:cubicBezTo>
                  <a:pt x="699" y="295"/>
                  <a:pt x="699" y="295"/>
                  <a:pt x="699" y="295"/>
                </a:cubicBezTo>
                <a:cubicBezTo>
                  <a:pt x="700" y="296"/>
                  <a:pt x="700" y="296"/>
                  <a:pt x="700" y="296"/>
                </a:cubicBezTo>
                <a:cubicBezTo>
                  <a:pt x="700" y="296"/>
                  <a:pt x="699" y="296"/>
                  <a:pt x="699" y="296"/>
                </a:cubicBezTo>
                <a:close/>
                <a:moveTo>
                  <a:pt x="702" y="302"/>
                </a:moveTo>
                <a:cubicBezTo>
                  <a:pt x="702" y="301"/>
                  <a:pt x="702" y="301"/>
                  <a:pt x="702" y="301"/>
                </a:cubicBezTo>
                <a:cubicBezTo>
                  <a:pt x="702" y="301"/>
                  <a:pt x="702" y="301"/>
                  <a:pt x="702" y="301"/>
                </a:cubicBezTo>
                <a:cubicBezTo>
                  <a:pt x="702" y="302"/>
                  <a:pt x="702" y="302"/>
                  <a:pt x="702" y="302"/>
                </a:cubicBezTo>
                <a:close/>
                <a:moveTo>
                  <a:pt x="703" y="304"/>
                </a:moveTo>
                <a:cubicBezTo>
                  <a:pt x="704" y="303"/>
                  <a:pt x="704" y="303"/>
                  <a:pt x="704" y="303"/>
                </a:cubicBezTo>
                <a:cubicBezTo>
                  <a:pt x="704" y="304"/>
                  <a:pt x="705" y="304"/>
                  <a:pt x="705" y="304"/>
                </a:cubicBezTo>
                <a:cubicBezTo>
                  <a:pt x="705" y="303"/>
                  <a:pt x="705" y="303"/>
                  <a:pt x="705" y="303"/>
                </a:cubicBezTo>
                <a:cubicBezTo>
                  <a:pt x="706" y="304"/>
                  <a:pt x="706" y="304"/>
                  <a:pt x="706" y="304"/>
                </a:cubicBezTo>
                <a:cubicBezTo>
                  <a:pt x="704" y="304"/>
                  <a:pt x="704" y="304"/>
                  <a:pt x="703" y="304"/>
                </a:cubicBezTo>
                <a:close/>
                <a:moveTo>
                  <a:pt x="704" y="299"/>
                </a:moveTo>
                <a:cubicBezTo>
                  <a:pt x="704" y="299"/>
                  <a:pt x="704" y="299"/>
                  <a:pt x="704" y="299"/>
                </a:cubicBezTo>
                <a:cubicBezTo>
                  <a:pt x="704" y="299"/>
                  <a:pt x="705" y="299"/>
                  <a:pt x="705" y="299"/>
                </a:cubicBezTo>
                <a:cubicBezTo>
                  <a:pt x="705" y="299"/>
                  <a:pt x="704" y="299"/>
                  <a:pt x="704" y="299"/>
                </a:cubicBezTo>
                <a:close/>
                <a:moveTo>
                  <a:pt x="704" y="291"/>
                </a:moveTo>
                <a:cubicBezTo>
                  <a:pt x="704" y="291"/>
                  <a:pt x="704" y="291"/>
                  <a:pt x="704" y="291"/>
                </a:cubicBezTo>
                <a:cubicBezTo>
                  <a:pt x="704" y="290"/>
                  <a:pt x="704" y="290"/>
                  <a:pt x="704" y="290"/>
                </a:cubicBezTo>
                <a:cubicBezTo>
                  <a:pt x="704" y="290"/>
                  <a:pt x="704" y="290"/>
                  <a:pt x="704" y="290"/>
                </a:cubicBezTo>
                <a:lnTo>
                  <a:pt x="704" y="291"/>
                </a:lnTo>
                <a:close/>
                <a:moveTo>
                  <a:pt x="710" y="228"/>
                </a:moveTo>
                <a:cubicBezTo>
                  <a:pt x="710" y="227"/>
                  <a:pt x="711" y="227"/>
                  <a:pt x="712" y="227"/>
                </a:cubicBezTo>
                <a:cubicBezTo>
                  <a:pt x="711" y="229"/>
                  <a:pt x="711" y="229"/>
                  <a:pt x="711" y="229"/>
                </a:cubicBezTo>
                <a:cubicBezTo>
                  <a:pt x="710" y="229"/>
                  <a:pt x="710" y="229"/>
                  <a:pt x="710" y="228"/>
                </a:cubicBezTo>
                <a:close/>
                <a:moveTo>
                  <a:pt x="715" y="262"/>
                </a:moveTo>
                <a:cubicBezTo>
                  <a:pt x="714" y="262"/>
                  <a:pt x="714" y="262"/>
                  <a:pt x="714" y="262"/>
                </a:cubicBezTo>
                <a:cubicBezTo>
                  <a:pt x="715" y="261"/>
                  <a:pt x="717" y="261"/>
                  <a:pt x="717" y="260"/>
                </a:cubicBezTo>
                <a:cubicBezTo>
                  <a:pt x="719" y="262"/>
                  <a:pt x="722" y="261"/>
                  <a:pt x="725" y="260"/>
                </a:cubicBezTo>
                <a:cubicBezTo>
                  <a:pt x="724" y="263"/>
                  <a:pt x="721" y="262"/>
                  <a:pt x="719" y="263"/>
                </a:cubicBezTo>
                <a:cubicBezTo>
                  <a:pt x="719" y="263"/>
                  <a:pt x="720" y="262"/>
                  <a:pt x="720" y="262"/>
                </a:cubicBezTo>
                <a:cubicBezTo>
                  <a:pt x="718" y="261"/>
                  <a:pt x="718" y="263"/>
                  <a:pt x="716" y="262"/>
                </a:cubicBezTo>
                <a:cubicBezTo>
                  <a:pt x="716" y="264"/>
                  <a:pt x="716" y="264"/>
                  <a:pt x="716" y="264"/>
                </a:cubicBezTo>
                <a:cubicBezTo>
                  <a:pt x="715" y="264"/>
                  <a:pt x="713" y="264"/>
                  <a:pt x="712" y="265"/>
                </a:cubicBezTo>
                <a:cubicBezTo>
                  <a:pt x="707" y="264"/>
                  <a:pt x="707" y="264"/>
                  <a:pt x="707" y="264"/>
                </a:cubicBezTo>
                <a:cubicBezTo>
                  <a:pt x="709" y="261"/>
                  <a:pt x="712" y="265"/>
                  <a:pt x="715" y="262"/>
                </a:cubicBezTo>
                <a:close/>
                <a:moveTo>
                  <a:pt x="680" y="65"/>
                </a:moveTo>
                <a:cubicBezTo>
                  <a:pt x="680" y="66"/>
                  <a:pt x="680" y="66"/>
                  <a:pt x="680" y="66"/>
                </a:cubicBezTo>
                <a:cubicBezTo>
                  <a:pt x="680" y="65"/>
                  <a:pt x="679" y="65"/>
                  <a:pt x="680" y="65"/>
                </a:cubicBezTo>
                <a:close/>
                <a:moveTo>
                  <a:pt x="672" y="17"/>
                </a:moveTo>
                <a:cubicBezTo>
                  <a:pt x="672" y="17"/>
                  <a:pt x="672" y="17"/>
                  <a:pt x="672" y="17"/>
                </a:cubicBezTo>
                <a:cubicBezTo>
                  <a:pt x="671" y="18"/>
                  <a:pt x="671" y="18"/>
                  <a:pt x="671" y="18"/>
                </a:cubicBezTo>
                <a:cubicBezTo>
                  <a:pt x="670" y="17"/>
                  <a:pt x="672" y="16"/>
                  <a:pt x="672" y="17"/>
                </a:cubicBezTo>
                <a:close/>
                <a:moveTo>
                  <a:pt x="701" y="248"/>
                </a:moveTo>
                <a:cubicBezTo>
                  <a:pt x="701" y="249"/>
                  <a:pt x="700" y="248"/>
                  <a:pt x="700" y="248"/>
                </a:cubicBezTo>
                <a:lnTo>
                  <a:pt x="701" y="248"/>
                </a:lnTo>
                <a:close/>
                <a:moveTo>
                  <a:pt x="703" y="267"/>
                </a:moveTo>
                <a:cubicBezTo>
                  <a:pt x="703" y="267"/>
                  <a:pt x="703" y="267"/>
                  <a:pt x="703" y="267"/>
                </a:cubicBezTo>
                <a:cubicBezTo>
                  <a:pt x="703" y="266"/>
                  <a:pt x="703" y="266"/>
                  <a:pt x="703" y="266"/>
                </a:cubicBezTo>
                <a:lnTo>
                  <a:pt x="703" y="267"/>
                </a:lnTo>
                <a:close/>
                <a:moveTo>
                  <a:pt x="711" y="306"/>
                </a:moveTo>
                <a:cubicBezTo>
                  <a:pt x="711" y="306"/>
                  <a:pt x="710" y="306"/>
                  <a:pt x="710" y="306"/>
                </a:cubicBezTo>
                <a:cubicBezTo>
                  <a:pt x="711" y="305"/>
                  <a:pt x="712" y="305"/>
                  <a:pt x="713" y="306"/>
                </a:cubicBezTo>
                <a:cubicBezTo>
                  <a:pt x="713" y="306"/>
                  <a:pt x="711" y="305"/>
                  <a:pt x="711" y="306"/>
                </a:cubicBezTo>
                <a:cubicBezTo>
                  <a:pt x="711" y="306"/>
                  <a:pt x="711" y="306"/>
                  <a:pt x="711" y="307"/>
                </a:cubicBezTo>
                <a:cubicBezTo>
                  <a:pt x="711" y="307"/>
                  <a:pt x="711" y="307"/>
                  <a:pt x="710" y="307"/>
                </a:cubicBezTo>
                <a:cubicBezTo>
                  <a:pt x="709" y="307"/>
                  <a:pt x="709" y="309"/>
                  <a:pt x="707" y="308"/>
                </a:cubicBezTo>
                <a:cubicBezTo>
                  <a:pt x="707" y="307"/>
                  <a:pt x="707" y="307"/>
                  <a:pt x="707" y="307"/>
                </a:cubicBezTo>
                <a:cubicBezTo>
                  <a:pt x="708" y="307"/>
                  <a:pt x="710" y="307"/>
                  <a:pt x="711" y="306"/>
                </a:cubicBezTo>
                <a:close/>
                <a:moveTo>
                  <a:pt x="708" y="301"/>
                </a:moveTo>
                <a:cubicBezTo>
                  <a:pt x="708" y="300"/>
                  <a:pt x="708" y="300"/>
                  <a:pt x="708" y="300"/>
                </a:cubicBezTo>
                <a:cubicBezTo>
                  <a:pt x="708" y="300"/>
                  <a:pt x="708" y="300"/>
                  <a:pt x="708" y="301"/>
                </a:cubicBezTo>
                <a:close/>
                <a:moveTo>
                  <a:pt x="705" y="282"/>
                </a:moveTo>
                <a:cubicBezTo>
                  <a:pt x="705" y="283"/>
                  <a:pt x="705" y="283"/>
                  <a:pt x="704" y="283"/>
                </a:cubicBezTo>
                <a:cubicBezTo>
                  <a:pt x="705" y="282"/>
                  <a:pt x="705" y="282"/>
                  <a:pt x="705" y="282"/>
                </a:cubicBezTo>
                <a:cubicBezTo>
                  <a:pt x="706" y="281"/>
                  <a:pt x="705" y="282"/>
                  <a:pt x="706" y="283"/>
                </a:cubicBezTo>
                <a:cubicBezTo>
                  <a:pt x="706" y="283"/>
                  <a:pt x="706" y="283"/>
                  <a:pt x="706" y="283"/>
                </a:cubicBezTo>
                <a:lnTo>
                  <a:pt x="705" y="282"/>
                </a:lnTo>
                <a:close/>
                <a:moveTo>
                  <a:pt x="708" y="292"/>
                </a:moveTo>
                <a:cubicBezTo>
                  <a:pt x="707" y="292"/>
                  <a:pt x="707" y="292"/>
                  <a:pt x="707" y="292"/>
                </a:cubicBezTo>
                <a:cubicBezTo>
                  <a:pt x="708" y="290"/>
                  <a:pt x="708" y="290"/>
                  <a:pt x="708" y="290"/>
                </a:cubicBezTo>
                <a:cubicBezTo>
                  <a:pt x="709" y="290"/>
                  <a:pt x="708" y="291"/>
                  <a:pt x="708" y="292"/>
                </a:cubicBezTo>
                <a:close/>
                <a:moveTo>
                  <a:pt x="679" y="64"/>
                </a:moveTo>
                <a:cubicBezTo>
                  <a:pt x="679" y="65"/>
                  <a:pt x="677" y="65"/>
                  <a:pt x="676" y="65"/>
                </a:cubicBezTo>
                <a:cubicBezTo>
                  <a:pt x="676" y="64"/>
                  <a:pt x="678" y="64"/>
                  <a:pt x="679" y="64"/>
                </a:cubicBezTo>
                <a:close/>
                <a:moveTo>
                  <a:pt x="711" y="299"/>
                </a:moveTo>
                <a:cubicBezTo>
                  <a:pt x="711" y="299"/>
                  <a:pt x="711" y="299"/>
                  <a:pt x="711" y="299"/>
                </a:cubicBezTo>
                <a:cubicBezTo>
                  <a:pt x="710" y="299"/>
                  <a:pt x="710" y="299"/>
                  <a:pt x="710" y="299"/>
                </a:cubicBezTo>
                <a:cubicBezTo>
                  <a:pt x="711" y="299"/>
                  <a:pt x="711" y="299"/>
                  <a:pt x="711" y="299"/>
                </a:cubicBezTo>
                <a:close/>
                <a:moveTo>
                  <a:pt x="711" y="298"/>
                </a:moveTo>
                <a:cubicBezTo>
                  <a:pt x="711" y="298"/>
                  <a:pt x="710" y="297"/>
                  <a:pt x="710" y="297"/>
                </a:cubicBezTo>
                <a:cubicBezTo>
                  <a:pt x="710" y="297"/>
                  <a:pt x="711" y="297"/>
                  <a:pt x="711" y="297"/>
                </a:cubicBezTo>
                <a:cubicBezTo>
                  <a:pt x="711" y="297"/>
                  <a:pt x="711" y="298"/>
                  <a:pt x="711" y="298"/>
                </a:cubicBezTo>
                <a:close/>
                <a:moveTo>
                  <a:pt x="707" y="262"/>
                </a:moveTo>
                <a:cubicBezTo>
                  <a:pt x="708" y="262"/>
                  <a:pt x="708" y="262"/>
                  <a:pt x="708" y="262"/>
                </a:cubicBezTo>
                <a:cubicBezTo>
                  <a:pt x="706" y="262"/>
                  <a:pt x="706" y="262"/>
                  <a:pt x="706" y="262"/>
                </a:cubicBezTo>
                <a:lnTo>
                  <a:pt x="707" y="262"/>
                </a:lnTo>
                <a:close/>
                <a:moveTo>
                  <a:pt x="716" y="279"/>
                </a:moveTo>
                <a:cubicBezTo>
                  <a:pt x="716" y="279"/>
                  <a:pt x="716" y="279"/>
                  <a:pt x="716" y="279"/>
                </a:cubicBezTo>
                <a:cubicBezTo>
                  <a:pt x="717" y="280"/>
                  <a:pt x="717" y="280"/>
                  <a:pt x="717" y="280"/>
                </a:cubicBezTo>
                <a:lnTo>
                  <a:pt x="716" y="279"/>
                </a:lnTo>
                <a:close/>
                <a:moveTo>
                  <a:pt x="718" y="281"/>
                </a:moveTo>
                <a:cubicBezTo>
                  <a:pt x="718" y="281"/>
                  <a:pt x="718" y="281"/>
                  <a:pt x="718" y="281"/>
                </a:cubicBezTo>
                <a:cubicBezTo>
                  <a:pt x="717" y="281"/>
                  <a:pt x="717" y="281"/>
                  <a:pt x="717" y="281"/>
                </a:cubicBezTo>
                <a:lnTo>
                  <a:pt x="718" y="281"/>
                </a:lnTo>
                <a:close/>
                <a:moveTo>
                  <a:pt x="719" y="291"/>
                </a:moveTo>
                <a:cubicBezTo>
                  <a:pt x="719" y="291"/>
                  <a:pt x="719" y="291"/>
                  <a:pt x="719" y="291"/>
                </a:cubicBezTo>
                <a:cubicBezTo>
                  <a:pt x="721" y="290"/>
                  <a:pt x="721" y="290"/>
                  <a:pt x="721" y="290"/>
                </a:cubicBezTo>
                <a:lnTo>
                  <a:pt x="719" y="291"/>
                </a:lnTo>
                <a:close/>
                <a:moveTo>
                  <a:pt x="720" y="283"/>
                </a:moveTo>
                <a:cubicBezTo>
                  <a:pt x="720" y="283"/>
                  <a:pt x="720" y="283"/>
                  <a:pt x="719" y="283"/>
                </a:cubicBezTo>
                <a:cubicBezTo>
                  <a:pt x="720" y="282"/>
                  <a:pt x="720" y="282"/>
                  <a:pt x="720" y="282"/>
                </a:cubicBezTo>
                <a:lnTo>
                  <a:pt x="720" y="283"/>
                </a:lnTo>
                <a:close/>
                <a:moveTo>
                  <a:pt x="722" y="277"/>
                </a:moveTo>
                <a:cubicBezTo>
                  <a:pt x="722" y="277"/>
                  <a:pt x="722" y="277"/>
                  <a:pt x="721" y="276"/>
                </a:cubicBezTo>
                <a:cubicBezTo>
                  <a:pt x="723" y="276"/>
                  <a:pt x="723" y="276"/>
                  <a:pt x="723" y="276"/>
                </a:cubicBezTo>
                <a:cubicBezTo>
                  <a:pt x="723" y="276"/>
                  <a:pt x="723" y="277"/>
                  <a:pt x="722" y="277"/>
                </a:cubicBezTo>
                <a:close/>
                <a:moveTo>
                  <a:pt x="722" y="272"/>
                </a:moveTo>
                <a:cubicBezTo>
                  <a:pt x="722" y="273"/>
                  <a:pt x="722" y="273"/>
                  <a:pt x="722" y="273"/>
                </a:cubicBezTo>
                <a:cubicBezTo>
                  <a:pt x="721" y="272"/>
                  <a:pt x="721" y="272"/>
                  <a:pt x="721" y="272"/>
                </a:cubicBezTo>
                <a:cubicBezTo>
                  <a:pt x="720" y="273"/>
                  <a:pt x="718" y="274"/>
                  <a:pt x="719" y="275"/>
                </a:cubicBezTo>
                <a:cubicBezTo>
                  <a:pt x="719" y="276"/>
                  <a:pt x="720" y="274"/>
                  <a:pt x="720" y="275"/>
                </a:cubicBezTo>
                <a:cubicBezTo>
                  <a:pt x="717" y="276"/>
                  <a:pt x="722" y="278"/>
                  <a:pt x="718" y="279"/>
                </a:cubicBezTo>
                <a:cubicBezTo>
                  <a:pt x="715" y="279"/>
                  <a:pt x="716" y="274"/>
                  <a:pt x="713" y="277"/>
                </a:cubicBezTo>
                <a:cubicBezTo>
                  <a:pt x="711" y="278"/>
                  <a:pt x="711" y="276"/>
                  <a:pt x="710" y="276"/>
                </a:cubicBezTo>
                <a:cubicBezTo>
                  <a:pt x="711" y="275"/>
                  <a:pt x="710" y="274"/>
                  <a:pt x="709" y="274"/>
                </a:cubicBezTo>
                <a:cubicBezTo>
                  <a:pt x="709" y="273"/>
                  <a:pt x="712" y="273"/>
                  <a:pt x="711" y="271"/>
                </a:cubicBezTo>
                <a:cubicBezTo>
                  <a:pt x="709" y="272"/>
                  <a:pt x="710" y="270"/>
                  <a:pt x="709" y="269"/>
                </a:cubicBezTo>
                <a:cubicBezTo>
                  <a:pt x="710" y="269"/>
                  <a:pt x="710" y="268"/>
                  <a:pt x="709" y="268"/>
                </a:cubicBezTo>
                <a:cubicBezTo>
                  <a:pt x="711" y="269"/>
                  <a:pt x="712" y="268"/>
                  <a:pt x="714" y="267"/>
                </a:cubicBezTo>
                <a:cubicBezTo>
                  <a:pt x="714" y="268"/>
                  <a:pt x="714" y="269"/>
                  <a:pt x="715" y="269"/>
                </a:cubicBezTo>
                <a:cubicBezTo>
                  <a:pt x="713" y="270"/>
                  <a:pt x="713" y="269"/>
                  <a:pt x="712" y="270"/>
                </a:cubicBezTo>
                <a:cubicBezTo>
                  <a:pt x="714" y="270"/>
                  <a:pt x="712" y="272"/>
                  <a:pt x="714" y="272"/>
                </a:cubicBezTo>
                <a:cubicBezTo>
                  <a:pt x="714" y="271"/>
                  <a:pt x="716" y="271"/>
                  <a:pt x="716" y="269"/>
                </a:cubicBezTo>
                <a:cubicBezTo>
                  <a:pt x="718" y="269"/>
                  <a:pt x="718" y="269"/>
                  <a:pt x="718" y="269"/>
                </a:cubicBezTo>
                <a:cubicBezTo>
                  <a:pt x="719" y="267"/>
                  <a:pt x="716" y="268"/>
                  <a:pt x="715" y="267"/>
                </a:cubicBezTo>
                <a:cubicBezTo>
                  <a:pt x="716" y="266"/>
                  <a:pt x="716" y="266"/>
                  <a:pt x="716" y="266"/>
                </a:cubicBezTo>
                <a:cubicBezTo>
                  <a:pt x="716" y="266"/>
                  <a:pt x="716" y="266"/>
                  <a:pt x="716" y="266"/>
                </a:cubicBezTo>
                <a:cubicBezTo>
                  <a:pt x="718" y="267"/>
                  <a:pt x="718" y="266"/>
                  <a:pt x="719" y="267"/>
                </a:cubicBezTo>
                <a:cubicBezTo>
                  <a:pt x="721" y="266"/>
                  <a:pt x="723" y="264"/>
                  <a:pt x="725" y="265"/>
                </a:cubicBezTo>
                <a:cubicBezTo>
                  <a:pt x="725" y="265"/>
                  <a:pt x="725" y="265"/>
                  <a:pt x="725" y="266"/>
                </a:cubicBezTo>
                <a:cubicBezTo>
                  <a:pt x="726" y="266"/>
                  <a:pt x="728" y="264"/>
                  <a:pt x="729" y="266"/>
                </a:cubicBezTo>
                <a:cubicBezTo>
                  <a:pt x="730" y="264"/>
                  <a:pt x="730" y="264"/>
                  <a:pt x="730" y="264"/>
                </a:cubicBezTo>
                <a:cubicBezTo>
                  <a:pt x="733" y="264"/>
                  <a:pt x="733" y="264"/>
                  <a:pt x="733" y="264"/>
                </a:cubicBezTo>
                <a:cubicBezTo>
                  <a:pt x="733" y="264"/>
                  <a:pt x="733" y="265"/>
                  <a:pt x="734" y="265"/>
                </a:cubicBezTo>
                <a:cubicBezTo>
                  <a:pt x="735" y="263"/>
                  <a:pt x="737" y="265"/>
                  <a:pt x="738" y="264"/>
                </a:cubicBezTo>
                <a:cubicBezTo>
                  <a:pt x="739" y="264"/>
                  <a:pt x="740" y="265"/>
                  <a:pt x="741" y="264"/>
                </a:cubicBezTo>
                <a:cubicBezTo>
                  <a:pt x="742" y="265"/>
                  <a:pt x="744" y="264"/>
                  <a:pt x="745" y="265"/>
                </a:cubicBezTo>
                <a:cubicBezTo>
                  <a:pt x="746" y="264"/>
                  <a:pt x="748" y="263"/>
                  <a:pt x="748" y="264"/>
                </a:cubicBezTo>
                <a:cubicBezTo>
                  <a:pt x="749" y="264"/>
                  <a:pt x="749" y="264"/>
                  <a:pt x="749" y="264"/>
                </a:cubicBezTo>
                <a:cubicBezTo>
                  <a:pt x="748" y="263"/>
                  <a:pt x="748" y="263"/>
                  <a:pt x="748" y="263"/>
                </a:cubicBezTo>
                <a:cubicBezTo>
                  <a:pt x="749" y="263"/>
                  <a:pt x="749" y="263"/>
                  <a:pt x="749" y="263"/>
                </a:cubicBezTo>
                <a:cubicBezTo>
                  <a:pt x="749" y="263"/>
                  <a:pt x="749" y="263"/>
                  <a:pt x="749" y="264"/>
                </a:cubicBezTo>
                <a:cubicBezTo>
                  <a:pt x="750" y="264"/>
                  <a:pt x="750" y="264"/>
                  <a:pt x="750" y="264"/>
                </a:cubicBezTo>
                <a:cubicBezTo>
                  <a:pt x="748" y="264"/>
                  <a:pt x="747" y="266"/>
                  <a:pt x="747" y="267"/>
                </a:cubicBezTo>
                <a:cubicBezTo>
                  <a:pt x="747" y="268"/>
                  <a:pt x="744" y="269"/>
                  <a:pt x="743" y="270"/>
                </a:cubicBezTo>
                <a:cubicBezTo>
                  <a:pt x="742" y="271"/>
                  <a:pt x="741" y="271"/>
                  <a:pt x="740" y="271"/>
                </a:cubicBezTo>
                <a:cubicBezTo>
                  <a:pt x="739" y="271"/>
                  <a:pt x="739" y="272"/>
                  <a:pt x="738" y="272"/>
                </a:cubicBezTo>
                <a:cubicBezTo>
                  <a:pt x="739" y="273"/>
                  <a:pt x="739" y="273"/>
                  <a:pt x="739" y="273"/>
                </a:cubicBezTo>
                <a:cubicBezTo>
                  <a:pt x="737" y="273"/>
                  <a:pt x="736" y="274"/>
                  <a:pt x="735" y="274"/>
                </a:cubicBezTo>
                <a:cubicBezTo>
                  <a:pt x="735" y="275"/>
                  <a:pt x="735" y="275"/>
                  <a:pt x="735" y="275"/>
                </a:cubicBezTo>
                <a:cubicBezTo>
                  <a:pt x="732" y="275"/>
                  <a:pt x="732" y="280"/>
                  <a:pt x="729" y="276"/>
                </a:cubicBezTo>
                <a:cubicBezTo>
                  <a:pt x="725" y="277"/>
                  <a:pt x="725" y="277"/>
                  <a:pt x="725" y="277"/>
                </a:cubicBezTo>
                <a:cubicBezTo>
                  <a:pt x="725" y="276"/>
                  <a:pt x="725" y="275"/>
                  <a:pt x="724" y="274"/>
                </a:cubicBezTo>
                <a:cubicBezTo>
                  <a:pt x="723" y="274"/>
                  <a:pt x="723" y="274"/>
                  <a:pt x="723" y="274"/>
                </a:cubicBezTo>
                <a:cubicBezTo>
                  <a:pt x="724" y="273"/>
                  <a:pt x="724" y="273"/>
                  <a:pt x="724" y="273"/>
                </a:cubicBezTo>
                <a:lnTo>
                  <a:pt x="722" y="272"/>
                </a:lnTo>
                <a:close/>
                <a:moveTo>
                  <a:pt x="726" y="280"/>
                </a:moveTo>
                <a:cubicBezTo>
                  <a:pt x="726" y="281"/>
                  <a:pt x="725" y="281"/>
                  <a:pt x="725" y="281"/>
                </a:cubicBezTo>
                <a:cubicBezTo>
                  <a:pt x="725" y="280"/>
                  <a:pt x="725" y="280"/>
                  <a:pt x="726" y="280"/>
                </a:cubicBezTo>
                <a:close/>
                <a:moveTo>
                  <a:pt x="737" y="297"/>
                </a:moveTo>
                <a:cubicBezTo>
                  <a:pt x="736" y="298"/>
                  <a:pt x="736" y="298"/>
                  <a:pt x="736" y="298"/>
                </a:cubicBezTo>
                <a:cubicBezTo>
                  <a:pt x="737" y="296"/>
                  <a:pt x="737" y="296"/>
                  <a:pt x="737" y="296"/>
                </a:cubicBezTo>
                <a:lnTo>
                  <a:pt x="737" y="297"/>
                </a:lnTo>
                <a:close/>
                <a:moveTo>
                  <a:pt x="738" y="296"/>
                </a:moveTo>
                <a:cubicBezTo>
                  <a:pt x="739" y="295"/>
                  <a:pt x="739" y="295"/>
                  <a:pt x="739" y="295"/>
                </a:cubicBezTo>
                <a:cubicBezTo>
                  <a:pt x="740" y="295"/>
                  <a:pt x="740" y="295"/>
                  <a:pt x="740" y="295"/>
                </a:cubicBezTo>
                <a:lnTo>
                  <a:pt x="738" y="296"/>
                </a:lnTo>
                <a:close/>
                <a:moveTo>
                  <a:pt x="739" y="292"/>
                </a:moveTo>
                <a:cubicBezTo>
                  <a:pt x="740" y="291"/>
                  <a:pt x="740" y="291"/>
                  <a:pt x="741" y="291"/>
                </a:cubicBezTo>
                <a:cubicBezTo>
                  <a:pt x="741" y="292"/>
                  <a:pt x="740" y="291"/>
                  <a:pt x="739" y="292"/>
                </a:cubicBezTo>
                <a:close/>
                <a:moveTo>
                  <a:pt x="742" y="297"/>
                </a:moveTo>
                <a:cubicBezTo>
                  <a:pt x="743" y="297"/>
                  <a:pt x="743" y="296"/>
                  <a:pt x="744" y="296"/>
                </a:cubicBezTo>
                <a:cubicBezTo>
                  <a:pt x="744" y="297"/>
                  <a:pt x="743" y="297"/>
                  <a:pt x="742" y="297"/>
                </a:cubicBezTo>
                <a:close/>
                <a:moveTo>
                  <a:pt x="750" y="301"/>
                </a:moveTo>
                <a:cubicBezTo>
                  <a:pt x="749" y="301"/>
                  <a:pt x="749" y="301"/>
                  <a:pt x="749" y="301"/>
                </a:cubicBezTo>
                <a:cubicBezTo>
                  <a:pt x="749" y="301"/>
                  <a:pt x="749" y="301"/>
                  <a:pt x="749" y="301"/>
                </a:cubicBezTo>
                <a:cubicBezTo>
                  <a:pt x="749" y="301"/>
                  <a:pt x="749" y="301"/>
                  <a:pt x="749" y="301"/>
                </a:cubicBezTo>
                <a:lnTo>
                  <a:pt x="750" y="301"/>
                </a:lnTo>
                <a:close/>
                <a:moveTo>
                  <a:pt x="755" y="277"/>
                </a:moveTo>
                <a:cubicBezTo>
                  <a:pt x="755" y="276"/>
                  <a:pt x="755" y="276"/>
                  <a:pt x="755" y="276"/>
                </a:cubicBezTo>
                <a:cubicBezTo>
                  <a:pt x="756" y="277"/>
                  <a:pt x="756" y="277"/>
                  <a:pt x="756" y="277"/>
                </a:cubicBezTo>
                <a:lnTo>
                  <a:pt x="755" y="277"/>
                </a:lnTo>
                <a:close/>
                <a:moveTo>
                  <a:pt x="760" y="280"/>
                </a:moveTo>
                <a:cubicBezTo>
                  <a:pt x="760" y="280"/>
                  <a:pt x="760" y="280"/>
                  <a:pt x="760" y="280"/>
                </a:cubicBezTo>
                <a:cubicBezTo>
                  <a:pt x="760" y="279"/>
                  <a:pt x="760" y="279"/>
                  <a:pt x="761" y="279"/>
                </a:cubicBezTo>
                <a:cubicBezTo>
                  <a:pt x="761" y="279"/>
                  <a:pt x="760" y="280"/>
                  <a:pt x="760" y="280"/>
                </a:cubicBezTo>
                <a:close/>
                <a:moveTo>
                  <a:pt x="766" y="292"/>
                </a:moveTo>
                <a:cubicBezTo>
                  <a:pt x="765" y="291"/>
                  <a:pt x="763" y="291"/>
                  <a:pt x="763" y="289"/>
                </a:cubicBezTo>
                <a:cubicBezTo>
                  <a:pt x="763" y="288"/>
                  <a:pt x="764" y="289"/>
                  <a:pt x="765" y="289"/>
                </a:cubicBezTo>
                <a:cubicBezTo>
                  <a:pt x="766" y="290"/>
                  <a:pt x="764" y="291"/>
                  <a:pt x="765" y="291"/>
                </a:cubicBezTo>
                <a:lnTo>
                  <a:pt x="766" y="292"/>
                </a:lnTo>
                <a:close/>
                <a:moveTo>
                  <a:pt x="838" y="242"/>
                </a:moveTo>
                <a:cubicBezTo>
                  <a:pt x="838" y="242"/>
                  <a:pt x="838" y="241"/>
                  <a:pt x="837" y="241"/>
                </a:cubicBezTo>
                <a:cubicBezTo>
                  <a:pt x="837" y="241"/>
                  <a:pt x="837" y="241"/>
                  <a:pt x="837" y="241"/>
                </a:cubicBezTo>
                <a:cubicBezTo>
                  <a:pt x="837" y="241"/>
                  <a:pt x="838" y="240"/>
                  <a:pt x="839" y="241"/>
                </a:cubicBezTo>
                <a:lnTo>
                  <a:pt x="838" y="242"/>
                </a:lnTo>
                <a:close/>
              </a:path>
            </a:pathLst>
          </a:custGeom>
          <a:blipFill>
            <a:blip r:embed="rId1" cstate="screen">
              <a:grayscl/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36883" y="4816135"/>
            <a:ext cx="443955" cy="1164053"/>
            <a:chOff x="20222703" y="11058283"/>
            <a:chExt cx="887909" cy="2328105"/>
          </a:xfrm>
        </p:grpSpPr>
        <p:pic>
          <p:nvPicPr>
            <p:cNvPr id="5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119505" y="134620"/>
            <a:ext cx="100069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网络请求抓包：目前我们做的移动应用更多，包括小程序、</a:t>
            </a:r>
            <a:r>
              <a:rPr lang="en-US" altLang="zh-CN"/>
              <a:t>App</a:t>
            </a:r>
            <a:r>
              <a:rPr lang="zh-CN" altLang="en-US"/>
              <a:t>、</a:t>
            </a:r>
            <a:r>
              <a:rPr lang="en-US" altLang="zh-CN"/>
              <a:t>H5</a:t>
            </a:r>
            <a:r>
              <a:rPr lang="zh-CN" altLang="en-US"/>
              <a:t>应用，使用抓包软件可以使我们更直观方便的查看每一个请求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推荐软件</a:t>
            </a:r>
            <a:r>
              <a:rPr lang="en-US" altLang="zh-CN"/>
              <a:t>  Fiddler Classic</a:t>
            </a:r>
            <a:r>
              <a:rPr lang="zh-CN" altLang="en-US"/>
              <a:t>，原理简述：将原本使用</a:t>
            </a:r>
            <a:r>
              <a:rPr lang="en-US" altLang="zh-CN"/>
              <a:t>Wifi</a:t>
            </a:r>
            <a:r>
              <a:rPr lang="zh-CN" altLang="en-US"/>
              <a:t>或者蜂窝数据联网的设备，网关代理改为我们的计算机（当然要处于同一局域网内），设备发出的请求都通过我们的计算机去转发到原来的</a:t>
            </a:r>
            <a:r>
              <a:rPr lang="en-US" altLang="zh-CN"/>
              <a:t>host</a:t>
            </a:r>
            <a:r>
              <a:rPr lang="zh-CN" altLang="en-US"/>
              <a:t>，这样计算机能抓取每一个请求。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420" y="1834515"/>
            <a:ext cx="9906000" cy="5018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152134" y="1102809"/>
            <a:ext cx="2311079" cy="4652381"/>
          </a:xfrm>
          <a:custGeom>
            <a:avLst/>
            <a:gdLst>
              <a:gd name="connsiteX0" fmla="*/ 2311079 w 2311079"/>
              <a:gd name="connsiteY0" fmla="*/ 0 h 4652381"/>
              <a:gd name="connsiteX1" fmla="*/ 2311079 w 2311079"/>
              <a:gd name="connsiteY1" fmla="*/ 4652381 h 4652381"/>
              <a:gd name="connsiteX2" fmla="*/ 2089072 w 2311079"/>
              <a:gd name="connsiteY2" fmla="*/ 4641170 h 4652381"/>
              <a:gd name="connsiteX3" fmla="*/ 0 w 2311079"/>
              <a:gd name="connsiteY3" fmla="*/ 2326190 h 4652381"/>
              <a:gd name="connsiteX4" fmla="*/ 2089072 w 2311079"/>
              <a:gd name="connsiteY4" fmla="*/ 11210 h 4652381"/>
              <a:gd name="connsiteX5" fmla="*/ 2311079 w 2311079"/>
              <a:gd name="connsiteY5" fmla="*/ 0 h 4652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1079" h="4652381">
                <a:moveTo>
                  <a:pt x="2311079" y="0"/>
                </a:moveTo>
                <a:lnTo>
                  <a:pt x="2311079" y="4652381"/>
                </a:lnTo>
                <a:lnTo>
                  <a:pt x="2089072" y="4641170"/>
                </a:lnTo>
                <a:cubicBezTo>
                  <a:pt x="915672" y="4522005"/>
                  <a:pt x="0" y="3531031"/>
                  <a:pt x="0" y="2326190"/>
                </a:cubicBezTo>
                <a:cubicBezTo>
                  <a:pt x="0" y="1121350"/>
                  <a:pt x="915672" y="130375"/>
                  <a:pt x="2089072" y="11210"/>
                </a:cubicBezTo>
                <a:lnTo>
                  <a:pt x="2311079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3" name="文本框 2"/>
          <p:cNvSpPr txBox="1"/>
          <p:nvPr/>
        </p:nvSpPr>
        <p:spPr>
          <a:xfrm>
            <a:off x="2623669" y="145286"/>
            <a:ext cx="1336826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版本库</a:t>
            </a:r>
            <a:endParaRPr lang="zh-CN" altLang="en-US" sz="80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1398361" y="5025708"/>
            <a:ext cx="443955" cy="1164053"/>
            <a:chOff x="20222703" y="11058283"/>
            <a:chExt cx="887909" cy="2328105"/>
          </a:xfrm>
        </p:grpSpPr>
        <p:pic>
          <p:nvPicPr>
            <p:cNvPr id="8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121150" y="418465"/>
            <a:ext cx="5590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</a:t>
            </a:r>
            <a:r>
              <a:rPr lang="zh-CN" altLang="en-US"/>
              <a:t>老生常谈，详细记录每一次提交，程序员的后悔药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191000" y="1102995"/>
            <a:ext cx="59251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推荐</a:t>
            </a:r>
            <a:r>
              <a:rPr lang="en-US" altLang="zh-CN"/>
              <a:t> </a:t>
            </a:r>
            <a:r>
              <a:rPr lang="zh-CN" altLang="en-US"/>
              <a:t>：</a:t>
            </a:r>
            <a:r>
              <a:rPr lang="en-US" altLang="zh-CN"/>
              <a:t>维护开源组件：</a:t>
            </a:r>
            <a:r>
              <a:rPr lang="en-US" altLang="zh-CN">
                <a:hlinkClick r:id="rId3" tooltip="" action="ppaction://hlinkfile"/>
              </a:rPr>
              <a:t>github</a:t>
            </a:r>
            <a:r>
              <a:rPr lang="en-US" altLang="zh-CN"/>
              <a:t>+gitee 毫无疑问，私有库协作开发，建议 gitlab ，因为gitee最多不过五人</a:t>
            </a:r>
            <a:r>
              <a:rPr lang="zh-CN" altLang="en-US"/>
              <a:t>，</a:t>
            </a:r>
            <a:r>
              <a:rPr lang="en-US" altLang="zh-CN"/>
              <a:t>github</a:t>
            </a:r>
            <a:r>
              <a:rPr lang="zh-CN" altLang="en-US"/>
              <a:t>太慢而且微软说不定啥时候迫于压力把我们的源码卖给美利坚政府</a:t>
            </a:r>
            <a:r>
              <a:rPr lang="en-US" altLang="zh-CN"/>
              <a:t> ；其他的gitee、coding.net 比较不稳定或者小众，不推荐；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为保护源码，一般在企业内服务器自建私有部署版本库</a:t>
            </a: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9360" y="2494915"/>
            <a:ext cx="7546340" cy="4363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6192456" y="0"/>
            <a:ext cx="5999544" cy="6858000"/>
          </a:xfrm>
          <a:prstGeom prst="rect">
            <a:avLst/>
          </a:prstGeom>
        </p:spPr>
      </p:pic>
      <p:sp>
        <p:nvSpPr>
          <p:cNvPr id="4" name="TextBox 46"/>
          <p:cNvSpPr txBox="1">
            <a:spLocks noChangeArrowheads="1"/>
          </p:cNvSpPr>
          <p:nvPr/>
        </p:nvSpPr>
        <p:spPr bwMode="auto">
          <a:xfrm>
            <a:off x="2201553" y="3913348"/>
            <a:ext cx="3316929" cy="1373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defTabSz="1218565">
              <a:lnSpc>
                <a:spcPts val="2500"/>
              </a:lnSpc>
            </a:pPr>
            <a:r>
              <a:rPr lang="zh-CN" altLang="en-US" sz="160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FZHei-B01S" panose="02010601030101010101" pitchFamily="2" charset="-122"/>
              </a:rPr>
              <a:t>(https://www.bt.cn/)，功能强大，我已在2019年在同事之中大力推荐，舍不得买服务器可以本地用虚拟机安装centos体验一下 </a:t>
            </a:r>
            <a:r>
              <a:rPr lang="en-US" altLang="zh-CN" sz="160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FZHei-B01S" panose="02010601030101010101" pitchFamily="2" charset="-122"/>
              </a:rPr>
              <a:t> </a:t>
            </a:r>
            <a:endParaRPr lang="en-US" altLang="zh-CN" sz="160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FZHei-B01S" panose="02010601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36294" y="1981751"/>
            <a:ext cx="4292094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宝塔运维</a:t>
            </a:r>
            <a:endParaRPr lang="zh-CN" altLang="en-US" sz="80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email">
            <a:biLevel thresh="75000"/>
          </a:blip>
          <a:stretch>
            <a:fillRect/>
          </a:stretch>
        </p:blipFill>
        <p:spPr>
          <a:xfrm>
            <a:off x="1131908" y="1524600"/>
            <a:ext cx="1100137" cy="39354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email">
            <a:biLevel thresh="75000"/>
          </a:blip>
          <a:stretch>
            <a:fillRect/>
          </a:stretch>
        </p:blipFill>
        <p:spPr>
          <a:xfrm>
            <a:off x="5449476" y="5148177"/>
            <a:ext cx="1100137" cy="393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042275" y="1621790"/>
            <a:ext cx="353123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CDN</a:t>
            </a:r>
            <a:endParaRPr lang="en-US" altLang="zh-CN" sz="115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543620" y="3534829"/>
            <a:ext cx="443955" cy="1164053"/>
            <a:chOff x="20222703" y="11058283"/>
            <a:chExt cx="887909" cy="2328105"/>
          </a:xfrm>
        </p:grpSpPr>
        <p:pic>
          <p:nvPicPr>
            <p:cNvPr id="5" name="Picture" descr="Picture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仓耳天群行楷 W01" panose="02020400000000000000" pitchFamily="18" charset="-122"/>
                  <a:ea typeface="仓耳天群行楷 W01" panose="02020400000000000000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screen">
            <a:grayscl/>
          </a:blip>
          <a:srcRect/>
          <a:stretch>
            <a:fillRect/>
          </a:stretch>
        </p:blipFill>
        <p:spPr>
          <a:xfrm>
            <a:off x="2005963" y="3429000"/>
            <a:ext cx="5733508" cy="195647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04570" y="757555"/>
            <a:ext cx="67348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尽量使用</a:t>
            </a:r>
            <a:r>
              <a:rPr lang="zh-CN" altLang="en-US">
                <a:hlinkClick r:id="rId3" tooltip="" action="ppaction://hlinkfile"/>
              </a:rPr>
              <a:t>[CDN]</a:t>
            </a:r>
            <a:r>
              <a:rPr lang="zh-CN" altLang="en-US"/>
              <a:t> ，内容缓存，访问提速，防御部分攻击，前几年我有几个站点频繁遭遇</a:t>
            </a:r>
            <a:r>
              <a:rPr lang="en-US" altLang="zh-CN"/>
              <a:t>getshell</a:t>
            </a:r>
            <a:endParaRPr lang="en-US" altLang="zh-CN"/>
          </a:p>
          <a:p>
            <a:pPr algn="l"/>
            <a:r>
              <a:rPr lang="zh-CN" altLang="en-US"/>
              <a:t>漏洞攻击，使用</a:t>
            </a:r>
            <a:r>
              <a:rPr lang="en-US" altLang="zh-CN"/>
              <a:t>CDN</a:t>
            </a:r>
            <a:r>
              <a:rPr lang="zh-CN" altLang="en-US"/>
              <a:t>做中转之后，被攻击频率低了很多；其后我采用了宝塔运维中的免费防火墙，</a:t>
            </a:r>
            <a:endParaRPr lang="zh-CN" altLang="en-US"/>
          </a:p>
          <a:p>
            <a:pPr algn="l"/>
            <a:r>
              <a:rPr lang="zh-CN" altLang="en-US"/>
              <a:t>站点就没再被成功攻破过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" y="2229485"/>
            <a:ext cx="7498715" cy="4628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screen">
            <a:grayscl/>
          </a:blip>
          <a:srcRect/>
          <a:stretch>
            <a:fillRect/>
          </a:stretch>
        </p:blipFill>
        <p:spPr>
          <a:xfrm>
            <a:off x="6397906" y="1449232"/>
            <a:ext cx="2001687" cy="3990869"/>
          </a:xfrm>
          <a:custGeom>
            <a:avLst/>
            <a:gdLst>
              <a:gd name="connsiteX0" fmla="*/ 7219 w 2311079"/>
              <a:gd name="connsiteY0" fmla="*/ 0 h 4607720"/>
              <a:gd name="connsiteX1" fmla="*/ 2311079 w 2311079"/>
              <a:gd name="connsiteY1" fmla="*/ 2303860 h 4607720"/>
              <a:gd name="connsiteX2" fmla="*/ 7219 w 2311079"/>
              <a:gd name="connsiteY2" fmla="*/ 4607720 h 4607720"/>
              <a:gd name="connsiteX3" fmla="*/ 0 w 2311079"/>
              <a:gd name="connsiteY3" fmla="*/ 4607356 h 4607720"/>
              <a:gd name="connsiteX4" fmla="*/ 0 w 2311079"/>
              <a:gd name="connsiteY4" fmla="*/ 365 h 46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079" h="4607720">
                <a:moveTo>
                  <a:pt x="7219" y="0"/>
                </a:moveTo>
                <a:cubicBezTo>
                  <a:pt x="1279606" y="0"/>
                  <a:pt x="2311079" y="1031473"/>
                  <a:pt x="2311079" y="2303860"/>
                </a:cubicBezTo>
                <a:cubicBezTo>
                  <a:pt x="2311079" y="3576247"/>
                  <a:pt x="1279606" y="4607720"/>
                  <a:pt x="7219" y="4607720"/>
                </a:cubicBezTo>
                <a:lnTo>
                  <a:pt x="0" y="4607356"/>
                </a:lnTo>
                <a:lnTo>
                  <a:pt x="0" y="365"/>
                </a:lnTo>
                <a:close/>
              </a:path>
            </a:pathLst>
          </a:cu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 cstate="screen">
            <a:grayscl/>
          </a:blip>
          <a:srcRect/>
          <a:stretch>
            <a:fillRect/>
          </a:stretch>
        </p:blipFill>
        <p:spPr>
          <a:xfrm rot="10800000">
            <a:off x="4094313" y="999151"/>
            <a:ext cx="2001687" cy="3990869"/>
          </a:xfrm>
          <a:custGeom>
            <a:avLst/>
            <a:gdLst>
              <a:gd name="connsiteX0" fmla="*/ 7219 w 2311079"/>
              <a:gd name="connsiteY0" fmla="*/ 0 h 4607720"/>
              <a:gd name="connsiteX1" fmla="*/ 2311079 w 2311079"/>
              <a:gd name="connsiteY1" fmla="*/ 2303860 h 4607720"/>
              <a:gd name="connsiteX2" fmla="*/ 7219 w 2311079"/>
              <a:gd name="connsiteY2" fmla="*/ 4607720 h 4607720"/>
              <a:gd name="connsiteX3" fmla="*/ 0 w 2311079"/>
              <a:gd name="connsiteY3" fmla="*/ 4607356 h 4607720"/>
              <a:gd name="connsiteX4" fmla="*/ 0 w 2311079"/>
              <a:gd name="connsiteY4" fmla="*/ 365 h 46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079" h="4607720">
                <a:moveTo>
                  <a:pt x="7219" y="0"/>
                </a:moveTo>
                <a:cubicBezTo>
                  <a:pt x="1279606" y="0"/>
                  <a:pt x="2311079" y="1031473"/>
                  <a:pt x="2311079" y="2303860"/>
                </a:cubicBezTo>
                <a:cubicBezTo>
                  <a:pt x="2311079" y="3576247"/>
                  <a:pt x="1279606" y="4607720"/>
                  <a:pt x="7219" y="4607720"/>
                </a:cubicBezTo>
                <a:lnTo>
                  <a:pt x="0" y="4607356"/>
                </a:lnTo>
                <a:lnTo>
                  <a:pt x="0" y="365"/>
                </a:lnTo>
                <a:close/>
              </a:path>
            </a:pathLst>
          </a:custGeom>
        </p:spPr>
      </p:pic>
      <p:sp>
        <p:nvSpPr>
          <p:cNvPr id="6" name="矩形 5"/>
          <p:cNvSpPr/>
          <p:nvPr/>
        </p:nvSpPr>
        <p:spPr>
          <a:xfrm>
            <a:off x="3842796" y="2334829"/>
            <a:ext cx="4797029" cy="1824575"/>
          </a:xfrm>
          <a:prstGeom prst="rect">
            <a:avLst/>
          </a:prstGeom>
          <a:noFill/>
          <a:ln>
            <a:solidFill>
              <a:srgbClr val="C91D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9932714" y="2334829"/>
            <a:ext cx="659757" cy="659757"/>
          </a:xfrm>
          <a:prstGeom prst="ellipse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9" name="TextBox 46"/>
          <p:cNvSpPr txBox="1">
            <a:spLocks noChangeArrowheads="1"/>
          </p:cNvSpPr>
          <p:nvPr/>
        </p:nvSpPr>
        <p:spPr bwMode="auto">
          <a:xfrm>
            <a:off x="8993545" y="3141892"/>
            <a:ext cx="2537884" cy="2976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52197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52197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1218565">
              <a:lnSpc>
                <a:spcPts val="2500"/>
              </a:lnSpc>
            </a:pPr>
            <a:r>
              <a:rPr lang="zh-CN" altLang="en-US" sz="160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FZHei-B01S" panose="02010601030101010101" pitchFamily="2" charset="-122"/>
              </a:rPr>
              <a:t>一定要使用[云存储]([又拍云控制台](https://console.upyun.com/register/?invite=rJcvqZikr))，不要想着内容多的时候增加硬盘，因为增加硬盘的时候不是已扩容的形式增加，而是一个新的分区</a:t>
            </a:r>
            <a:endParaRPr lang="zh-CN" altLang="en-US" sz="160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FZHei-B01S" panose="02010601030101010101" pitchFamily="2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69761" y="338803"/>
            <a:ext cx="659757" cy="659757"/>
          </a:xfrm>
          <a:prstGeom prst="ellipse">
            <a:avLst/>
          </a:prstGeom>
          <a:solidFill>
            <a:srgbClr val="C9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52888" y="1256135"/>
            <a:ext cx="893566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关于云存储</a:t>
            </a:r>
            <a:endParaRPr lang="zh-CN" altLang="en-US" sz="44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018665" y="998855"/>
            <a:ext cx="6979285" cy="444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bldLvl="0" animBg="1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水, 户外, 天空, 船&#10;&#10;描述已自动生成"/>
          <p:cNvPicPr>
            <a:picLocks noChangeAspect="1"/>
          </p:cNvPicPr>
          <p:nvPr/>
        </p:nvPicPr>
        <p:blipFill>
          <a:blip r:embed="rId1" cstate="screen">
            <a:grayscl/>
          </a:blip>
          <a:srcRect/>
          <a:stretch>
            <a:fillRect/>
          </a:stretch>
        </p:blipFill>
        <p:spPr>
          <a:xfrm>
            <a:off x="1638001" y="2266268"/>
            <a:ext cx="1772689" cy="4123963"/>
          </a:xfrm>
          <a:custGeom>
            <a:avLst/>
            <a:gdLst>
              <a:gd name="connsiteX0" fmla="*/ 0 w 2194560"/>
              <a:gd name="connsiteY0" fmla="*/ 0 h 5105400"/>
              <a:gd name="connsiteX1" fmla="*/ 2194560 w 2194560"/>
              <a:gd name="connsiteY1" fmla="*/ 0 h 5105400"/>
              <a:gd name="connsiteX2" fmla="*/ 2194560 w 2194560"/>
              <a:gd name="connsiteY2" fmla="*/ 5105400 h 5105400"/>
              <a:gd name="connsiteX3" fmla="*/ 0 w 2194560"/>
              <a:gd name="connsiteY3" fmla="*/ 5105400 h 5105400"/>
              <a:gd name="connsiteX4" fmla="*/ 0 w 2194560"/>
              <a:gd name="connsiteY4" fmla="*/ 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4560" h="5105400">
                <a:moveTo>
                  <a:pt x="0" y="0"/>
                </a:moveTo>
                <a:lnTo>
                  <a:pt x="2194560" y="0"/>
                </a:lnTo>
                <a:lnTo>
                  <a:pt x="2194560" y="5105400"/>
                </a:lnTo>
                <a:lnTo>
                  <a:pt x="0" y="510540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3" name="图片 2" descr="图片包含 水, 户外, 天空, 船&#10;&#10;描述已自动生成"/>
          <p:cNvPicPr>
            <a:picLocks noChangeAspect="1"/>
          </p:cNvPicPr>
          <p:nvPr/>
        </p:nvPicPr>
        <p:blipFill>
          <a:blip r:embed="rId2" cstate="screen">
            <a:grayscl/>
          </a:blip>
          <a:srcRect/>
          <a:stretch>
            <a:fillRect/>
          </a:stretch>
        </p:blipFill>
        <p:spPr>
          <a:xfrm>
            <a:off x="3786611" y="2266268"/>
            <a:ext cx="1772689" cy="4123963"/>
          </a:xfrm>
          <a:custGeom>
            <a:avLst/>
            <a:gdLst>
              <a:gd name="connsiteX0" fmla="*/ 0 w 2194560"/>
              <a:gd name="connsiteY0" fmla="*/ 0 h 5105400"/>
              <a:gd name="connsiteX1" fmla="*/ 2194560 w 2194560"/>
              <a:gd name="connsiteY1" fmla="*/ 0 h 5105400"/>
              <a:gd name="connsiteX2" fmla="*/ 2194560 w 2194560"/>
              <a:gd name="connsiteY2" fmla="*/ 5105400 h 5105400"/>
              <a:gd name="connsiteX3" fmla="*/ 0 w 2194560"/>
              <a:gd name="connsiteY3" fmla="*/ 5105400 h 5105400"/>
              <a:gd name="connsiteX4" fmla="*/ 0 w 2194560"/>
              <a:gd name="connsiteY4" fmla="*/ 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4560" h="5105400">
                <a:moveTo>
                  <a:pt x="0" y="0"/>
                </a:moveTo>
                <a:lnTo>
                  <a:pt x="2194560" y="0"/>
                </a:lnTo>
                <a:lnTo>
                  <a:pt x="2194560" y="5105400"/>
                </a:lnTo>
                <a:lnTo>
                  <a:pt x="0" y="510540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" name="图片 3" descr="图片包含 水, 户外, 天空, 船&#10;&#10;描述已自动生成"/>
          <p:cNvPicPr>
            <a:picLocks noChangeAspect="1"/>
          </p:cNvPicPr>
          <p:nvPr/>
        </p:nvPicPr>
        <p:blipFill>
          <a:blip r:embed="rId3" cstate="screen">
            <a:grayscl/>
          </a:blip>
          <a:srcRect/>
          <a:stretch>
            <a:fillRect/>
          </a:stretch>
        </p:blipFill>
        <p:spPr>
          <a:xfrm>
            <a:off x="5782028" y="2266141"/>
            <a:ext cx="1772689" cy="4123963"/>
          </a:xfrm>
          <a:custGeom>
            <a:avLst/>
            <a:gdLst>
              <a:gd name="connsiteX0" fmla="*/ 0 w 2194560"/>
              <a:gd name="connsiteY0" fmla="*/ 0 h 5105400"/>
              <a:gd name="connsiteX1" fmla="*/ 2194560 w 2194560"/>
              <a:gd name="connsiteY1" fmla="*/ 0 h 5105400"/>
              <a:gd name="connsiteX2" fmla="*/ 2194560 w 2194560"/>
              <a:gd name="connsiteY2" fmla="*/ 5105400 h 5105400"/>
              <a:gd name="connsiteX3" fmla="*/ 0 w 2194560"/>
              <a:gd name="connsiteY3" fmla="*/ 5105400 h 5105400"/>
              <a:gd name="connsiteX4" fmla="*/ 0 w 2194560"/>
              <a:gd name="connsiteY4" fmla="*/ 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4560" h="5105400">
                <a:moveTo>
                  <a:pt x="0" y="0"/>
                </a:moveTo>
                <a:lnTo>
                  <a:pt x="2194560" y="0"/>
                </a:lnTo>
                <a:lnTo>
                  <a:pt x="2194560" y="5105400"/>
                </a:lnTo>
                <a:lnTo>
                  <a:pt x="0" y="5105400"/>
                </a:lnTo>
                <a:lnTo>
                  <a:pt x="0" y="0"/>
                </a:lnTo>
                <a:close/>
              </a:path>
            </a:pathLst>
          </a:custGeom>
        </p:spPr>
      </p:pic>
      <p:cxnSp>
        <p:nvCxnSpPr>
          <p:cNvPr id="5" name="直接连接符 4"/>
          <p:cNvCxnSpPr/>
          <p:nvPr/>
        </p:nvCxnSpPr>
        <p:spPr>
          <a:xfrm>
            <a:off x="9648628" y="2266450"/>
            <a:ext cx="0" cy="25339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0247" y="6588355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200000"/>
              </a:lnSpc>
            </a:pPr>
            <a:r>
              <a:rPr lang="en-US" altLang="zh-CN" sz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38300" y="691515"/>
            <a:ext cx="677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hlinkClick r:id="rId4" tooltip="" action="ppaction://hlinkfile"/>
              </a:rPr>
              <a:t>Dokit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1769110" y="1129030"/>
            <a:ext cx="88157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滴滴集团开源的 ，值得拥有的APP研发助手一站式解决方案 ios、flutter、小程序都可用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5"/>
          <p:cNvGrpSpPr/>
          <p:nvPr/>
        </p:nvGrpSpPr>
        <p:grpSpPr bwMode="auto">
          <a:xfrm>
            <a:off x="2772612" y="1006997"/>
            <a:ext cx="8667531" cy="5068761"/>
            <a:chOff x="287" y="1381"/>
            <a:chExt cx="2800" cy="1443"/>
          </a:xfrm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287" y="1381"/>
              <a:ext cx="2800" cy="1423"/>
            </a:xfrm>
            <a:custGeom>
              <a:avLst/>
              <a:gdLst>
                <a:gd name="T0" fmla="*/ 228 w 408"/>
                <a:gd name="T1" fmla="*/ 193 h 206"/>
                <a:gd name="T2" fmla="*/ 178 w 408"/>
                <a:gd name="T3" fmla="*/ 199 h 206"/>
                <a:gd name="T4" fmla="*/ 124 w 408"/>
                <a:gd name="T5" fmla="*/ 179 h 206"/>
                <a:gd name="T6" fmla="*/ 141 w 408"/>
                <a:gd name="T7" fmla="*/ 174 h 206"/>
                <a:gd name="T8" fmla="*/ 175 w 408"/>
                <a:gd name="T9" fmla="*/ 159 h 206"/>
                <a:gd name="T10" fmla="*/ 62 w 408"/>
                <a:gd name="T11" fmla="*/ 142 h 206"/>
                <a:gd name="T12" fmla="*/ 6 w 408"/>
                <a:gd name="T13" fmla="*/ 107 h 206"/>
                <a:gd name="T14" fmla="*/ 59 w 408"/>
                <a:gd name="T15" fmla="*/ 74 h 206"/>
                <a:gd name="T16" fmla="*/ 32 w 408"/>
                <a:gd name="T17" fmla="*/ 99 h 206"/>
                <a:gd name="T18" fmla="*/ 54 w 408"/>
                <a:gd name="T19" fmla="*/ 94 h 206"/>
                <a:gd name="T20" fmla="*/ 68 w 408"/>
                <a:gd name="T21" fmla="*/ 84 h 206"/>
                <a:gd name="T22" fmla="*/ 87 w 408"/>
                <a:gd name="T23" fmla="*/ 73 h 206"/>
                <a:gd name="T24" fmla="*/ 168 w 408"/>
                <a:gd name="T25" fmla="*/ 39 h 206"/>
                <a:gd name="T26" fmla="*/ 302 w 408"/>
                <a:gd name="T27" fmla="*/ 3 h 206"/>
                <a:gd name="T28" fmla="*/ 352 w 408"/>
                <a:gd name="T29" fmla="*/ 19 h 206"/>
                <a:gd name="T30" fmla="*/ 383 w 408"/>
                <a:gd name="T31" fmla="*/ 50 h 206"/>
                <a:gd name="T32" fmla="*/ 399 w 408"/>
                <a:gd name="T33" fmla="*/ 106 h 206"/>
                <a:gd name="T34" fmla="*/ 380 w 408"/>
                <a:gd name="T35" fmla="*/ 118 h 206"/>
                <a:gd name="T36" fmla="*/ 348 w 408"/>
                <a:gd name="T37" fmla="*/ 132 h 206"/>
                <a:gd name="T38" fmla="*/ 376 w 408"/>
                <a:gd name="T39" fmla="*/ 167 h 206"/>
                <a:gd name="T40" fmla="*/ 296 w 408"/>
                <a:gd name="T41" fmla="*/ 178 h 206"/>
                <a:gd name="T42" fmla="*/ 156 w 408"/>
                <a:gd name="T43" fmla="*/ 177 h 206"/>
                <a:gd name="T44" fmla="*/ 162 w 408"/>
                <a:gd name="T45" fmla="*/ 181 h 206"/>
                <a:gd name="T46" fmla="*/ 176 w 408"/>
                <a:gd name="T47" fmla="*/ 183 h 206"/>
                <a:gd name="T48" fmla="*/ 208 w 408"/>
                <a:gd name="T49" fmla="*/ 168 h 206"/>
                <a:gd name="T50" fmla="*/ 203 w 408"/>
                <a:gd name="T51" fmla="*/ 159 h 206"/>
                <a:gd name="T52" fmla="*/ 197 w 408"/>
                <a:gd name="T53" fmla="*/ 139 h 206"/>
                <a:gd name="T54" fmla="*/ 299 w 408"/>
                <a:gd name="T55" fmla="*/ 174 h 206"/>
                <a:gd name="T56" fmla="*/ 341 w 408"/>
                <a:gd name="T57" fmla="*/ 134 h 206"/>
                <a:gd name="T58" fmla="*/ 40 w 408"/>
                <a:gd name="T59" fmla="*/ 88 h 206"/>
                <a:gd name="T60" fmla="*/ 310 w 408"/>
                <a:gd name="T61" fmla="*/ 171 h 206"/>
                <a:gd name="T62" fmla="*/ 182 w 408"/>
                <a:gd name="T63" fmla="*/ 107 h 206"/>
                <a:gd name="T64" fmla="*/ 225 w 408"/>
                <a:gd name="T65" fmla="*/ 91 h 206"/>
                <a:gd name="T66" fmla="*/ 149 w 408"/>
                <a:gd name="T67" fmla="*/ 49 h 206"/>
                <a:gd name="T68" fmla="*/ 119 w 408"/>
                <a:gd name="T69" fmla="*/ 64 h 206"/>
                <a:gd name="T70" fmla="*/ 333 w 408"/>
                <a:gd name="T71" fmla="*/ 128 h 206"/>
                <a:gd name="T72" fmla="*/ 268 w 408"/>
                <a:gd name="T73" fmla="*/ 140 h 206"/>
                <a:gd name="T74" fmla="*/ 197 w 408"/>
                <a:gd name="T75" fmla="*/ 180 h 206"/>
                <a:gd name="T76" fmla="*/ 252 w 408"/>
                <a:gd name="T77" fmla="*/ 155 h 206"/>
                <a:gd name="T78" fmla="*/ 230 w 408"/>
                <a:gd name="T79" fmla="*/ 167 h 206"/>
                <a:gd name="T80" fmla="*/ 374 w 408"/>
                <a:gd name="T81" fmla="*/ 111 h 206"/>
                <a:gd name="T82" fmla="*/ 135 w 408"/>
                <a:gd name="T83" fmla="*/ 68 h 206"/>
                <a:gd name="T84" fmla="*/ 221 w 408"/>
                <a:gd name="T85" fmla="*/ 138 h 206"/>
                <a:gd name="T86" fmla="*/ 261 w 408"/>
                <a:gd name="T87" fmla="*/ 150 h 206"/>
                <a:gd name="T88" fmla="*/ 191 w 408"/>
                <a:gd name="T89" fmla="*/ 139 h 206"/>
                <a:gd name="T90" fmla="*/ 356 w 408"/>
                <a:gd name="T91" fmla="*/ 166 h 206"/>
                <a:gd name="T92" fmla="*/ 164 w 408"/>
                <a:gd name="T93" fmla="*/ 106 h 206"/>
                <a:gd name="T94" fmla="*/ 348 w 408"/>
                <a:gd name="T95" fmla="*/ 168 h 206"/>
                <a:gd name="T96" fmla="*/ 45 w 408"/>
                <a:gd name="T97" fmla="*/ 96 h 206"/>
                <a:gd name="T98" fmla="*/ 250 w 408"/>
                <a:gd name="T99" fmla="*/ 187 h 206"/>
                <a:gd name="T100" fmla="*/ 233 w 408"/>
                <a:gd name="T101" fmla="*/ 135 h 206"/>
                <a:gd name="T102" fmla="*/ 93 w 408"/>
                <a:gd name="T103" fmla="*/ 73 h 206"/>
                <a:gd name="T104" fmla="*/ 18 w 408"/>
                <a:gd name="T105" fmla="*/ 116 h 206"/>
                <a:gd name="T106" fmla="*/ 365 w 408"/>
                <a:gd name="T107" fmla="*/ 167 h 206"/>
                <a:gd name="T108" fmla="*/ 281 w 408"/>
                <a:gd name="T109" fmla="*/ 157 h 206"/>
                <a:gd name="T110" fmla="*/ 230 w 408"/>
                <a:gd name="T111" fmla="*/ 172 h 206"/>
                <a:gd name="T112" fmla="*/ 113 w 408"/>
                <a:gd name="T113" fmla="*/ 104 h 206"/>
                <a:gd name="T114" fmla="*/ 125 w 408"/>
                <a:gd name="T115" fmla="*/ 109 h 206"/>
                <a:gd name="T116" fmla="*/ 212 w 408"/>
                <a:gd name="T117" fmla="*/ 152 h 206"/>
                <a:gd name="T118" fmla="*/ 347 w 408"/>
                <a:gd name="T119" fmla="*/ 112 h 206"/>
                <a:gd name="T120" fmla="*/ 232 w 408"/>
                <a:gd name="T121" fmla="*/ 191 h 206"/>
                <a:gd name="T122" fmla="*/ 323 w 408"/>
                <a:gd name="T123" fmla="*/ 136 h 206"/>
                <a:gd name="T124" fmla="*/ 291 w 408"/>
                <a:gd name="T125" fmla="*/ 15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8" h="206">
                  <a:moveTo>
                    <a:pt x="285" y="181"/>
                  </a:moveTo>
                  <a:cubicBezTo>
                    <a:pt x="284" y="182"/>
                    <a:pt x="283" y="182"/>
                    <a:pt x="283" y="181"/>
                  </a:cubicBezTo>
                  <a:cubicBezTo>
                    <a:pt x="282" y="180"/>
                    <a:pt x="282" y="180"/>
                    <a:pt x="282" y="180"/>
                  </a:cubicBezTo>
                  <a:cubicBezTo>
                    <a:pt x="281" y="181"/>
                    <a:pt x="282" y="181"/>
                    <a:pt x="282" y="181"/>
                  </a:cubicBezTo>
                  <a:cubicBezTo>
                    <a:pt x="282" y="182"/>
                    <a:pt x="281" y="182"/>
                    <a:pt x="281" y="183"/>
                  </a:cubicBezTo>
                  <a:cubicBezTo>
                    <a:pt x="280" y="183"/>
                    <a:pt x="280" y="182"/>
                    <a:pt x="280" y="182"/>
                  </a:cubicBezTo>
                  <a:cubicBezTo>
                    <a:pt x="279" y="182"/>
                    <a:pt x="278" y="182"/>
                    <a:pt x="277" y="182"/>
                  </a:cubicBezTo>
                  <a:cubicBezTo>
                    <a:pt x="277" y="182"/>
                    <a:pt x="277" y="182"/>
                    <a:pt x="277" y="182"/>
                  </a:cubicBezTo>
                  <a:cubicBezTo>
                    <a:pt x="277" y="182"/>
                    <a:pt x="277" y="182"/>
                    <a:pt x="277" y="182"/>
                  </a:cubicBezTo>
                  <a:cubicBezTo>
                    <a:pt x="277" y="182"/>
                    <a:pt x="277" y="182"/>
                    <a:pt x="277" y="182"/>
                  </a:cubicBezTo>
                  <a:cubicBezTo>
                    <a:pt x="276" y="183"/>
                    <a:pt x="276" y="183"/>
                    <a:pt x="275" y="183"/>
                  </a:cubicBezTo>
                  <a:cubicBezTo>
                    <a:pt x="273" y="183"/>
                    <a:pt x="272" y="184"/>
                    <a:pt x="270" y="184"/>
                  </a:cubicBezTo>
                  <a:cubicBezTo>
                    <a:pt x="269" y="184"/>
                    <a:pt x="267" y="185"/>
                    <a:pt x="266" y="185"/>
                  </a:cubicBezTo>
                  <a:cubicBezTo>
                    <a:pt x="265" y="184"/>
                    <a:pt x="265" y="185"/>
                    <a:pt x="265" y="185"/>
                  </a:cubicBezTo>
                  <a:cubicBezTo>
                    <a:pt x="264" y="186"/>
                    <a:pt x="265" y="186"/>
                    <a:pt x="265" y="186"/>
                  </a:cubicBezTo>
                  <a:cubicBezTo>
                    <a:pt x="266" y="187"/>
                    <a:pt x="267" y="186"/>
                    <a:pt x="268" y="186"/>
                  </a:cubicBezTo>
                  <a:cubicBezTo>
                    <a:pt x="268" y="186"/>
                    <a:pt x="269" y="186"/>
                    <a:pt x="269" y="186"/>
                  </a:cubicBezTo>
                  <a:cubicBezTo>
                    <a:pt x="269" y="187"/>
                    <a:pt x="269" y="187"/>
                    <a:pt x="268" y="187"/>
                  </a:cubicBezTo>
                  <a:cubicBezTo>
                    <a:pt x="267" y="187"/>
                    <a:pt x="266" y="188"/>
                    <a:pt x="264" y="187"/>
                  </a:cubicBezTo>
                  <a:cubicBezTo>
                    <a:pt x="264" y="187"/>
                    <a:pt x="263" y="188"/>
                    <a:pt x="263" y="186"/>
                  </a:cubicBezTo>
                  <a:cubicBezTo>
                    <a:pt x="263" y="186"/>
                    <a:pt x="263" y="186"/>
                    <a:pt x="262" y="186"/>
                  </a:cubicBezTo>
                  <a:cubicBezTo>
                    <a:pt x="260" y="187"/>
                    <a:pt x="257" y="186"/>
                    <a:pt x="255" y="188"/>
                  </a:cubicBezTo>
                  <a:cubicBezTo>
                    <a:pt x="254" y="188"/>
                    <a:pt x="252" y="189"/>
                    <a:pt x="251" y="189"/>
                  </a:cubicBezTo>
                  <a:cubicBezTo>
                    <a:pt x="250" y="189"/>
                    <a:pt x="250" y="189"/>
                    <a:pt x="249" y="189"/>
                  </a:cubicBezTo>
                  <a:cubicBezTo>
                    <a:pt x="248" y="189"/>
                    <a:pt x="247" y="189"/>
                    <a:pt x="247" y="190"/>
                  </a:cubicBezTo>
                  <a:cubicBezTo>
                    <a:pt x="246" y="190"/>
                    <a:pt x="246" y="190"/>
                    <a:pt x="246" y="190"/>
                  </a:cubicBezTo>
                  <a:cubicBezTo>
                    <a:pt x="243" y="189"/>
                    <a:pt x="241" y="192"/>
                    <a:pt x="238" y="191"/>
                  </a:cubicBezTo>
                  <a:cubicBezTo>
                    <a:pt x="237" y="191"/>
                    <a:pt x="235" y="191"/>
                    <a:pt x="233" y="191"/>
                  </a:cubicBezTo>
                  <a:cubicBezTo>
                    <a:pt x="232" y="192"/>
                    <a:pt x="231" y="192"/>
                    <a:pt x="230" y="193"/>
                  </a:cubicBezTo>
                  <a:cubicBezTo>
                    <a:pt x="228" y="193"/>
                    <a:pt x="227" y="194"/>
                    <a:pt x="225" y="194"/>
                  </a:cubicBezTo>
                  <a:cubicBezTo>
                    <a:pt x="225" y="194"/>
                    <a:pt x="225" y="194"/>
                    <a:pt x="225" y="194"/>
                  </a:cubicBezTo>
                  <a:cubicBezTo>
                    <a:pt x="226" y="194"/>
                    <a:pt x="227" y="193"/>
                    <a:pt x="228" y="193"/>
                  </a:cubicBezTo>
                  <a:cubicBezTo>
                    <a:pt x="228" y="193"/>
                    <a:pt x="228" y="193"/>
                    <a:pt x="228" y="192"/>
                  </a:cubicBezTo>
                  <a:cubicBezTo>
                    <a:pt x="228" y="190"/>
                    <a:pt x="229" y="191"/>
                    <a:pt x="230" y="190"/>
                  </a:cubicBezTo>
                  <a:cubicBezTo>
                    <a:pt x="234" y="189"/>
                    <a:pt x="238" y="188"/>
                    <a:pt x="242" y="187"/>
                  </a:cubicBezTo>
                  <a:cubicBezTo>
                    <a:pt x="243" y="187"/>
                    <a:pt x="245" y="187"/>
                    <a:pt x="247" y="187"/>
                  </a:cubicBezTo>
                  <a:cubicBezTo>
                    <a:pt x="248" y="187"/>
                    <a:pt x="248" y="187"/>
                    <a:pt x="249" y="186"/>
                  </a:cubicBezTo>
                  <a:cubicBezTo>
                    <a:pt x="251" y="185"/>
                    <a:pt x="253" y="185"/>
                    <a:pt x="255" y="185"/>
                  </a:cubicBezTo>
                  <a:cubicBezTo>
                    <a:pt x="256" y="184"/>
                    <a:pt x="258" y="184"/>
                    <a:pt x="258" y="183"/>
                  </a:cubicBezTo>
                  <a:cubicBezTo>
                    <a:pt x="257" y="183"/>
                    <a:pt x="256" y="182"/>
                    <a:pt x="255" y="182"/>
                  </a:cubicBezTo>
                  <a:cubicBezTo>
                    <a:pt x="253" y="183"/>
                    <a:pt x="251" y="184"/>
                    <a:pt x="249" y="184"/>
                  </a:cubicBezTo>
                  <a:cubicBezTo>
                    <a:pt x="247" y="185"/>
                    <a:pt x="246" y="185"/>
                    <a:pt x="244" y="185"/>
                  </a:cubicBezTo>
                  <a:cubicBezTo>
                    <a:pt x="242" y="185"/>
                    <a:pt x="241" y="186"/>
                    <a:pt x="240" y="187"/>
                  </a:cubicBezTo>
                  <a:cubicBezTo>
                    <a:pt x="237" y="187"/>
                    <a:pt x="233" y="188"/>
                    <a:pt x="230" y="189"/>
                  </a:cubicBezTo>
                  <a:cubicBezTo>
                    <a:pt x="230" y="189"/>
                    <a:pt x="229" y="189"/>
                    <a:pt x="229" y="189"/>
                  </a:cubicBezTo>
                  <a:cubicBezTo>
                    <a:pt x="227" y="188"/>
                    <a:pt x="225" y="189"/>
                    <a:pt x="223" y="190"/>
                  </a:cubicBezTo>
                  <a:cubicBezTo>
                    <a:pt x="219" y="190"/>
                    <a:pt x="215" y="191"/>
                    <a:pt x="211" y="192"/>
                  </a:cubicBezTo>
                  <a:cubicBezTo>
                    <a:pt x="209" y="192"/>
                    <a:pt x="207" y="193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5" y="196"/>
                    <a:pt x="202" y="193"/>
                    <a:pt x="201" y="195"/>
                  </a:cubicBezTo>
                  <a:cubicBezTo>
                    <a:pt x="201" y="195"/>
                    <a:pt x="201" y="194"/>
                    <a:pt x="200" y="194"/>
                  </a:cubicBezTo>
                  <a:cubicBezTo>
                    <a:pt x="200" y="193"/>
                    <a:pt x="200" y="193"/>
                    <a:pt x="201" y="193"/>
                  </a:cubicBezTo>
                  <a:cubicBezTo>
                    <a:pt x="201" y="193"/>
                    <a:pt x="201" y="192"/>
                    <a:pt x="201" y="192"/>
                  </a:cubicBezTo>
                  <a:cubicBezTo>
                    <a:pt x="201" y="192"/>
                    <a:pt x="200" y="192"/>
                    <a:pt x="200" y="192"/>
                  </a:cubicBezTo>
                  <a:cubicBezTo>
                    <a:pt x="197" y="193"/>
                    <a:pt x="195" y="194"/>
                    <a:pt x="192" y="194"/>
                  </a:cubicBezTo>
                  <a:cubicBezTo>
                    <a:pt x="192" y="194"/>
                    <a:pt x="192" y="194"/>
                    <a:pt x="192" y="194"/>
                  </a:cubicBezTo>
                  <a:cubicBezTo>
                    <a:pt x="191" y="196"/>
                    <a:pt x="190" y="196"/>
                    <a:pt x="188" y="195"/>
                  </a:cubicBezTo>
                  <a:cubicBezTo>
                    <a:pt x="188" y="195"/>
                    <a:pt x="187" y="196"/>
                    <a:pt x="186" y="196"/>
                  </a:cubicBezTo>
                  <a:cubicBezTo>
                    <a:pt x="186" y="196"/>
                    <a:pt x="185" y="197"/>
                    <a:pt x="184" y="196"/>
                  </a:cubicBezTo>
                  <a:cubicBezTo>
                    <a:pt x="184" y="196"/>
                    <a:pt x="183" y="197"/>
                    <a:pt x="183" y="197"/>
                  </a:cubicBezTo>
                  <a:cubicBezTo>
                    <a:pt x="184" y="198"/>
                    <a:pt x="184" y="199"/>
                    <a:pt x="184" y="199"/>
                  </a:cubicBezTo>
                  <a:cubicBezTo>
                    <a:pt x="183" y="200"/>
                    <a:pt x="182" y="199"/>
                    <a:pt x="182" y="198"/>
                  </a:cubicBezTo>
                  <a:cubicBezTo>
                    <a:pt x="182" y="198"/>
                    <a:pt x="182" y="198"/>
                    <a:pt x="182" y="198"/>
                  </a:cubicBezTo>
                  <a:cubicBezTo>
                    <a:pt x="180" y="199"/>
                    <a:pt x="179" y="198"/>
                    <a:pt x="178" y="199"/>
                  </a:cubicBezTo>
                  <a:cubicBezTo>
                    <a:pt x="177" y="199"/>
                    <a:pt x="177" y="199"/>
                    <a:pt x="177" y="199"/>
                  </a:cubicBezTo>
                  <a:cubicBezTo>
                    <a:pt x="177" y="199"/>
                    <a:pt x="177" y="200"/>
                    <a:pt x="177" y="200"/>
                  </a:cubicBezTo>
                  <a:cubicBezTo>
                    <a:pt x="175" y="199"/>
                    <a:pt x="173" y="200"/>
                    <a:pt x="172" y="201"/>
                  </a:cubicBezTo>
                  <a:cubicBezTo>
                    <a:pt x="171" y="202"/>
                    <a:pt x="170" y="202"/>
                    <a:pt x="168" y="202"/>
                  </a:cubicBezTo>
                  <a:cubicBezTo>
                    <a:pt x="167" y="202"/>
                    <a:pt x="167" y="203"/>
                    <a:pt x="166" y="204"/>
                  </a:cubicBezTo>
                  <a:cubicBezTo>
                    <a:pt x="166" y="204"/>
                    <a:pt x="166" y="204"/>
                    <a:pt x="166" y="204"/>
                  </a:cubicBezTo>
                  <a:cubicBezTo>
                    <a:pt x="166" y="204"/>
                    <a:pt x="166" y="204"/>
                    <a:pt x="166" y="204"/>
                  </a:cubicBezTo>
                  <a:cubicBezTo>
                    <a:pt x="166" y="204"/>
                    <a:pt x="166" y="204"/>
                    <a:pt x="166" y="204"/>
                  </a:cubicBezTo>
                  <a:cubicBezTo>
                    <a:pt x="167" y="204"/>
                    <a:pt x="169" y="205"/>
                    <a:pt x="170" y="205"/>
                  </a:cubicBezTo>
                  <a:cubicBezTo>
                    <a:pt x="170" y="204"/>
                    <a:pt x="171" y="204"/>
                    <a:pt x="171" y="205"/>
                  </a:cubicBezTo>
                  <a:cubicBezTo>
                    <a:pt x="171" y="206"/>
                    <a:pt x="171" y="206"/>
                    <a:pt x="170" y="206"/>
                  </a:cubicBezTo>
                  <a:cubicBezTo>
                    <a:pt x="169" y="206"/>
                    <a:pt x="167" y="206"/>
                    <a:pt x="165" y="205"/>
                  </a:cubicBezTo>
                  <a:cubicBezTo>
                    <a:pt x="165" y="205"/>
                    <a:pt x="164" y="205"/>
                    <a:pt x="164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63" y="204"/>
                    <a:pt x="162" y="204"/>
                    <a:pt x="162" y="203"/>
                  </a:cubicBezTo>
                  <a:cubicBezTo>
                    <a:pt x="160" y="201"/>
                    <a:pt x="157" y="203"/>
                    <a:pt x="155" y="203"/>
                  </a:cubicBezTo>
                  <a:cubicBezTo>
                    <a:pt x="154" y="203"/>
                    <a:pt x="153" y="203"/>
                    <a:pt x="152" y="202"/>
                  </a:cubicBezTo>
                  <a:cubicBezTo>
                    <a:pt x="151" y="201"/>
                    <a:pt x="150" y="200"/>
                    <a:pt x="149" y="199"/>
                  </a:cubicBezTo>
                  <a:cubicBezTo>
                    <a:pt x="148" y="197"/>
                    <a:pt x="147" y="198"/>
                    <a:pt x="145" y="198"/>
                  </a:cubicBezTo>
                  <a:cubicBezTo>
                    <a:pt x="144" y="197"/>
                    <a:pt x="143" y="198"/>
                    <a:pt x="143" y="199"/>
                  </a:cubicBezTo>
                  <a:cubicBezTo>
                    <a:pt x="143" y="199"/>
                    <a:pt x="142" y="199"/>
                    <a:pt x="141" y="199"/>
                  </a:cubicBezTo>
                  <a:cubicBezTo>
                    <a:pt x="139" y="199"/>
                    <a:pt x="137" y="198"/>
                    <a:pt x="135" y="198"/>
                  </a:cubicBezTo>
                  <a:cubicBezTo>
                    <a:pt x="135" y="199"/>
                    <a:pt x="134" y="199"/>
                    <a:pt x="134" y="199"/>
                  </a:cubicBezTo>
                  <a:cubicBezTo>
                    <a:pt x="133" y="200"/>
                    <a:pt x="133" y="199"/>
                    <a:pt x="132" y="198"/>
                  </a:cubicBezTo>
                  <a:cubicBezTo>
                    <a:pt x="131" y="196"/>
                    <a:pt x="129" y="196"/>
                    <a:pt x="128" y="194"/>
                  </a:cubicBezTo>
                  <a:cubicBezTo>
                    <a:pt x="127" y="194"/>
                    <a:pt x="126" y="194"/>
                    <a:pt x="125" y="194"/>
                  </a:cubicBezTo>
                  <a:cubicBezTo>
                    <a:pt x="123" y="195"/>
                    <a:pt x="121" y="193"/>
                    <a:pt x="119" y="193"/>
                  </a:cubicBezTo>
                  <a:cubicBezTo>
                    <a:pt x="117" y="193"/>
                    <a:pt x="116" y="190"/>
                    <a:pt x="117" y="188"/>
                  </a:cubicBezTo>
                  <a:cubicBezTo>
                    <a:pt x="118" y="187"/>
                    <a:pt x="118" y="186"/>
                    <a:pt x="117" y="185"/>
                  </a:cubicBezTo>
                  <a:cubicBezTo>
                    <a:pt x="116" y="184"/>
                    <a:pt x="118" y="184"/>
                    <a:pt x="118" y="183"/>
                  </a:cubicBezTo>
                  <a:cubicBezTo>
                    <a:pt x="118" y="183"/>
                    <a:pt x="118" y="183"/>
                    <a:pt x="118" y="183"/>
                  </a:cubicBezTo>
                  <a:cubicBezTo>
                    <a:pt x="119" y="181"/>
                    <a:pt x="121" y="180"/>
                    <a:pt x="124" y="179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24" y="179"/>
                    <a:pt x="124" y="180"/>
                    <a:pt x="124" y="180"/>
                  </a:cubicBezTo>
                  <a:cubicBezTo>
                    <a:pt x="123" y="181"/>
                    <a:pt x="122" y="182"/>
                    <a:pt x="121" y="183"/>
                  </a:cubicBezTo>
                  <a:cubicBezTo>
                    <a:pt x="121" y="184"/>
                    <a:pt x="121" y="184"/>
                    <a:pt x="121" y="185"/>
                  </a:cubicBezTo>
                  <a:cubicBezTo>
                    <a:pt x="122" y="186"/>
                    <a:pt x="122" y="185"/>
                    <a:pt x="122" y="184"/>
                  </a:cubicBezTo>
                  <a:cubicBezTo>
                    <a:pt x="122" y="183"/>
                    <a:pt x="123" y="183"/>
                    <a:pt x="124" y="183"/>
                  </a:cubicBezTo>
                  <a:cubicBezTo>
                    <a:pt x="126" y="183"/>
                    <a:pt x="127" y="181"/>
                    <a:pt x="128" y="180"/>
                  </a:cubicBezTo>
                  <a:cubicBezTo>
                    <a:pt x="132" y="177"/>
                    <a:pt x="136" y="174"/>
                    <a:pt x="141" y="172"/>
                  </a:cubicBezTo>
                  <a:cubicBezTo>
                    <a:pt x="146" y="170"/>
                    <a:pt x="151" y="168"/>
                    <a:pt x="156" y="165"/>
                  </a:cubicBezTo>
                  <a:cubicBezTo>
                    <a:pt x="157" y="164"/>
                    <a:pt x="159" y="162"/>
                    <a:pt x="162" y="163"/>
                  </a:cubicBezTo>
                  <a:cubicBezTo>
                    <a:pt x="163" y="163"/>
                    <a:pt x="163" y="164"/>
                    <a:pt x="162" y="164"/>
                  </a:cubicBezTo>
                  <a:cubicBezTo>
                    <a:pt x="162" y="165"/>
                    <a:pt x="162" y="165"/>
                    <a:pt x="161" y="166"/>
                  </a:cubicBezTo>
                  <a:cubicBezTo>
                    <a:pt x="161" y="166"/>
                    <a:pt x="161" y="167"/>
                    <a:pt x="160" y="166"/>
                  </a:cubicBezTo>
                  <a:cubicBezTo>
                    <a:pt x="160" y="165"/>
                    <a:pt x="159" y="166"/>
                    <a:pt x="158" y="166"/>
                  </a:cubicBezTo>
                  <a:cubicBezTo>
                    <a:pt x="156" y="167"/>
                    <a:pt x="154" y="168"/>
                    <a:pt x="152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1" y="169"/>
                    <a:pt x="150" y="169"/>
                    <a:pt x="150" y="169"/>
                  </a:cubicBezTo>
                  <a:cubicBezTo>
                    <a:pt x="150" y="170"/>
                    <a:pt x="151" y="169"/>
                    <a:pt x="151" y="169"/>
                  </a:cubicBezTo>
                  <a:cubicBezTo>
                    <a:pt x="151" y="169"/>
                    <a:pt x="152" y="169"/>
                    <a:pt x="152" y="169"/>
                  </a:cubicBezTo>
                  <a:cubicBezTo>
                    <a:pt x="152" y="170"/>
                    <a:pt x="152" y="170"/>
                    <a:pt x="151" y="170"/>
                  </a:cubicBezTo>
                  <a:cubicBezTo>
                    <a:pt x="151" y="170"/>
                    <a:pt x="149" y="170"/>
                    <a:pt x="150" y="171"/>
                  </a:cubicBezTo>
                  <a:cubicBezTo>
                    <a:pt x="151" y="172"/>
                    <a:pt x="150" y="172"/>
                    <a:pt x="149" y="172"/>
                  </a:cubicBezTo>
                  <a:cubicBezTo>
                    <a:pt x="148" y="171"/>
                    <a:pt x="147" y="172"/>
                    <a:pt x="146" y="173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6" y="174"/>
                    <a:pt x="147" y="174"/>
                    <a:pt x="146" y="174"/>
                  </a:cubicBezTo>
                  <a:cubicBezTo>
                    <a:pt x="146" y="174"/>
                    <a:pt x="146" y="174"/>
                    <a:pt x="145" y="174"/>
                  </a:cubicBezTo>
                  <a:cubicBezTo>
                    <a:pt x="145" y="174"/>
                    <a:pt x="145" y="173"/>
                    <a:pt x="144" y="173"/>
                  </a:cubicBezTo>
                  <a:cubicBezTo>
                    <a:pt x="144" y="173"/>
                    <a:pt x="144" y="173"/>
                    <a:pt x="144" y="174"/>
                  </a:cubicBezTo>
                  <a:cubicBezTo>
                    <a:pt x="144" y="174"/>
                    <a:pt x="144" y="174"/>
                    <a:pt x="144" y="175"/>
                  </a:cubicBezTo>
                  <a:cubicBezTo>
                    <a:pt x="145" y="175"/>
                    <a:pt x="145" y="175"/>
                    <a:pt x="145" y="174"/>
                  </a:cubicBezTo>
                  <a:cubicBezTo>
                    <a:pt x="144" y="176"/>
                    <a:pt x="144" y="176"/>
                    <a:pt x="142" y="174"/>
                  </a:cubicBezTo>
                  <a:cubicBezTo>
                    <a:pt x="142" y="173"/>
                    <a:pt x="141" y="174"/>
                    <a:pt x="141" y="174"/>
                  </a:cubicBezTo>
                  <a:cubicBezTo>
                    <a:pt x="141" y="175"/>
                    <a:pt x="141" y="176"/>
                    <a:pt x="140" y="176"/>
                  </a:cubicBezTo>
                  <a:cubicBezTo>
                    <a:pt x="138" y="177"/>
                    <a:pt x="137" y="178"/>
                    <a:pt x="135" y="178"/>
                  </a:cubicBezTo>
                  <a:cubicBezTo>
                    <a:pt x="134" y="178"/>
                    <a:pt x="134" y="179"/>
                    <a:pt x="133" y="180"/>
                  </a:cubicBezTo>
                  <a:cubicBezTo>
                    <a:pt x="132" y="181"/>
                    <a:pt x="130" y="181"/>
                    <a:pt x="130" y="183"/>
                  </a:cubicBezTo>
                  <a:cubicBezTo>
                    <a:pt x="130" y="183"/>
                    <a:pt x="129" y="184"/>
                    <a:pt x="129" y="183"/>
                  </a:cubicBezTo>
                  <a:cubicBezTo>
                    <a:pt x="129" y="182"/>
                    <a:pt x="128" y="183"/>
                    <a:pt x="128" y="183"/>
                  </a:cubicBezTo>
                  <a:cubicBezTo>
                    <a:pt x="128" y="183"/>
                    <a:pt x="127" y="183"/>
                    <a:pt x="127" y="184"/>
                  </a:cubicBezTo>
                  <a:cubicBezTo>
                    <a:pt x="127" y="185"/>
                    <a:pt x="128" y="184"/>
                    <a:pt x="128" y="184"/>
                  </a:cubicBezTo>
                  <a:cubicBezTo>
                    <a:pt x="129" y="185"/>
                    <a:pt x="129" y="184"/>
                    <a:pt x="129" y="185"/>
                  </a:cubicBezTo>
                  <a:cubicBezTo>
                    <a:pt x="130" y="185"/>
                    <a:pt x="129" y="186"/>
                    <a:pt x="129" y="186"/>
                  </a:cubicBezTo>
                  <a:cubicBezTo>
                    <a:pt x="127" y="187"/>
                    <a:pt x="127" y="188"/>
                    <a:pt x="126" y="188"/>
                  </a:cubicBezTo>
                  <a:cubicBezTo>
                    <a:pt x="125" y="189"/>
                    <a:pt x="125" y="190"/>
                    <a:pt x="126" y="190"/>
                  </a:cubicBezTo>
                  <a:cubicBezTo>
                    <a:pt x="126" y="190"/>
                    <a:pt x="127" y="190"/>
                    <a:pt x="127" y="189"/>
                  </a:cubicBezTo>
                  <a:cubicBezTo>
                    <a:pt x="127" y="188"/>
                    <a:pt x="128" y="188"/>
                    <a:pt x="129" y="188"/>
                  </a:cubicBezTo>
                  <a:cubicBezTo>
                    <a:pt x="129" y="188"/>
                    <a:pt x="130" y="188"/>
                    <a:pt x="130" y="188"/>
                  </a:cubicBezTo>
                  <a:cubicBezTo>
                    <a:pt x="133" y="184"/>
                    <a:pt x="137" y="182"/>
                    <a:pt x="141" y="179"/>
                  </a:cubicBezTo>
                  <a:cubicBezTo>
                    <a:pt x="142" y="179"/>
                    <a:pt x="143" y="179"/>
                    <a:pt x="144" y="179"/>
                  </a:cubicBezTo>
                  <a:cubicBezTo>
                    <a:pt x="146" y="179"/>
                    <a:pt x="147" y="177"/>
                    <a:pt x="149" y="176"/>
                  </a:cubicBezTo>
                  <a:cubicBezTo>
                    <a:pt x="152" y="174"/>
                    <a:pt x="156" y="172"/>
                    <a:pt x="160" y="170"/>
                  </a:cubicBezTo>
                  <a:cubicBezTo>
                    <a:pt x="165" y="169"/>
                    <a:pt x="169" y="167"/>
                    <a:pt x="173" y="164"/>
                  </a:cubicBezTo>
                  <a:cubicBezTo>
                    <a:pt x="174" y="164"/>
                    <a:pt x="175" y="164"/>
                    <a:pt x="175" y="164"/>
                  </a:cubicBezTo>
                  <a:cubicBezTo>
                    <a:pt x="177" y="163"/>
                    <a:pt x="178" y="163"/>
                    <a:pt x="179" y="162"/>
                  </a:cubicBezTo>
                  <a:cubicBezTo>
                    <a:pt x="180" y="160"/>
                    <a:pt x="182" y="160"/>
                    <a:pt x="184" y="159"/>
                  </a:cubicBezTo>
                  <a:cubicBezTo>
                    <a:pt x="185" y="159"/>
                    <a:pt x="185" y="158"/>
                    <a:pt x="185" y="157"/>
                  </a:cubicBezTo>
                  <a:cubicBezTo>
                    <a:pt x="185" y="156"/>
                    <a:pt x="184" y="157"/>
                    <a:pt x="183" y="157"/>
                  </a:cubicBezTo>
                  <a:cubicBezTo>
                    <a:pt x="182" y="157"/>
                    <a:pt x="181" y="157"/>
                    <a:pt x="181" y="157"/>
                  </a:cubicBezTo>
                  <a:cubicBezTo>
                    <a:pt x="181" y="157"/>
                    <a:pt x="180" y="157"/>
                    <a:pt x="180" y="157"/>
                  </a:cubicBezTo>
                  <a:cubicBezTo>
                    <a:pt x="180" y="157"/>
                    <a:pt x="180" y="158"/>
                    <a:pt x="180" y="158"/>
                  </a:cubicBezTo>
                  <a:cubicBezTo>
                    <a:pt x="180" y="158"/>
                    <a:pt x="181" y="158"/>
                    <a:pt x="181" y="157"/>
                  </a:cubicBezTo>
                  <a:cubicBezTo>
                    <a:pt x="180" y="158"/>
                    <a:pt x="180" y="158"/>
                    <a:pt x="179" y="158"/>
                  </a:cubicBezTo>
                  <a:cubicBezTo>
                    <a:pt x="178" y="157"/>
                    <a:pt x="175" y="158"/>
                    <a:pt x="175" y="158"/>
                  </a:cubicBezTo>
                  <a:cubicBezTo>
                    <a:pt x="174" y="159"/>
                    <a:pt x="175" y="159"/>
                    <a:pt x="175" y="159"/>
                  </a:cubicBezTo>
                  <a:cubicBezTo>
                    <a:pt x="176" y="159"/>
                    <a:pt x="176" y="159"/>
                    <a:pt x="175" y="160"/>
                  </a:cubicBezTo>
                  <a:cubicBezTo>
                    <a:pt x="175" y="161"/>
                    <a:pt x="174" y="161"/>
                    <a:pt x="173" y="160"/>
                  </a:cubicBezTo>
                  <a:cubicBezTo>
                    <a:pt x="173" y="160"/>
                    <a:pt x="173" y="160"/>
                    <a:pt x="173" y="160"/>
                  </a:cubicBezTo>
                  <a:cubicBezTo>
                    <a:pt x="173" y="159"/>
                    <a:pt x="173" y="159"/>
                    <a:pt x="172" y="159"/>
                  </a:cubicBezTo>
                  <a:cubicBezTo>
                    <a:pt x="171" y="160"/>
                    <a:pt x="169" y="160"/>
                    <a:pt x="169" y="161"/>
                  </a:cubicBezTo>
                  <a:cubicBezTo>
                    <a:pt x="170" y="163"/>
                    <a:pt x="169" y="162"/>
                    <a:pt x="168" y="163"/>
                  </a:cubicBezTo>
                  <a:cubicBezTo>
                    <a:pt x="167" y="164"/>
                    <a:pt x="166" y="162"/>
                    <a:pt x="165" y="162"/>
                  </a:cubicBezTo>
                  <a:cubicBezTo>
                    <a:pt x="164" y="162"/>
                    <a:pt x="164" y="162"/>
                    <a:pt x="165" y="163"/>
                  </a:cubicBezTo>
                  <a:cubicBezTo>
                    <a:pt x="165" y="163"/>
                    <a:pt x="165" y="164"/>
                    <a:pt x="164" y="164"/>
                  </a:cubicBezTo>
                  <a:cubicBezTo>
                    <a:pt x="164" y="164"/>
                    <a:pt x="163" y="163"/>
                    <a:pt x="163" y="162"/>
                  </a:cubicBezTo>
                  <a:cubicBezTo>
                    <a:pt x="163" y="162"/>
                    <a:pt x="164" y="162"/>
                    <a:pt x="163" y="162"/>
                  </a:cubicBezTo>
                  <a:cubicBezTo>
                    <a:pt x="159" y="161"/>
                    <a:pt x="155" y="161"/>
                    <a:pt x="151" y="162"/>
                  </a:cubicBezTo>
                  <a:cubicBezTo>
                    <a:pt x="151" y="162"/>
                    <a:pt x="150" y="162"/>
                    <a:pt x="149" y="162"/>
                  </a:cubicBezTo>
                  <a:cubicBezTo>
                    <a:pt x="149" y="162"/>
                    <a:pt x="148" y="163"/>
                    <a:pt x="148" y="162"/>
                  </a:cubicBezTo>
                  <a:cubicBezTo>
                    <a:pt x="148" y="162"/>
                    <a:pt x="149" y="161"/>
                    <a:pt x="149" y="161"/>
                  </a:cubicBezTo>
                  <a:cubicBezTo>
                    <a:pt x="149" y="161"/>
                    <a:pt x="149" y="161"/>
                    <a:pt x="149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6" y="160"/>
                    <a:pt x="144" y="160"/>
                    <a:pt x="141" y="161"/>
                  </a:cubicBezTo>
                  <a:cubicBezTo>
                    <a:pt x="141" y="161"/>
                    <a:pt x="140" y="161"/>
                    <a:pt x="140" y="161"/>
                  </a:cubicBezTo>
                  <a:cubicBezTo>
                    <a:pt x="136" y="161"/>
                    <a:pt x="132" y="161"/>
                    <a:pt x="128" y="162"/>
                  </a:cubicBezTo>
                  <a:cubicBezTo>
                    <a:pt x="122" y="163"/>
                    <a:pt x="117" y="162"/>
                    <a:pt x="112" y="162"/>
                  </a:cubicBezTo>
                  <a:cubicBezTo>
                    <a:pt x="109" y="162"/>
                    <a:pt x="106" y="162"/>
                    <a:pt x="103" y="161"/>
                  </a:cubicBezTo>
                  <a:cubicBezTo>
                    <a:pt x="100" y="160"/>
                    <a:pt x="97" y="160"/>
                    <a:pt x="94" y="159"/>
                  </a:cubicBezTo>
                  <a:cubicBezTo>
                    <a:pt x="93" y="158"/>
                    <a:pt x="91" y="159"/>
                    <a:pt x="90" y="158"/>
                  </a:cubicBezTo>
                  <a:cubicBezTo>
                    <a:pt x="88" y="157"/>
                    <a:pt x="86" y="157"/>
                    <a:pt x="84" y="155"/>
                  </a:cubicBezTo>
                  <a:cubicBezTo>
                    <a:pt x="84" y="154"/>
                    <a:pt x="84" y="156"/>
                    <a:pt x="83" y="155"/>
                  </a:cubicBezTo>
                  <a:cubicBezTo>
                    <a:pt x="82" y="154"/>
                    <a:pt x="81" y="153"/>
                    <a:pt x="80" y="152"/>
                  </a:cubicBezTo>
                  <a:cubicBezTo>
                    <a:pt x="78" y="151"/>
                    <a:pt x="76" y="150"/>
                    <a:pt x="75" y="148"/>
                  </a:cubicBezTo>
                  <a:cubicBezTo>
                    <a:pt x="75" y="148"/>
                    <a:pt x="75" y="147"/>
                    <a:pt x="75" y="147"/>
                  </a:cubicBezTo>
                  <a:cubicBezTo>
                    <a:pt x="74" y="145"/>
                    <a:pt x="71" y="143"/>
                    <a:pt x="70" y="141"/>
                  </a:cubicBezTo>
                  <a:cubicBezTo>
                    <a:pt x="70" y="140"/>
                    <a:pt x="68" y="140"/>
                    <a:pt x="67" y="141"/>
                  </a:cubicBezTo>
                  <a:cubicBezTo>
                    <a:pt x="65" y="141"/>
                    <a:pt x="63" y="142"/>
                    <a:pt x="62" y="142"/>
                  </a:cubicBezTo>
                  <a:cubicBezTo>
                    <a:pt x="60" y="141"/>
                    <a:pt x="59" y="142"/>
                    <a:pt x="58" y="141"/>
                  </a:cubicBezTo>
                  <a:cubicBezTo>
                    <a:pt x="57" y="141"/>
                    <a:pt x="57" y="140"/>
                    <a:pt x="57" y="140"/>
                  </a:cubicBezTo>
                  <a:cubicBezTo>
                    <a:pt x="56" y="139"/>
                    <a:pt x="56" y="138"/>
                    <a:pt x="54" y="138"/>
                  </a:cubicBezTo>
                  <a:cubicBezTo>
                    <a:pt x="54" y="138"/>
                    <a:pt x="54" y="138"/>
                    <a:pt x="54" y="137"/>
                  </a:cubicBezTo>
                  <a:cubicBezTo>
                    <a:pt x="53" y="134"/>
                    <a:pt x="50" y="134"/>
                    <a:pt x="47" y="134"/>
                  </a:cubicBezTo>
                  <a:cubicBezTo>
                    <a:pt x="45" y="135"/>
                    <a:pt x="42" y="134"/>
                    <a:pt x="39" y="133"/>
                  </a:cubicBezTo>
                  <a:cubicBezTo>
                    <a:pt x="39" y="132"/>
                    <a:pt x="38" y="132"/>
                    <a:pt x="38" y="132"/>
                  </a:cubicBezTo>
                  <a:cubicBezTo>
                    <a:pt x="36" y="132"/>
                    <a:pt x="35" y="131"/>
                    <a:pt x="35" y="129"/>
                  </a:cubicBezTo>
                  <a:cubicBezTo>
                    <a:pt x="34" y="125"/>
                    <a:pt x="35" y="122"/>
                    <a:pt x="37" y="120"/>
                  </a:cubicBezTo>
                  <a:cubicBezTo>
                    <a:pt x="38" y="119"/>
                    <a:pt x="38" y="119"/>
                    <a:pt x="38" y="118"/>
                  </a:cubicBezTo>
                  <a:cubicBezTo>
                    <a:pt x="38" y="118"/>
                    <a:pt x="37" y="118"/>
                    <a:pt x="37" y="118"/>
                  </a:cubicBezTo>
                  <a:cubicBezTo>
                    <a:pt x="35" y="118"/>
                    <a:pt x="33" y="117"/>
                    <a:pt x="31" y="117"/>
                  </a:cubicBezTo>
                  <a:cubicBezTo>
                    <a:pt x="30" y="117"/>
                    <a:pt x="29" y="117"/>
                    <a:pt x="29" y="116"/>
                  </a:cubicBezTo>
                  <a:cubicBezTo>
                    <a:pt x="27" y="114"/>
                    <a:pt x="26" y="115"/>
                    <a:pt x="24" y="116"/>
                  </a:cubicBezTo>
                  <a:cubicBezTo>
                    <a:pt x="23" y="117"/>
                    <a:pt x="22" y="117"/>
                    <a:pt x="22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0" y="119"/>
                    <a:pt x="18" y="118"/>
                    <a:pt x="17" y="118"/>
                  </a:cubicBezTo>
                  <a:cubicBezTo>
                    <a:pt x="16" y="118"/>
                    <a:pt x="15" y="116"/>
                    <a:pt x="14" y="115"/>
                  </a:cubicBezTo>
                  <a:cubicBezTo>
                    <a:pt x="14" y="115"/>
                    <a:pt x="14" y="114"/>
                    <a:pt x="14" y="114"/>
                  </a:cubicBezTo>
                  <a:cubicBezTo>
                    <a:pt x="14" y="113"/>
                    <a:pt x="15" y="112"/>
                    <a:pt x="14" y="112"/>
                  </a:cubicBezTo>
                  <a:cubicBezTo>
                    <a:pt x="14" y="111"/>
                    <a:pt x="13" y="112"/>
                    <a:pt x="12" y="112"/>
                  </a:cubicBezTo>
                  <a:cubicBezTo>
                    <a:pt x="12" y="112"/>
                    <a:pt x="11" y="113"/>
                    <a:pt x="11" y="112"/>
                  </a:cubicBezTo>
                  <a:cubicBezTo>
                    <a:pt x="11" y="112"/>
                    <a:pt x="11" y="112"/>
                    <a:pt x="11" y="111"/>
                  </a:cubicBezTo>
                  <a:cubicBezTo>
                    <a:pt x="13" y="110"/>
                    <a:pt x="14" y="110"/>
                    <a:pt x="15" y="108"/>
                  </a:cubicBezTo>
                  <a:cubicBezTo>
                    <a:pt x="16" y="106"/>
                    <a:pt x="18" y="106"/>
                    <a:pt x="19" y="104"/>
                  </a:cubicBezTo>
                  <a:cubicBezTo>
                    <a:pt x="21" y="101"/>
                    <a:pt x="24" y="100"/>
                    <a:pt x="27" y="98"/>
                  </a:cubicBezTo>
                  <a:cubicBezTo>
                    <a:pt x="27" y="98"/>
                    <a:pt x="28" y="97"/>
                    <a:pt x="27" y="97"/>
                  </a:cubicBezTo>
                  <a:cubicBezTo>
                    <a:pt x="27" y="96"/>
                    <a:pt x="27" y="97"/>
                    <a:pt x="26" y="97"/>
                  </a:cubicBezTo>
                  <a:cubicBezTo>
                    <a:pt x="26" y="97"/>
                    <a:pt x="25" y="98"/>
                    <a:pt x="24" y="98"/>
                  </a:cubicBezTo>
                  <a:cubicBezTo>
                    <a:pt x="22" y="99"/>
                    <a:pt x="20" y="101"/>
                    <a:pt x="17" y="100"/>
                  </a:cubicBezTo>
                  <a:cubicBezTo>
                    <a:pt x="15" y="100"/>
                    <a:pt x="14" y="102"/>
                    <a:pt x="13" y="103"/>
                  </a:cubicBezTo>
                  <a:cubicBezTo>
                    <a:pt x="11" y="104"/>
                    <a:pt x="9" y="105"/>
                    <a:pt x="6" y="107"/>
                  </a:cubicBezTo>
                  <a:cubicBezTo>
                    <a:pt x="5" y="108"/>
                    <a:pt x="4" y="109"/>
                    <a:pt x="2" y="110"/>
                  </a:cubicBezTo>
                  <a:cubicBezTo>
                    <a:pt x="2" y="111"/>
                    <a:pt x="1" y="111"/>
                    <a:pt x="1" y="111"/>
                  </a:cubicBezTo>
                  <a:cubicBezTo>
                    <a:pt x="0" y="110"/>
                    <a:pt x="1" y="110"/>
                    <a:pt x="1" y="109"/>
                  </a:cubicBezTo>
                  <a:cubicBezTo>
                    <a:pt x="4" y="106"/>
                    <a:pt x="7" y="103"/>
                    <a:pt x="10" y="101"/>
                  </a:cubicBezTo>
                  <a:cubicBezTo>
                    <a:pt x="13" y="99"/>
                    <a:pt x="16" y="96"/>
                    <a:pt x="19" y="94"/>
                  </a:cubicBezTo>
                  <a:cubicBezTo>
                    <a:pt x="20" y="93"/>
                    <a:pt x="22" y="91"/>
                    <a:pt x="24" y="91"/>
                  </a:cubicBezTo>
                  <a:cubicBezTo>
                    <a:pt x="27" y="90"/>
                    <a:pt x="29" y="87"/>
                    <a:pt x="32" y="85"/>
                  </a:cubicBezTo>
                  <a:cubicBezTo>
                    <a:pt x="32" y="85"/>
                    <a:pt x="33" y="85"/>
                    <a:pt x="33" y="85"/>
                  </a:cubicBezTo>
                  <a:cubicBezTo>
                    <a:pt x="33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3" y="86"/>
                  </a:cubicBezTo>
                  <a:cubicBezTo>
                    <a:pt x="33" y="86"/>
                    <a:pt x="33" y="86"/>
                    <a:pt x="34" y="86"/>
                  </a:cubicBezTo>
                  <a:cubicBezTo>
                    <a:pt x="34" y="85"/>
                    <a:pt x="35" y="84"/>
                    <a:pt x="36" y="85"/>
                  </a:cubicBezTo>
                  <a:cubicBezTo>
                    <a:pt x="37" y="85"/>
                    <a:pt x="37" y="85"/>
                    <a:pt x="38" y="84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38" y="83"/>
                    <a:pt x="38" y="84"/>
                    <a:pt x="38" y="84"/>
                  </a:cubicBezTo>
                  <a:cubicBezTo>
                    <a:pt x="37" y="84"/>
                    <a:pt x="37" y="84"/>
                    <a:pt x="37" y="84"/>
                  </a:cubicBezTo>
                  <a:cubicBezTo>
                    <a:pt x="37" y="84"/>
                    <a:pt x="37" y="83"/>
                    <a:pt x="37" y="83"/>
                  </a:cubicBezTo>
                  <a:cubicBezTo>
                    <a:pt x="38" y="83"/>
                    <a:pt x="38" y="82"/>
                    <a:pt x="39" y="82"/>
                  </a:cubicBezTo>
                  <a:cubicBezTo>
                    <a:pt x="42" y="82"/>
                    <a:pt x="45" y="80"/>
                    <a:pt x="47" y="78"/>
                  </a:cubicBezTo>
                  <a:cubicBezTo>
                    <a:pt x="49" y="77"/>
                    <a:pt x="51" y="76"/>
                    <a:pt x="53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1" y="77"/>
                    <a:pt x="50" y="78"/>
                    <a:pt x="48" y="79"/>
                  </a:cubicBezTo>
                  <a:cubicBezTo>
                    <a:pt x="48" y="79"/>
                    <a:pt x="47" y="79"/>
                    <a:pt x="47" y="80"/>
                  </a:cubicBezTo>
                  <a:cubicBezTo>
                    <a:pt x="47" y="80"/>
                    <a:pt x="48" y="80"/>
                    <a:pt x="48" y="80"/>
                  </a:cubicBezTo>
                  <a:cubicBezTo>
                    <a:pt x="49" y="80"/>
                    <a:pt x="50" y="79"/>
                    <a:pt x="50" y="80"/>
                  </a:cubicBezTo>
                  <a:cubicBezTo>
                    <a:pt x="52" y="81"/>
                    <a:pt x="53" y="79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3" y="77"/>
                    <a:pt x="53" y="78"/>
                    <a:pt x="53" y="78"/>
                  </a:cubicBezTo>
                  <a:cubicBezTo>
                    <a:pt x="53" y="77"/>
                    <a:pt x="54" y="77"/>
                    <a:pt x="54" y="77"/>
                  </a:cubicBezTo>
                  <a:cubicBezTo>
                    <a:pt x="55" y="76"/>
                    <a:pt x="57" y="74"/>
                    <a:pt x="59" y="74"/>
                  </a:cubicBezTo>
                  <a:cubicBezTo>
                    <a:pt x="61" y="73"/>
                    <a:pt x="61" y="71"/>
                    <a:pt x="63" y="71"/>
                  </a:cubicBezTo>
                  <a:cubicBezTo>
                    <a:pt x="64" y="71"/>
                    <a:pt x="64" y="71"/>
                    <a:pt x="66" y="70"/>
                  </a:cubicBezTo>
                  <a:cubicBezTo>
                    <a:pt x="67" y="70"/>
                    <a:pt x="67" y="70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8"/>
                    <a:pt x="71" y="67"/>
                  </a:cubicBezTo>
                  <a:cubicBezTo>
                    <a:pt x="72" y="66"/>
                    <a:pt x="74" y="66"/>
                    <a:pt x="76" y="65"/>
                  </a:cubicBezTo>
                  <a:cubicBezTo>
                    <a:pt x="76" y="65"/>
                    <a:pt x="77" y="65"/>
                    <a:pt x="77" y="66"/>
                  </a:cubicBezTo>
                  <a:cubicBezTo>
                    <a:pt x="77" y="66"/>
                    <a:pt x="77" y="66"/>
                    <a:pt x="76" y="66"/>
                  </a:cubicBezTo>
                  <a:cubicBezTo>
                    <a:pt x="75" y="67"/>
                    <a:pt x="73" y="67"/>
                    <a:pt x="72" y="68"/>
                  </a:cubicBezTo>
                  <a:cubicBezTo>
                    <a:pt x="70" y="69"/>
                    <a:pt x="68" y="70"/>
                    <a:pt x="67" y="71"/>
                  </a:cubicBezTo>
                  <a:cubicBezTo>
                    <a:pt x="65" y="72"/>
                    <a:pt x="63" y="73"/>
                    <a:pt x="62" y="73"/>
                  </a:cubicBezTo>
                  <a:cubicBezTo>
                    <a:pt x="62" y="73"/>
                    <a:pt x="62" y="73"/>
                    <a:pt x="61" y="73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2" y="73"/>
                    <a:pt x="62" y="73"/>
                  </a:cubicBezTo>
                  <a:cubicBezTo>
                    <a:pt x="61" y="75"/>
                    <a:pt x="59" y="76"/>
                    <a:pt x="58" y="75"/>
                  </a:cubicBezTo>
                  <a:cubicBezTo>
                    <a:pt x="57" y="75"/>
                    <a:pt x="57" y="76"/>
                    <a:pt x="56" y="76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7" y="77"/>
                    <a:pt x="57" y="77"/>
                    <a:pt x="56" y="78"/>
                  </a:cubicBezTo>
                  <a:cubicBezTo>
                    <a:pt x="54" y="79"/>
                    <a:pt x="53" y="80"/>
                    <a:pt x="51" y="81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1" y="82"/>
                    <a:pt x="51" y="82"/>
                  </a:cubicBezTo>
                  <a:cubicBezTo>
                    <a:pt x="53" y="82"/>
                    <a:pt x="54" y="80"/>
                    <a:pt x="56" y="79"/>
                  </a:cubicBezTo>
                  <a:cubicBezTo>
                    <a:pt x="58" y="78"/>
                    <a:pt x="59" y="78"/>
                    <a:pt x="60" y="77"/>
                  </a:cubicBezTo>
                  <a:cubicBezTo>
                    <a:pt x="60" y="77"/>
                    <a:pt x="61" y="77"/>
                    <a:pt x="61" y="77"/>
                  </a:cubicBezTo>
                  <a:cubicBezTo>
                    <a:pt x="61" y="77"/>
                    <a:pt x="61" y="78"/>
                    <a:pt x="60" y="78"/>
                  </a:cubicBezTo>
                  <a:cubicBezTo>
                    <a:pt x="59" y="78"/>
                    <a:pt x="57" y="79"/>
                    <a:pt x="55" y="81"/>
                  </a:cubicBezTo>
                  <a:cubicBezTo>
                    <a:pt x="55" y="81"/>
                    <a:pt x="54" y="81"/>
                    <a:pt x="54" y="82"/>
                  </a:cubicBezTo>
                  <a:cubicBezTo>
                    <a:pt x="55" y="82"/>
                    <a:pt x="54" y="83"/>
                    <a:pt x="53" y="83"/>
                  </a:cubicBezTo>
                  <a:cubicBezTo>
                    <a:pt x="51" y="83"/>
                    <a:pt x="49" y="85"/>
                    <a:pt x="47" y="86"/>
                  </a:cubicBezTo>
                  <a:cubicBezTo>
                    <a:pt x="46" y="87"/>
                    <a:pt x="45" y="88"/>
                    <a:pt x="44" y="88"/>
                  </a:cubicBezTo>
                  <a:cubicBezTo>
                    <a:pt x="40" y="91"/>
                    <a:pt x="36" y="94"/>
                    <a:pt x="33" y="97"/>
                  </a:cubicBezTo>
                  <a:cubicBezTo>
                    <a:pt x="32" y="98"/>
                    <a:pt x="32" y="99"/>
                    <a:pt x="32" y="99"/>
                  </a:cubicBezTo>
                  <a:cubicBezTo>
                    <a:pt x="32" y="99"/>
                    <a:pt x="32" y="100"/>
                    <a:pt x="32" y="100"/>
                  </a:cubicBezTo>
                  <a:cubicBezTo>
                    <a:pt x="32" y="100"/>
                    <a:pt x="33" y="100"/>
                    <a:pt x="33" y="100"/>
                  </a:cubicBezTo>
                  <a:cubicBezTo>
                    <a:pt x="34" y="98"/>
                    <a:pt x="36" y="98"/>
                    <a:pt x="37" y="97"/>
                  </a:cubicBezTo>
                  <a:cubicBezTo>
                    <a:pt x="38" y="96"/>
                    <a:pt x="39" y="96"/>
                    <a:pt x="40" y="95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40" y="94"/>
                    <a:pt x="40" y="94"/>
                    <a:pt x="39" y="94"/>
                  </a:cubicBezTo>
                  <a:cubicBezTo>
                    <a:pt x="38" y="95"/>
                    <a:pt x="37" y="96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5" y="97"/>
                    <a:pt x="36" y="96"/>
                    <a:pt x="36" y="96"/>
                  </a:cubicBezTo>
                  <a:cubicBezTo>
                    <a:pt x="37" y="95"/>
                    <a:pt x="39" y="94"/>
                    <a:pt x="40" y="93"/>
                  </a:cubicBezTo>
                  <a:cubicBezTo>
                    <a:pt x="40" y="92"/>
                    <a:pt x="41" y="92"/>
                    <a:pt x="41" y="92"/>
                  </a:cubicBezTo>
                  <a:cubicBezTo>
                    <a:pt x="42" y="94"/>
                    <a:pt x="43" y="93"/>
                    <a:pt x="43" y="92"/>
                  </a:cubicBezTo>
                  <a:cubicBezTo>
                    <a:pt x="44" y="92"/>
                    <a:pt x="44" y="92"/>
                    <a:pt x="45" y="92"/>
                  </a:cubicBezTo>
                  <a:cubicBezTo>
                    <a:pt x="47" y="92"/>
                    <a:pt x="49" y="90"/>
                    <a:pt x="51" y="89"/>
                  </a:cubicBezTo>
                  <a:cubicBezTo>
                    <a:pt x="52" y="88"/>
                    <a:pt x="53" y="88"/>
                    <a:pt x="54" y="87"/>
                  </a:cubicBezTo>
                  <a:cubicBezTo>
                    <a:pt x="54" y="88"/>
                    <a:pt x="53" y="89"/>
                    <a:pt x="53" y="89"/>
                  </a:cubicBezTo>
                  <a:cubicBezTo>
                    <a:pt x="54" y="89"/>
                    <a:pt x="55" y="89"/>
                    <a:pt x="55" y="88"/>
                  </a:cubicBezTo>
                  <a:cubicBezTo>
                    <a:pt x="55" y="88"/>
                    <a:pt x="56" y="88"/>
                    <a:pt x="56" y="88"/>
                  </a:cubicBezTo>
                  <a:cubicBezTo>
                    <a:pt x="57" y="88"/>
                    <a:pt x="57" y="87"/>
                    <a:pt x="58" y="87"/>
                  </a:cubicBezTo>
                  <a:cubicBezTo>
                    <a:pt x="58" y="88"/>
                    <a:pt x="57" y="88"/>
                    <a:pt x="57" y="89"/>
                  </a:cubicBezTo>
                  <a:cubicBezTo>
                    <a:pt x="56" y="90"/>
                    <a:pt x="56" y="90"/>
                    <a:pt x="55" y="90"/>
                  </a:cubicBezTo>
                  <a:cubicBezTo>
                    <a:pt x="54" y="90"/>
                    <a:pt x="52" y="91"/>
                    <a:pt x="52" y="93"/>
                  </a:cubicBezTo>
                  <a:cubicBezTo>
                    <a:pt x="52" y="93"/>
                    <a:pt x="51" y="93"/>
                    <a:pt x="51" y="93"/>
                  </a:cubicBezTo>
                  <a:cubicBezTo>
                    <a:pt x="51" y="94"/>
                    <a:pt x="52" y="94"/>
                    <a:pt x="52" y="93"/>
                  </a:cubicBezTo>
                  <a:cubicBezTo>
                    <a:pt x="53" y="93"/>
                    <a:pt x="54" y="93"/>
                    <a:pt x="55" y="92"/>
                  </a:cubicBezTo>
                  <a:cubicBezTo>
                    <a:pt x="57" y="90"/>
                    <a:pt x="59" y="90"/>
                    <a:pt x="60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62" y="88"/>
                    <a:pt x="62" y="87"/>
                    <a:pt x="63" y="88"/>
                  </a:cubicBezTo>
                  <a:cubicBezTo>
                    <a:pt x="63" y="88"/>
                    <a:pt x="63" y="89"/>
                    <a:pt x="62" y="89"/>
                  </a:cubicBezTo>
                  <a:cubicBezTo>
                    <a:pt x="60" y="90"/>
                    <a:pt x="58" y="91"/>
                    <a:pt x="57" y="93"/>
                  </a:cubicBezTo>
                  <a:cubicBezTo>
                    <a:pt x="56" y="94"/>
                    <a:pt x="55" y="95"/>
                    <a:pt x="54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3" y="95"/>
                    <a:pt x="52" y="95"/>
                    <a:pt x="5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3" y="96"/>
                    <a:pt x="53" y="96"/>
                    <a:pt x="54" y="96"/>
                  </a:cubicBezTo>
                  <a:cubicBezTo>
                    <a:pt x="56" y="95"/>
                    <a:pt x="58" y="94"/>
                    <a:pt x="60" y="93"/>
                  </a:cubicBezTo>
                  <a:cubicBezTo>
                    <a:pt x="60" y="93"/>
                    <a:pt x="61" y="92"/>
                    <a:pt x="61" y="93"/>
                  </a:cubicBezTo>
                  <a:cubicBezTo>
                    <a:pt x="61" y="93"/>
                    <a:pt x="61" y="94"/>
                    <a:pt x="60" y="94"/>
                  </a:cubicBezTo>
                  <a:cubicBezTo>
                    <a:pt x="58" y="95"/>
                    <a:pt x="57" y="96"/>
                    <a:pt x="55" y="97"/>
                  </a:cubicBezTo>
                  <a:cubicBezTo>
                    <a:pt x="54" y="97"/>
                    <a:pt x="54" y="97"/>
                    <a:pt x="54" y="98"/>
                  </a:cubicBezTo>
                  <a:cubicBezTo>
                    <a:pt x="54" y="98"/>
                    <a:pt x="55" y="98"/>
                    <a:pt x="55" y="98"/>
                  </a:cubicBezTo>
                  <a:cubicBezTo>
                    <a:pt x="57" y="97"/>
                    <a:pt x="59" y="96"/>
                    <a:pt x="61" y="95"/>
                  </a:cubicBezTo>
                  <a:cubicBezTo>
                    <a:pt x="62" y="94"/>
                    <a:pt x="64" y="93"/>
                    <a:pt x="66" y="92"/>
                  </a:cubicBezTo>
                  <a:cubicBezTo>
                    <a:pt x="67" y="92"/>
                    <a:pt x="68" y="91"/>
                    <a:pt x="69" y="90"/>
                  </a:cubicBezTo>
                  <a:cubicBezTo>
                    <a:pt x="69" y="89"/>
                    <a:pt x="70" y="89"/>
                    <a:pt x="70" y="89"/>
                  </a:cubicBezTo>
                  <a:cubicBezTo>
                    <a:pt x="71" y="89"/>
                    <a:pt x="73" y="90"/>
                    <a:pt x="72" y="88"/>
                  </a:cubicBezTo>
                  <a:cubicBezTo>
                    <a:pt x="72" y="88"/>
                    <a:pt x="73" y="87"/>
                    <a:pt x="73" y="87"/>
                  </a:cubicBezTo>
                  <a:cubicBezTo>
                    <a:pt x="73" y="87"/>
                    <a:pt x="74" y="88"/>
                    <a:pt x="74" y="88"/>
                  </a:cubicBezTo>
                  <a:cubicBezTo>
                    <a:pt x="75" y="88"/>
                    <a:pt x="76" y="87"/>
                    <a:pt x="76" y="87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3" y="84"/>
                    <a:pt x="74" y="84"/>
                    <a:pt x="74" y="84"/>
                  </a:cubicBezTo>
                  <a:cubicBezTo>
                    <a:pt x="75" y="85"/>
                    <a:pt x="76" y="85"/>
                    <a:pt x="77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9" y="85"/>
                    <a:pt x="78" y="85"/>
                    <a:pt x="78" y="85"/>
                  </a:cubicBezTo>
                  <a:cubicBezTo>
                    <a:pt x="78" y="84"/>
                    <a:pt x="77" y="83"/>
                    <a:pt x="76" y="83"/>
                  </a:cubicBezTo>
                  <a:cubicBezTo>
                    <a:pt x="76" y="83"/>
                    <a:pt x="76" y="83"/>
                    <a:pt x="76" y="83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7" y="81"/>
                    <a:pt x="76" y="81"/>
                    <a:pt x="75" y="81"/>
                  </a:cubicBezTo>
                  <a:cubicBezTo>
                    <a:pt x="74" y="82"/>
                    <a:pt x="72" y="83"/>
                    <a:pt x="71" y="83"/>
                  </a:cubicBezTo>
                  <a:cubicBezTo>
                    <a:pt x="70" y="84"/>
                    <a:pt x="69" y="84"/>
                    <a:pt x="68" y="84"/>
                  </a:cubicBezTo>
                  <a:cubicBezTo>
                    <a:pt x="68" y="84"/>
                    <a:pt x="67" y="85"/>
                    <a:pt x="67" y="84"/>
                  </a:cubicBezTo>
                  <a:cubicBezTo>
                    <a:pt x="67" y="84"/>
                    <a:pt x="68" y="84"/>
                    <a:pt x="68" y="84"/>
                  </a:cubicBezTo>
                  <a:cubicBezTo>
                    <a:pt x="70" y="84"/>
                    <a:pt x="71" y="83"/>
                    <a:pt x="73" y="82"/>
                  </a:cubicBezTo>
                  <a:cubicBezTo>
                    <a:pt x="74" y="81"/>
                    <a:pt x="74" y="81"/>
                    <a:pt x="75" y="81"/>
                  </a:cubicBezTo>
                  <a:cubicBezTo>
                    <a:pt x="75" y="80"/>
                    <a:pt x="75" y="80"/>
                    <a:pt x="75" y="80"/>
                  </a:cubicBezTo>
                  <a:cubicBezTo>
                    <a:pt x="77" y="79"/>
                    <a:pt x="78" y="80"/>
                    <a:pt x="80" y="81"/>
                  </a:cubicBezTo>
                  <a:cubicBezTo>
                    <a:pt x="80" y="81"/>
                    <a:pt x="80" y="81"/>
                    <a:pt x="80" y="81"/>
                  </a:cubicBezTo>
                  <a:cubicBezTo>
                    <a:pt x="81" y="82"/>
                    <a:pt x="82" y="82"/>
                    <a:pt x="82" y="82"/>
                  </a:cubicBezTo>
                  <a:cubicBezTo>
                    <a:pt x="82" y="81"/>
                    <a:pt x="82" y="80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0" y="79"/>
                    <a:pt x="80" y="79"/>
                    <a:pt x="80" y="78"/>
                  </a:cubicBezTo>
                  <a:cubicBezTo>
                    <a:pt x="80" y="78"/>
                    <a:pt x="81" y="78"/>
                    <a:pt x="81" y="78"/>
                  </a:cubicBezTo>
                  <a:cubicBezTo>
                    <a:pt x="82" y="79"/>
                    <a:pt x="83" y="78"/>
                    <a:pt x="83" y="79"/>
                  </a:cubicBezTo>
                  <a:cubicBezTo>
                    <a:pt x="84" y="79"/>
                    <a:pt x="84" y="79"/>
                    <a:pt x="84" y="78"/>
                  </a:cubicBezTo>
                  <a:cubicBezTo>
                    <a:pt x="84" y="76"/>
                    <a:pt x="85" y="76"/>
                    <a:pt x="86" y="77"/>
                  </a:cubicBezTo>
                  <a:cubicBezTo>
                    <a:pt x="86" y="77"/>
                    <a:pt x="86" y="77"/>
                    <a:pt x="87" y="77"/>
                  </a:cubicBezTo>
                  <a:cubicBezTo>
                    <a:pt x="87" y="77"/>
                    <a:pt x="87" y="77"/>
                    <a:pt x="88" y="77"/>
                  </a:cubicBezTo>
                  <a:cubicBezTo>
                    <a:pt x="88" y="76"/>
                    <a:pt x="87" y="76"/>
                    <a:pt x="87" y="76"/>
                  </a:cubicBezTo>
                  <a:cubicBezTo>
                    <a:pt x="86" y="76"/>
                    <a:pt x="84" y="75"/>
                    <a:pt x="83" y="76"/>
                  </a:cubicBezTo>
                  <a:cubicBezTo>
                    <a:pt x="80" y="77"/>
                    <a:pt x="78" y="78"/>
                    <a:pt x="75" y="80"/>
                  </a:cubicBezTo>
                  <a:cubicBezTo>
                    <a:pt x="74" y="80"/>
                    <a:pt x="74" y="80"/>
                    <a:pt x="73" y="80"/>
                  </a:cubicBezTo>
                  <a:cubicBezTo>
                    <a:pt x="73" y="80"/>
                    <a:pt x="72" y="81"/>
                    <a:pt x="72" y="80"/>
                  </a:cubicBezTo>
                  <a:cubicBezTo>
                    <a:pt x="72" y="80"/>
                    <a:pt x="72" y="80"/>
                    <a:pt x="73" y="80"/>
                  </a:cubicBezTo>
                  <a:cubicBezTo>
                    <a:pt x="77" y="78"/>
                    <a:pt x="81" y="76"/>
                    <a:pt x="85" y="74"/>
                  </a:cubicBezTo>
                  <a:cubicBezTo>
                    <a:pt x="85" y="74"/>
                    <a:pt x="86" y="74"/>
                    <a:pt x="86" y="73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84" y="72"/>
                    <a:pt x="84" y="72"/>
                    <a:pt x="83" y="72"/>
                  </a:cubicBezTo>
                  <a:cubicBezTo>
                    <a:pt x="83" y="71"/>
                    <a:pt x="82" y="70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2" y="71"/>
                    <a:pt x="82" y="70"/>
                    <a:pt x="81" y="69"/>
                  </a:cubicBezTo>
                  <a:cubicBezTo>
                    <a:pt x="81" y="68"/>
                    <a:pt x="80" y="68"/>
                    <a:pt x="81" y="67"/>
                  </a:cubicBezTo>
                  <a:cubicBezTo>
                    <a:pt x="82" y="67"/>
                    <a:pt x="82" y="68"/>
                    <a:pt x="82" y="68"/>
                  </a:cubicBezTo>
                  <a:cubicBezTo>
                    <a:pt x="83" y="70"/>
                    <a:pt x="86" y="71"/>
                    <a:pt x="87" y="73"/>
                  </a:cubicBezTo>
                  <a:cubicBezTo>
                    <a:pt x="87" y="73"/>
                    <a:pt x="88" y="73"/>
                    <a:pt x="89" y="73"/>
                  </a:cubicBezTo>
                  <a:cubicBezTo>
                    <a:pt x="89" y="72"/>
                    <a:pt x="89" y="72"/>
                    <a:pt x="88" y="71"/>
                  </a:cubicBezTo>
                  <a:cubicBezTo>
                    <a:pt x="87" y="70"/>
                    <a:pt x="86" y="70"/>
                    <a:pt x="86" y="68"/>
                  </a:cubicBezTo>
                  <a:cubicBezTo>
                    <a:pt x="86" y="68"/>
                    <a:pt x="85" y="67"/>
                    <a:pt x="86" y="67"/>
                  </a:cubicBezTo>
                  <a:cubicBezTo>
                    <a:pt x="86" y="67"/>
                    <a:pt x="86" y="67"/>
                    <a:pt x="86" y="68"/>
                  </a:cubicBezTo>
                  <a:cubicBezTo>
                    <a:pt x="87" y="68"/>
                    <a:pt x="89" y="69"/>
                    <a:pt x="89" y="71"/>
                  </a:cubicBezTo>
                  <a:cubicBezTo>
                    <a:pt x="90" y="71"/>
                    <a:pt x="90" y="72"/>
                    <a:pt x="91" y="71"/>
                  </a:cubicBezTo>
                  <a:cubicBezTo>
                    <a:pt x="91" y="71"/>
                    <a:pt x="91" y="70"/>
                    <a:pt x="91" y="69"/>
                  </a:cubicBezTo>
                  <a:cubicBezTo>
                    <a:pt x="90" y="68"/>
                    <a:pt x="90" y="68"/>
                    <a:pt x="89" y="67"/>
                  </a:cubicBezTo>
                  <a:cubicBezTo>
                    <a:pt x="89" y="66"/>
                    <a:pt x="88" y="66"/>
                    <a:pt x="89" y="66"/>
                  </a:cubicBezTo>
                  <a:cubicBezTo>
                    <a:pt x="89" y="65"/>
                    <a:pt x="89" y="66"/>
                    <a:pt x="90" y="66"/>
                  </a:cubicBezTo>
                  <a:cubicBezTo>
                    <a:pt x="92" y="70"/>
                    <a:pt x="96" y="71"/>
                    <a:pt x="100" y="72"/>
                  </a:cubicBezTo>
                  <a:cubicBezTo>
                    <a:pt x="101" y="73"/>
                    <a:pt x="102" y="73"/>
                    <a:pt x="103" y="73"/>
                  </a:cubicBezTo>
                  <a:cubicBezTo>
                    <a:pt x="104" y="74"/>
                    <a:pt x="104" y="74"/>
                    <a:pt x="104" y="73"/>
                  </a:cubicBezTo>
                  <a:cubicBezTo>
                    <a:pt x="105" y="73"/>
                    <a:pt x="104" y="73"/>
                    <a:pt x="104" y="72"/>
                  </a:cubicBezTo>
                  <a:cubicBezTo>
                    <a:pt x="103" y="72"/>
                    <a:pt x="102" y="71"/>
                    <a:pt x="102" y="70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99" y="71"/>
                    <a:pt x="98" y="68"/>
                    <a:pt x="96" y="69"/>
                  </a:cubicBezTo>
                  <a:cubicBezTo>
                    <a:pt x="95" y="68"/>
                    <a:pt x="95" y="67"/>
                    <a:pt x="94" y="67"/>
                  </a:cubicBezTo>
                  <a:cubicBezTo>
                    <a:pt x="94" y="67"/>
                    <a:pt x="94" y="66"/>
                    <a:pt x="94" y="66"/>
                  </a:cubicBezTo>
                  <a:cubicBezTo>
                    <a:pt x="94" y="66"/>
                    <a:pt x="95" y="66"/>
                    <a:pt x="95" y="66"/>
                  </a:cubicBezTo>
                  <a:cubicBezTo>
                    <a:pt x="97" y="69"/>
                    <a:pt x="98" y="67"/>
                    <a:pt x="100" y="66"/>
                  </a:cubicBezTo>
                  <a:cubicBezTo>
                    <a:pt x="104" y="64"/>
                    <a:pt x="108" y="61"/>
                    <a:pt x="112" y="59"/>
                  </a:cubicBezTo>
                  <a:cubicBezTo>
                    <a:pt x="115" y="57"/>
                    <a:pt x="118" y="55"/>
                    <a:pt x="122" y="54"/>
                  </a:cubicBezTo>
                  <a:cubicBezTo>
                    <a:pt x="126" y="53"/>
                    <a:pt x="129" y="52"/>
                    <a:pt x="133" y="50"/>
                  </a:cubicBezTo>
                  <a:cubicBezTo>
                    <a:pt x="135" y="50"/>
                    <a:pt x="138" y="50"/>
                    <a:pt x="140" y="48"/>
                  </a:cubicBezTo>
                  <a:cubicBezTo>
                    <a:pt x="140" y="48"/>
                    <a:pt x="140" y="48"/>
                    <a:pt x="141" y="48"/>
                  </a:cubicBezTo>
                  <a:cubicBezTo>
                    <a:pt x="145" y="49"/>
                    <a:pt x="148" y="46"/>
                    <a:pt x="152" y="45"/>
                  </a:cubicBezTo>
                  <a:cubicBezTo>
                    <a:pt x="153" y="45"/>
                    <a:pt x="154" y="45"/>
                    <a:pt x="155" y="44"/>
                  </a:cubicBezTo>
                  <a:cubicBezTo>
                    <a:pt x="156" y="44"/>
                    <a:pt x="157" y="44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62" y="42"/>
                    <a:pt x="165" y="40"/>
                    <a:pt x="168" y="39"/>
                  </a:cubicBezTo>
                  <a:cubicBezTo>
                    <a:pt x="170" y="39"/>
                    <a:pt x="172" y="37"/>
                    <a:pt x="174" y="37"/>
                  </a:cubicBezTo>
                  <a:cubicBezTo>
                    <a:pt x="177" y="36"/>
                    <a:pt x="179" y="35"/>
                    <a:pt x="181" y="33"/>
                  </a:cubicBezTo>
                  <a:cubicBezTo>
                    <a:pt x="184" y="32"/>
                    <a:pt x="187" y="31"/>
                    <a:pt x="189" y="30"/>
                  </a:cubicBezTo>
                  <a:cubicBezTo>
                    <a:pt x="192" y="29"/>
                    <a:pt x="195" y="28"/>
                    <a:pt x="198" y="28"/>
                  </a:cubicBezTo>
                  <a:cubicBezTo>
                    <a:pt x="198" y="28"/>
                    <a:pt x="199" y="28"/>
                    <a:pt x="199" y="28"/>
                  </a:cubicBezTo>
                  <a:cubicBezTo>
                    <a:pt x="203" y="26"/>
                    <a:pt x="207" y="26"/>
                    <a:pt x="211" y="25"/>
                  </a:cubicBezTo>
                  <a:cubicBezTo>
                    <a:pt x="213" y="25"/>
                    <a:pt x="214" y="24"/>
                    <a:pt x="216" y="24"/>
                  </a:cubicBezTo>
                  <a:cubicBezTo>
                    <a:pt x="217" y="24"/>
                    <a:pt x="217" y="23"/>
                    <a:pt x="217" y="23"/>
                  </a:cubicBezTo>
                  <a:cubicBezTo>
                    <a:pt x="217" y="23"/>
                    <a:pt x="217" y="23"/>
                    <a:pt x="216" y="23"/>
                  </a:cubicBezTo>
                  <a:cubicBezTo>
                    <a:pt x="214" y="23"/>
                    <a:pt x="212" y="22"/>
                    <a:pt x="210" y="23"/>
                  </a:cubicBezTo>
                  <a:cubicBezTo>
                    <a:pt x="210" y="23"/>
                    <a:pt x="209" y="23"/>
                    <a:pt x="209" y="23"/>
                  </a:cubicBezTo>
                  <a:cubicBezTo>
                    <a:pt x="209" y="23"/>
                    <a:pt x="209" y="23"/>
                    <a:pt x="210" y="23"/>
                  </a:cubicBezTo>
                  <a:cubicBezTo>
                    <a:pt x="211" y="22"/>
                    <a:pt x="212" y="21"/>
                    <a:pt x="213" y="22"/>
                  </a:cubicBezTo>
                  <a:cubicBezTo>
                    <a:pt x="213" y="22"/>
                    <a:pt x="213" y="22"/>
                    <a:pt x="214" y="21"/>
                  </a:cubicBezTo>
                  <a:cubicBezTo>
                    <a:pt x="214" y="21"/>
                    <a:pt x="213" y="21"/>
                    <a:pt x="213" y="20"/>
                  </a:cubicBezTo>
                  <a:cubicBezTo>
                    <a:pt x="212" y="19"/>
                    <a:pt x="210" y="19"/>
                    <a:pt x="209" y="20"/>
                  </a:cubicBezTo>
                  <a:cubicBezTo>
                    <a:pt x="208" y="20"/>
                    <a:pt x="208" y="20"/>
                    <a:pt x="208" y="20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10" y="17"/>
                    <a:pt x="213" y="17"/>
                    <a:pt x="216" y="16"/>
                  </a:cubicBezTo>
                  <a:cubicBezTo>
                    <a:pt x="220" y="16"/>
                    <a:pt x="223" y="15"/>
                    <a:pt x="227" y="14"/>
                  </a:cubicBezTo>
                  <a:cubicBezTo>
                    <a:pt x="233" y="13"/>
                    <a:pt x="239" y="11"/>
                    <a:pt x="245" y="10"/>
                  </a:cubicBezTo>
                  <a:cubicBezTo>
                    <a:pt x="245" y="10"/>
                    <a:pt x="247" y="10"/>
                    <a:pt x="247" y="8"/>
                  </a:cubicBezTo>
                  <a:cubicBezTo>
                    <a:pt x="246" y="8"/>
                    <a:pt x="247" y="8"/>
                    <a:pt x="248" y="8"/>
                  </a:cubicBezTo>
                  <a:cubicBezTo>
                    <a:pt x="252" y="8"/>
                    <a:pt x="257" y="8"/>
                    <a:pt x="262" y="7"/>
                  </a:cubicBezTo>
                  <a:cubicBezTo>
                    <a:pt x="266" y="6"/>
                    <a:pt x="270" y="5"/>
                    <a:pt x="273" y="4"/>
                  </a:cubicBezTo>
                  <a:cubicBezTo>
                    <a:pt x="276" y="4"/>
                    <a:pt x="279" y="4"/>
                    <a:pt x="282" y="3"/>
                  </a:cubicBezTo>
                  <a:cubicBezTo>
                    <a:pt x="287" y="3"/>
                    <a:pt x="291" y="2"/>
                    <a:pt x="296" y="1"/>
                  </a:cubicBezTo>
                  <a:cubicBezTo>
                    <a:pt x="296" y="1"/>
                    <a:pt x="297" y="1"/>
                    <a:pt x="298" y="1"/>
                  </a:cubicBezTo>
                  <a:cubicBezTo>
                    <a:pt x="299" y="2"/>
                    <a:pt x="300" y="2"/>
                    <a:pt x="301" y="1"/>
                  </a:cubicBezTo>
                  <a:cubicBezTo>
                    <a:pt x="301" y="1"/>
                    <a:pt x="301" y="1"/>
                    <a:pt x="301" y="1"/>
                  </a:cubicBezTo>
                  <a:cubicBezTo>
                    <a:pt x="302" y="1"/>
                    <a:pt x="301" y="1"/>
                    <a:pt x="301" y="1"/>
                  </a:cubicBezTo>
                  <a:cubicBezTo>
                    <a:pt x="300" y="2"/>
                    <a:pt x="301" y="3"/>
                    <a:pt x="302" y="3"/>
                  </a:cubicBezTo>
                  <a:cubicBezTo>
                    <a:pt x="304" y="3"/>
                    <a:pt x="305" y="3"/>
                    <a:pt x="307" y="3"/>
                  </a:cubicBezTo>
                  <a:cubicBezTo>
                    <a:pt x="308" y="3"/>
                    <a:pt x="308" y="2"/>
                    <a:pt x="308" y="2"/>
                  </a:cubicBezTo>
                  <a:cubicBezTo>
                    <a:pt x="307" y="1"/>
                    <a:pt x="307" y="1"/>
                    <a:pt x="307" y="0"/>
                  </a:cubicBezTo>
                  <a:cubicBezTo>
                    <a:pt x="308" y="0"/>
                    <a:pt x="308" y="0"/>
                    <a:pt x="309" y="0"/>
                  </a:cubicBezTo>
                  <a:cubicBezTo>
                    <a:pt x="311" y="1"/>
                    <a:pt x="312" y="3"/>
                    <a:pt x="314" y="3"/>
                  </a:cubicBezTo>
                  <a:cubicBezTo>
                    <a:pt x="315" y="3"/>
                    <a:pt x="315" y="4"/>
                    <a:pt x="315" y="4"/>
                  </a:cubicBezTo>
                  <a:cubicBezTo>
                    <a:pt x="315" y="5"/>
                    <a:pt x="315" y="6"/>
                    <a:pt x="316" y="6"/>
                  </a:cubicBezTo>
                  <a:cubicBezTo>
                    <a:pt x="317" y="5"/>
                    <a:pt x="319" y="6"/>
                    <a:pt x="320" y="6"/>
                  </a:cubicBezTo>
                  <a:cubicBezTo>
                    <a:pt x="321" y="6"/>
                    <a:pt x="323" y="6"/>
                    <a:pt x="321" y="8"/>
                  </a:cubicBezTo>
                  <a:cubicBezTo>
                    <a:pt x="322" y="8"/>
                    <a:pt x="321" y="11"/>
                    <a:pt x="323" y="10"/>
                  </a:cubicBezTo>
                  <a:cubicBezTo>
                    <a:pt x="323" y="10"/>
                    <a:pt x="324" y="10"/>
                    <a:pt x="324" y="11"/>
                  </a:cubicBezTo>
                  <a:cubicBezTo>
                    <a:pt x="324" y="11"/>
                    <a:pt x="323" y="11"/>
                    <a:pt x="323" y="11"/>
                  </a:cubicBezTo>
                  <a:cubicBezTo>
                    <a:pt x="323" y="11"/>
                    <a:pt x="322" y="12"/>
                    <a:pt x="321" y="11"/>
                  </a:cubicBezTo>
                  <a:cubicBezTo>
                    <a:pt x="319" y="11"/>
                    <a:pt x="318" y="11"/>
                    <a:pt x="316" y="11"/>
                  </a:cubicBezTo>
                  <a:cubicBezTo>
                    <a:pt x="316" y="11"/>
                    <a:pt x="315" y="11"/>
                    <a:pt x="316" y="12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1"/>
                    <a:pt x="319" y="13"/>
                    <a:pt x="320" y="12"/>
                  </a:cubicBezTo>
                  <a:cubicBezTo>
                    <a:pt x="320" y="12"/>
                    <a:pt x="321" y="12"/>
                    <a:pt x="321" y="12"/>
                  </a:cubicBezTo>
                  <a:cubicBezTo>
                    <a:pt x="321" y="13"/>
                    <a:pt x="320" y="13"/>
                    <a:pt x="320" y="13"/>
                  </a:cubicBezTo>
                  <a:cubicBezTo>
                    <a:pt x="320" y="13"/>
                    <a:pt x="320" y="13"/>
                    <a:pt x="319" y="13"/>
                  </a:cubicBezTo>
                  <a:cubicBezTo>
                    <a:pt x="319" y="13"/>
                    <a:pt x="318" y="13"/>
                    <a:pt x="318" y="14"/>
                  </a:cubicBezTo>
                  <a:cubicBezTo>
                    <a:pt x="318" y="15"/>
                    <a:pt x="319" y="14"/>
                    <a:pt x="319" y="14"/>
                  </a:cubicBezTo>
                  <a:cubicBezTo>
                    <a:pt x="321" y="15"/>
                    <a:pt x="322" y="14"/>
                    <a:pt x="323" y="16"/>
                  </a:cubicBezTo>
                  <a:cubicBezTo>
                    <a:pt x="324" y="16"/>
                    <a:pt x="324" y="16"/>
                    <a:pt x="324" y="15"/>
                  </a:cubicBezTo>
                  <a:cubicBezTo>
                    <a:pt x="324" y="15"/>
                    <a:pt x="325" y="15"/>
                    <a:pt x="325" y="15"/>
                  </a:cubicBezTo>
                  <a:cubicBezTo>
                    <a:pt x="325" y="17"/>
                    <a:pt x="327" y="16"/>
                    <a:pt x="327" y="17"/>
                  </a:cubicBezTo>
                  <a:cubicBezTo>
                    <a:pt x="329" y="17"/>
                    <a:pt x="330" y="17"/>
                    <a:pt x="332" y="17"/>
                  </a:cubicBezTo>
                  <a:cubicBezTo>
                    <a:pt x="334" y="17"/>
                    <a:pt x="335" y="17"/>
                    <a:pt x="337" y="17"/>
                  </a:cubicBezTo>
                  <a:cubicBezTo>
                    <a:pt x="338" y="18"/>
                    <a:pt x="339" y="18"/>
                    <a:pt x="339" y="18"/>
                  </a:cubicBezTo>
                  <a:cubicBezTo>
                    <a:pt x="342" y="18"/>
                    <a:pt x="344" y="19"/>
                    <a:pt x="347" y="19"/>
                  </a:cubicBezTo>
                  <a:cubicBezTo>
                    <a:pt x="348" y="19"/>
                    <a:pt x="350" y="20"/>
                    <a:pt x="351" y="18"/>
                  </a:cubicBezTo>
                  <a:cubicBezTo>
                    <a:pt x="351" y="18"/>
                    <a:pt x="352" y="18"/>
                    <a:pt x="352" y="19"/>
                  </a:cubicBezTo>
                  <a:cubicBezTo>
                    <a:pt x="351" y="20"/>
                    <a:pt x="352" y="20"/>
                    <a:pt x="353" y="21"/>
                  </a:cubicBezTo>
                  <a:cubicBezTo>
                    <a:pt x="354" y="21"/>
                    <a:pt x="355" y="22"/>
                    <a:pt x="354" y="23"/>
                  </a:cubicBezTo>
                  <a:cubicBezTo>
                    <a:pt x="353" y="24"/>
                    <a:pt x="355" y="25"/>
                    <a:pt x="357" y="25"/>
                  </a:cubicBezTo>
                  <a:cubicBezTo>
                    <a:pt x="358" y="25"/>
                    <a:pt x="359" y="24"/>
                    <a:pt x="360" y="24"/>
                  </a:cubicBezTo>
                  <a:cubicBezTo>
                    <a:pt x="361" y="23"/>
                    <a:pt x="362" y="23"/>
                    <a:pt x="363" y="24"/>
                  </a:cubicBezTo>
                  <a:cubicBezTo>
                    <a:pt x="363" y="25"/>
                    <a:pt x="364" y="25"/>
                    <a:pt x="365" y="24"/>
                  </a:cubicBezTo>
                  <a:cubicBezTo>
                    <a:pt x="366" y="24"/>
                    <a:pt x="366" y="24"/>
                    <a:pt x="367" y="25"/>
                  </a:cubicBezTo>
                  <a:cubicBezTo>
                    <a:pt x="367" y="26"/>
                    <a:pt x="367" y="26"/>
                    <a:pt x="368" y="26"/>
                  </a:cubicBezTo>
                  <a:cubicBezTo>
                    <a:pt x="370" y="26"/>
                    <a:pt x="371" y="29"/>
                    <a:pt x="374" y="30"/>
                  </a:cubicBezTo>
                  <a:cubicBezTo>
                    <a:pt x="375" y="30"/>
                    <a:pt x="374" y="31"/>
                    <a:pt x="374" y="31"/>
                  </a:cubicBezTo>
                  <a:cubicBezTo>
                    <a:pt x="374" y="32"/>
                    <a:pt x="373" y="32"/>
                    <a:pt x="373" y="32"/>
                  </a:cubicBezTo>
                  <a:cubicBezTo>
                    <a:pt x="372" y="31"/>
                    <a:pt x="371" y="31"/>
                    <a:pt x="370" y="30"/>
                  </a:cubicBezTo>
                  <a:cubicBezTo>
                    <a:pt x="370" y="30"/>
                    <a:pt x="370" y="30"/>
                    <a:pt x="370" y="30"/>
                  </a:cubicBezTo>
                  <a:cubicBezTo>
                    <a:pt x="370" y="31"/>
                    <a:pt x="370" y="31"/>
                    <a:pt x="370" y="31"/>
                  </a:cubicBezTo>
                  <a:cubicBezTo>
                    <a:pt x="371" y="32"/>
                    <a:pt x="373" y="33"/>
                    <a:pt x="374" y="34"/>
                  </a:cubicBezTo>
                  <a:cubicBezTo>
                    <a:pt x="376" y="34"/>
                    <a:pt x="378" y="36"/>
                    <a:pt x="379" y="37"/>
                  </a:cubicBezTo>
                  <a:cubicBezTo>
                    <a:pt x="382" y="38"/>
                    <a:pt x="384" y="38"/>
                    <a:pt x="386" y="37"/>
                  </a:cubicBezTo>
                  <a:cubicBezTo>
                    <a:pt x="388" y="37"/>
                    <a:pt x="390" y="38"/>
                    <a:pt x="390" y="39"/>
                  </a:cubicBezTo>
                  <a:cubicBezTo>
                    <a:pt x="390" y="39"/>
                    <a:pt x="390" y="40"/>
                    <a:pt x="390" y="40"/>
                  </a:cubicBezTo>
                  <a:cubicBezTo>
                    <a:pt x="392" y="39"/>
                    <a:pt x="393" y="42"/>
                    <a:pt x="394" y="42"/>
                  </a:cubicBezTo>
                  <a:cubicBezTo>
                    <a:pt x="395" y="42"/>
                    <a:pt x="396" y="42"/>
                    <a:pt x="396" y="43"/>
                  </a:cubicBezTo>
                  <a:cubicBezTo>
                    <a:pt x="396" y="43"/>
                    <a:pt x="396" y="43"/>
                    <a:pt x="396" y="43"/>
                  </a:cubicBezTo>
                  <a:cubicBezTo>
                    <a:pt x="398" y="42"/>
                    <a:pt x="398" y="42"/>
                    <a:pt x="399" y="44"/>
                  </a:cubicBezTo>
                  <a:cubicBezTo>
                    <a:pt x="399" y="45"/>
                    <a:pt x="400" y="46"/>
                    <a:pt x="399" y="47"/>
                  </a:cubicBezTo>
                  <a:cubicBezTo>
                    <a:pt x="398" y="47"/>
                    <a:pt x="396" y="49"/>
                    <a:pt x="395" y="48"/>
                  </a:cubicBezTo>
                  <a:cubicBezTo>
                    <a:pt x="394" y="47"/>
                    <a:pt x="393" y="48"/>
                    <a:pt x="392" y="48"/>
                  </a:cubicBezTo>
                  <a:cubicBezTo>
                    <a:pt x="392" y="48"/>
                    <a:pt x="391" y="48"/>
                    <a:pt x="391" y="47"/>
                  </a:cubicBezTo>
                  <a:cubicBezTo>
                    <a:pt x="391" y="46"/>
                    <a:pt x="390" y="46"/>
                    <a:pt x="390" y="46"/>
                  </a:cubicBezTo>
                  <a:cubicBezTo>
                    <a:pt x="389" y="46"/>
                    <a:pt x="389" y="47"/>
                    <a:pt x="389" y="48"/>
                  </a:cubicBezTo>
                  <a:cubicBezTo>
                    <a:pt x="389" y="49"/>
                    <a:pt x="388" y="49"/>
                    <a:pt x="387" y="48"/>
                  </a:cubicBezTo>
                  <a:cubicBezTo>
                    <a:pt x="386" y="47"/>
                    <a:pt x="385" y="48"/>
                    <a:pt x="383" y="48"/>
                  </a:cubicBezTo>
                  <a:cubicBezTo>
                    <a:pt x="382" y="49"/>
                    <a:pt x="383" y="49"/>
                    <a:pt x="383" y="50"/>
                  </a:cubicBezTo>
                  <a:cubicBezTo>
                    <a:pt x="384" y="50"/>
                    <a:pt x="383" y="51"/>
                    <a:pt x="383" y="52"/>
                  </a:cubicBezTo>
                  <a:cubicBezTo>
                    <a:pt x="383" y="53"/>
                    <a:pt x="384" y="54"/>
                    <a:pt x="384" y="55"/>
                  </a:cubicBezTo>
                  <a:cubicBezTo>
                    <a:pt x="384" y="55"/>
                    <a:pt x="385" y="55"/>
                    <a:pt x="385" y="55"/>
                  </a:cubicBezTo>
                  <a:cubicBezTo>
                    <a:pt x="385" y="57"/>
                    <a:pt x="385" y="57"/>
                    <a:pt x="386" y="57"/>
                  </a:cubicBezTo>
                  <a:cubicBezTo>
                    <a:pt x="388" y="58"/>
                    <a:pt x="389" y="59"/>
                    <a:pt x="390" y="61"/>
                  </a:cubicBezTo>
                  <a:cubicBezTo>
                    <a:pt x="392" y="63"/>
                    <a:pt x="393" y="66"/>
                    <a:pt x="396" y="68"/>
                  </a:cubicBezTo>
                  <a:cubicBezTo>
                    <a:pt x="397" y="68"/>
                    <a:pt x="397" y="69"/>
                    <a:pt x="397" y="70"/>
                  </a:cubicBezTo>
                  <a:cubicBezTo>
                    <a:pt x="398" y="70"/>
                    <a:pt x="398" y="70"/>
                    <a:pt x="398" y="70"/>
                  </a:cubicBezTo>
                  <a:cubicBezTo>
                    <a:pt x="399" y="70"/>
                    <a:pt x="398" y="69"/>
                    <a:pt x="398" y="69"/>
                  </a:cubicBezTo>
                  <a:cubicBezTo>
                    <a:pt x="398" y="69"/>
                    <a:pt x="398" y="68"/>
                    <a:pt x="398" y="68"/>
                  </a:cubicBezTo>
                  <a:cubicBezTo>
                    <a:pt x="399" y="68"/>
                    <a:pt x="399" y="68"/>
                    <a:pt x="399" y="68"/>
                  </a:cubicBezTo>
                  <a:cubicBezTo>
                    <a:pt x="400" y="69"/>
                    <a:pt x="401" y="70"/>
                    <a:pt x="402" y="69"/>
                  </a:cubicBezTo>
                  <a:cubicBezTo>
                    <a:pt x="403" y="69"/>
                    <a:pt x="403" y="70"/>
                    <a:pt x="402" y="71"/>
                  </a:cubicBezTo>
                  <a:cubicBezTo>
                    <a:pt x="402" y="72"/>
                    <a:pt x="402" y="72"/>
                    <a:pt x="403" y="73"/>
                  </a:cubicBezTo>
                  <a:cubicBezTo>
                    <a:pt x="404" y="73"/>
                    <a:pt x="404" y="73"/>
                    <a:pt x="404" y="73"/>
                  </a:cubicBezTo>
                  <a:cubicBezTo>
                    <a:pt x="404" y="74"/>
                    <a:pt x="404" y="74"/>
                    <a:pt x="405" y="74"/>
                  </a:cubicBezTo>
                  <a:cubicBezTo>
                    <a:pt x="405" y="74"/>
                    <a:pt x="405" y="74"/>
                    <a:pt x="405" y="73"/>
                  </a:cubicBezTo>
                  <a:cubicBezTo>
                    <a:pt x="405" y="73"/>
                    <a:pt x="405" y="72"/>
                    <a:pt x="405" y="72"/>
                  </a:cubicBezTo>
                  <a:cubicBezTo>
                    <a:pt x="406" y="72"/>
                    <a:pt x="405" y="73"/>
                    <a:pt x="406" y="73"/>
                  </a:cubicBezTo>
                  <a:cubicBezTo>
                    <a:pt x="408" y="74"/>
                    <a:pt x="407" y="76"/>
                    <a:pt x="407" y="78"/>
                  </a:cubicBezTo>
                  <a:cubicBezTo>
                    <a:pt x="408" y="80"/>
                    <a:pt x="408" y="83"/>
                    <a:pt x="408" y="85"/>
                  </a:cubicBezTo>
                  <a:cubicBezTo>
                    <a:pt x="408" y="88"/>
                    <a:pt x="408" y="89"/>
                    <a:pt x="405" y="89"/>
                  </a:cubicBezTo>
                  <a:cubicBezTo>
                    <a:pt x="404" y="90"/>
                    <a:pt x="403" y="89"/>
                    <a:pt x="404" y="88"/>
                  </a:cubicBezTo>
                  <a:cubicBezTo>
                    <a:pt x="404" y="87"/>
                    <a:pt x="404" y="87"/>
                    <a:pt x="404" y="86"/>
                  </a:cubicBezTo>
                  <a:cubicBezTo>
                    <a:pt x="403" y="86"/>
                    <a:pt x="402" y="87"/>
                    <a:pt x="402" y="87"/>
                  </a:cubicBezTo>
                  <a:cubicBezTo>
                    <a:pt x="402" y="88"/>
                    <a:pt x="402" y="88"/>
                    <a:pt x="402" y="89"/>
                  </a:cubicBezTo>
                  <a:cubicBezTo>
                    <a:pt x="401" y="91"/>
                    <a:pt x="401" y="92"/>
                    <a:pt x="398" y="92"/>
                  </a:cubicBezTo>
                  <a:cubicBezTo>
                    <a:pt x="398" y="92"/>
                    <a:pt x="398" y="92"/>
                    <a:pt x="397" y="92"/>
                  </a:cubicBezTo>
                  <a:cubicBezTo>
                    <a:pt x="397" y="93"/>
                    <a:pt x="398" y="97"/>
                    <a:pt x="399" y="97"/>
                  </a:cubicBezTo>
                  <a:cubicBezTo>
                    <a:pt x="400" y="97"/>
                    <a:pt x="400" y="98"/>
                    <a:pt x="400" y="99"/>
                  </a:cubicBezTo>
                  <a:cubicBezTo>
                    <a:pt x="399" y="101"/>
                    <a:pt x="399" y="103"/>
                    <a:pt x="398" y="105"/>
                  </a:cubicBezTo>
                  <a:cubicBezTo>
                    <a:pt x="398" y="106"/>
                    <a:pt x="398" y="106"/>
                    <a:pt x="399" y="106"/>
                  </a:cubicBezTo>
                  <a:cubicBezTo>
                    <a:pt x="399" y="107"/>
                    <a:pt x="399" y="106"/>
                    <a:pt x="399" y="106"/>
                  </a:cubicBezTo>
                  <a:cubicBezTo>
                    <a:pt x="400" y="105"/>
                    <a:pt x="400" y="105"/>
                    <a:pt x="401" y="105"/>
                  </a:cubicBezTo>
                  <a:cubicBezTo>
                    <a:pt x="401" y="105"/>
                    <a:pt x="402" y="105"/>
                    <a:pt x="402" y="105"/>
                  </a:cubicBezTo>
                  <a:cubicBezTo>
                    <a:pt x="401" y="107"/>
                    <a:pt x="402" y="107"/>
                    <a:pt x="403" y="108"/>
                  </a:cubicBezTo>
                  <a:cubicBezTo>
                    <a:pt x="403" y="108"/>
                    <a:pt x="403" y="109"/>
                    <a:pt x="403" y="109"/>
                  </a:cubicBezTo>
                  <a:cubicBezTo>
                    <a:pt x="402" y="110"/>
                    <a:pt x="399" y="110"/>
                    <a:pt x="399" y="109"/>
                  </a:cubicBezTo>
                  <a:cubicBezTo>
                    <a:pt x="399" y="108"/>
                    <a:pt x="398" y="108"/>
                    <a:pt x="397" y="107"/>
                  </a:cubicBezTo>
                  <a:cubicBezTo>
                    <a:pt x="397" y="107"/>
                    <a:pt x="397" y="106"/>
                    <a:pt x="396" y="106"/>
                  </a:cubicBezTo>
                  <a:cubicBezTo>
                    <a:pt x="395" y="107"/>
                    <a:pt x="394" y="107"/>
                    <a:pt x="394" y="108"/>
                  </a:cubicBezTo>
                  <a:cubicBezTo>
                    <a:pt x="394" y="109"/>
                    <a:pt x="394" y="110"/>
                    <a:pt x="393" y="108"/>
                  </a:cubicBezTo>
                  <a:cubicBezTo>
                    <a:pt x="393" y="108"/>
                    <a:pt x="393" y="108"/>
                    <a:pt x="392" y="108"/>
                  </a:cubicBezTo>
                  <a:cubicBezTo>
                    <a:pt x="390" y="109"/>
                    <a:pt x="387" y="109"/>
                    <a:pt x="384" y="109"/>
                  </a:cubicBezTo>
                  <a:cubicBezTo>
                    <a:pt x="383" y="109"/>
                    <a:pt x="381" y="110"/>
                    <a:pt x="380" y="109"/>
                  </a:cubicBezTo>
                  <a:cubicBezTo>
                    <a:pt x="380" y="109"/>
                    <a:pt x="379" y="109"/>
                    <a:pt x="379" y="109"/>
                  </a:cubicBezTo>
                  <a:cubicBezTo>
                    <a:pt x="379" y="110"/>
                    <a:pt x="378" y="110"/>
                    <a:pt x="377" y="110"/>
                  </a:cubicBezTo>
                  <a:cubicBezTo>
                    <a:pt x="377" y="110"/>
                    <a:pt x="377" y="110"/>
                    <a:pt x="377" y="110"/>
                  </a:cubicBezTo>
                  <a:cubicBezTo>
                    <a:pt x="377" y="110"/>
                    <a:pt x="377" y="110"/>
                    <a:pt x="377" y="111"/>
                  </a:cubicBezTo>
                  <a:cubicBezTo>
                    <a:pt x="379" y="112"/>
                    <a:pt x="381" y="112"/>
                    <a:pt x="383" y="112"/>
                  </a:cubicBezTo>
                  <a:cubicBezTo>
                    <a:pt x="386" y="112"/>
                    <a:pt x="389" y="113"/>
                    <a:pt x="392" y="112"/>
                  </a:cubicBezTo>
                  <a:cubicBezTo>
                    <a:pt x="393" y="111"/>
                    <a:pt x="395" y="111"/>
                    <a:pt x="396" y="112"/>
                  </a:cubicBezTo>
                  <a:cubicBezTo>
                    <a:pt x="396" y="113"/>
                    <a:pt x="397" y="113"/>
                    <a:pt x="396" y="114"/>
                  </a:cubicBezTo>
                  <a:cubicBezTo>
                    <a:pt x="395" y="114"/>
                    <a:pt x="396" y="114"/>
                    <a:pt x="396" y="114"/>
                  </a:cubicBezTo>
                  <a:cubicBezTo>
                    <a:pt x="398" y="114"/>
                    <a:pt x="397" y="115"/>
                    <a:pt x="396" y="116"/>
                  </a:cubicBezTo>
                  <a:cubicBezTo>
                    <a:pt x="396" y="116"/>
                    <a:pt x="395" y="116"/>
                    <a:pt x="396" y="117"/>
                  </a:cubicBezTo>
                  <a:cubicBezTo>
                    <a:pt x="396" y="117"/>
                    <a:pt x="396" y="118"/>
                    <a:pt x="397" y="117"/>
                  </a:cubicBezTo>
                  <a:cubicBezTo>
                    <a:pt x="397" y="117"/>
                    <a:pt x="397" y="117"/>
                    <a:pt x="398" y="117"/>
                  </a:cubicBezTo>
                  <a:cubicBezTo>
                    <a:pt x="398" y="118"/>
                    <a:pt x="399" y="118"/>
                    <a:pt x="398" y="118"/>
                  </a:cubicBezTo>
                  <a:cubicBezTo>
                    <a:pt x="398" y="119"/>
                    <a:pt x="398" y="119"/>
                    <a:pt x="398" y="118"/>
                  </a:cubicBezTo>
                  <a:cubicBezTo>
                    <a:pt x="396" y="118"/>
                    <a:pt x="395" y="119"/>
                    <a:pt x="393" y="119"/>
                  </a:cubicBezTo>
                  <a:cubicBezTo>
                    <a:pt x="391" y="119"/>
                    <a:pt x="389" y="120"/>
                    <a:pt x="387" y="119"/>
                  </a:cubicBezTo>
                  <a:cubicBezTo>
                    <a:pt x="385" y="118"/>
                    <a:pt x="383" y="118"/>
                    <a:pt x="381" y="117"/>
                  </a:cubicBezTo>
                  <a:cubicBezTo>
                    <a:pt x="381" y="117"/>
                    <a:pt x="380" y="117"/>
                    <a:pt x="380" y="118"/>
                  </a:cubicBezTo>
                  <a:cubicBezTo>
                    <a:pt x="380" y="118"/>
                    <a:pt x="381" y="118"/>
                    <a:pt x="381" y="118"/>
                  </a:cubicBezTo>
                  <a:cubicBezTo>
                    <a:pt x="382" y="119"/>
                    <a:pt x="383" y="119"/>
                    <a:pt x="384" y="120"/>
                  </a:cubicBezTo>
                  <a:cubicBezTo>
                    <a:pt x="386" y="120"/>
                    <a:pt x="386" y="122"/>
                    <a:pt x="388" y="123"/>
                  </a:cubicBezTo>
                  <a:cubicBezTo>
                    <a:pt x="388" y="124"/>
                    <a:pt x="388" y="124"/>
                    <a:pt x="388" y="124"/>
                  </a:cubicBezTo>
                  <a:cubicBezTo>
                    <a:pt x="387" y="125"/>
                    <a:pt x="385" y="125"/>
                    <a:pt x="386" y="127"/>
                  </a:cubicBezTo>
                  <a:cubicBezTo>
                    <a:pt x="386" y="127"/>
                    <a:pt x="385" y="127"/>
                    <a:pt x="385" y="127"/>
                  </a:cubicBezTo>
                  <a:cubicBezTo>
                    <a:pt x="383" y="128"/>
                    <a:pt x="381" y="128"/>
                    <a:pt x="379" y="128"/>
                  </a:cubicBezTo>
                  <a:cubicBezTo>
                    <a:pt x="377" y="128"/>
                    <a:pt x="377" y="130"/>
                    <a:pt x="376" y="130"/>
                  </a:cubicBezTo>
                  <a:cubicBezTo>
                    <a:pt x="376" y="130"/>
                    <a:pt x="376" y="130"/>
                    <a:pt x="377" y="130"/>
                  </a:cubicBezTo>
                  <a:cubicBezTo>
                    <a:pt x="377" y="130"/>
                    <a:pt x="377" y="130"/>
                    <a:pt x="378" y="130"/>
                  </a:cubicBezTo>
                  <a:cubicBezTo>
                    <a:pt x="378" y="130"/>
                    <a:pt x="378" y="131"/>
                    <a:pt x="378" y="131"/>
                  </a:cubicBezTo>
                  <a:cubicBezTo>
                    <a:pt x="378" y="131"/>
                    <a:pt x="378" y="131"/>
                    <a:pt x="377" y="131"/>
                  </a:cubicBezTo>
                  <a:cubicBezTo>
                    <a:pt x="375" y="131"/>
                    <a:pt x="373" y="132"/>
                    <a:pt x="371" y="131"/>
                  </a:cubicBezTo>
                  <a:cubicBezTo>
                    <a:pt x="370" y="131"/>
                    <a:pt x="369" y="129"/>
                    <a:pt x="367" y="130"/>
                  </a:cubicBezTo>
                  <a:cubicBezTo>
                    <a:pt x="366" y="131"/>
                    <a:pt x="365" y="130"/>
                    <a:pt x="363" y="130"/>
                  </a:cubicBezTo>
                  <a:cubicBezTo>
                    <a:pt x="362" y="130"/>
                    <a:pt x="360" y="130"/>
                    <a:pt x="359" y="130"/>
                  </a:cubicBezTo>
                  <a:cubicBezTo>
                    <a:pt x="357" y="130"/>
                    <a:pt x="356" y="129"/>
                    <a:pt x="355" y="130"/>
                  </a:cubicBezTo>
                  <a:cubicBezTo>
                    <a:pt x="354" y="131"/>
                    <a:pt x="353" y="129"/>
                    <a:pt x="352" y="129"/>
                  </a:cubicBezTo>
                  <a:cubicBezTo>
                    <a:pt x="352" y="129"/>
                    <a:pt x="351" y="129"/>
                    <a:pt x="351" y="129"/>
                  </a:cubicBezTo>
                  <a:cubicBezTo>
                    <a:pt x="349" y="129"/>
                    <a:pt x="346" y="129"/>
                    <a:pt x="345" y="128"/>
                  </a:cubicBezTo>
                  <a:cubicBezTo>
                    <a:pt x="344" y="128"/>
                    <a:pt x="344" y="127"/>
                    <a:pt x="343" y="127"/>
                  </a:cubicBezTo>
                  <a:cubicBezTo>
                    <a:pt x="343" y="127"/>
                    <a:pt x="342" y="127"/>
                    <a:pt x="342" y="127"/>
                  </a:cubicBezTo>
                  <a:cubicBezTo>
                    <a:pt x="342" y="128"/>
                    <a:pt x="343" y="128"/>
                    <a:pt x="343" y="128"/>
                  </a:cubicBezTo>
                  <a:cubicBezTo>
                    <a:pt x="344" y="129"/>
                    <a:pt x="345" y="130"/>
                    <a:pt x="347" y="130"/>
                  </a:cubicBezTo>
                  <a:cubicBezTo>
                    <a:pt x="347" y="130"/>
                    <a:pt x="347" y="130"/>
                    <a:pt x="348" y="130"/>
                  </a:cubicBezTo>
                  <a:cubicBezTo>
                    <a:pt x="348" y="130"/>
                    <a:pt x="349" y="129"/>
                    <a:pt x="349" y="130"/>
                  </a:cubicBezTo>
                  <a:cubicBezTo>
                    <a:pt x="350" y="131"/>
                    <a:pt x="350" y="131"/>
                    <a:pt x="351" y="131"/>
                  </a:cubicBezTo>
                  <a:cubicBezTo>
                    <a:pt x="352" y="130"/>
                    <a:pt x="352" y="131"/>
                    <a:pt x="353" y="132"/>
                  </a:cubicBezTo>
                  <a:cubicBezTo>
                    <a:pt x="353" y="132"/>
                    <a:pt x="353" y="133"/>
                    <a:pt x="353" y="134"/>
                  </a:cubicBezTo>
                  <a:cubicBezTo>
                    <a:pt x="352" y="134"/>
                    <a:pt x="352" y="133"/>
                    <a:pt x="352" y="133"/>
                  </a:cubicBezTo>
                  <a:cubicBezTo>
                    <a:pt x="351" y="132"/>
                    <a:pt x="351" y="132"/>
                    <a:pt x="350" y="132"/>
                  </a:cubicBezTo>
                  <a:cubicBezTo>
                    <a:pt x="349" y="133"/>
                    <a:pt x="349" y="133"/>
                    <a:pt x="348" y="132"/>
                  </a:cubicBezTo>
                  <a:cubicBezTo>
                    <a:pt x="347" y="131"/>
                    <a:pt x="346" y="132"/>
                    <a:pt x="344" y="132"/>
                  </a:cubicBezTo>
                  <a:cubicBezTo>
                    <a:pt x="344" y="132"/>
                    <a:pt x="344" y="133"/>
                    <a:pt x="344" y="133"/>
                  </a:cubicBezTo>
                  <a:cubicBezTo>
                    <a:pt x="344" y="134"/>
                    <a:pt x="344" y="134"/>
                    <a:pt x="345" y="134"/>
                  </a:cubicBezTo>
                  <a:cubicBezTo>
                    <a:pt x="345" y="134"/>
                    <a:pt x="346" y="134"/>
                    <a:pt x="345" y="135"/>
                  </a:cubicBezTo>
                  <a:cubicBezTo>
                    <a:pt x="345" y="135"/>
                    <a:pt x="345" y="135"/>
                    <a:pt x="344" y="135"/>
                  </a:cubicBezTo>
                  <a:cubicBezTo>
                    <a:pt x="344" y="134"/>
                    <a:pt x="344" y="134"/>
                    <a:pt x="343" y="134"/>
                  </a:cubicBezTo>
                  <a:cubicBezTo>
                    <a:pt x="343" y="134"/>
                    <a:pt x="342" y="134"/>
                    <a:pt x="342" y="135"/>
                  </a:cubicBezTo>
                  <a:cubicBezTo>
                    <a:pt x="342" y="135"/>
                    <a:pt x="342" y="135"/>
                    <a:pt x="342" y="135"/>
                  </a:cubicBezTo>
                  <a:cubicBezTo>
                    <a:pt x="342" y="136"/>
                    <a:pt x="343" y="136"/>
                    <a:pt x="343" y="136"/>
                  </a:cubicBezTo>
                  <a:cubicBezTo>
                    <a:pt x="344" y="135"/>
                    <a:pt x="344" y="135"/>
                    <a:pt x="344" y="136"/>
                  </a:cubicBezTo>
                  <a:cubicBezTo>
                    <a:pt x="345" y="136"/>
                    <a:pt x="344" y="136"/>
                    <a:pt x="344" y="136"/>
                  </a:cubicBezTo>
                  <a:cubicBezTo>
                    <a:pt x="344" y="137"/>
                    <a:pt x="343" y="138"/>
                    <a:pt x="345" y="138"/>
                  </a:cubicBezTo>
                  <a:cubicBezTo>
                    <a:pt x="346" y="139"/>
                    <a:pt x="347" y="139"/>
                    <a:pt x="347" y="141"/>
                  </a:cubicBezTo>
                  <a:cubicBezTo>
                    <a:pt x="347" y="142"/>
                    <a:pt x="348" y="143"/>
                    <a:pt x="349" y="142"/>
                  </a:cubicBezTo>
                  <a:cubicBezTo>
                    <a:pt x="350" y="141"/>
                    <a:pt x="350" y="141"/>
                    <a:pt x="350" y="142"/>
                  </a:cubicBezTo>
                  <a:cubicBezTo>
                    <a:pt x="350" y="142"/>
                    <a:pt x="351" y="143"/>
                    <a:pt x="351" y="143"/>
                  </a:cubicBezTo>
                  <a:cubicBezTo>
                    <a:pt x="352" y="143"/>
                    <a:pt x="352" y="143"/>
                    <a:pt x="352" y="144"/>
                  </a:cubicBezTo>
                  <a:cubicBezTo>
                    <a:pt x="354" y="143"/>
                    <a:pt x="354" y="146"/>
                    <a:pt x="356" y="146"/>
                  </a:cubicBezTo>
                  <a:cubicBezTo>
                    <a:pt x="356" y="146"/>
                    <a:pt x="356" y="146"/>
                    <a:pt x="356" y="147"/>
                  </a:cubicBezTo>
                  <a:cubicBezTo>
                    <a:pt x="357" y="149"/>
                    <a:pt x="359" y="149"/>
                    <a:pt x="360" y="150"/>
                  </a:cubicBezTo>
                  <a:cubicBezTo>
                    <a:pt x="361" y="150"/>
                    <a:pt x="362" y="151"/>
                    <a:pt x="362" y="152"/>
                  </a:cubicBezTo>
                  <a:cubicBezTo>
                    <a:pt x="363" y="154"/>
                    <a:pt x="365" y="154"/>
                    <a:pt x="367" y="154"/>
                  </a:cubicBezTo>
                  <a:cubicBezTo>
                    <a:pt x="371" y="154"/>
                    <a:pt x="374" y="156"/>
                    <a:pt x="377" y="156"/>
                  </a:cubicBezTo>
                  <a:cubicBezTo>
                    <a:pt x="377" y="156"/>
                    <a:pt x="377" y="157"/>
                    <a:pt x="377" y="157"/>
                  </a:cubicBezTo>
                  <a:cubicBezTo>
                    <a:pt x="378" y="160"/>
                    <a:pt x="380" y="161"/>
                    <a:pt x="382" y="162"/>
                  </a:cubicBezTo>
                  <a:cubicBezTo>
                    <a:pt x="383" y="163"/>
                    <a:pt x="383" y="163"/>
                    <a:pt x="382" y="164"/>
                  </a:cubicBezTo>
                  <a:cubicBezTo>
                    <a:pt x="382" y="165"/>
                    <a:pt x="382" y="165"/>
                    <a:pt x="383" y="165"/>
                  </a:cubicBezTo>
                  <a:cubicBezTo>
                    <a:pt x="384" y="165"/>
                    <a:pt x="384" y="166"/>
                    <a:pt x="383" y="166"/>
                  </a:cubicBezTo>
                  <a:cubicBezTo>
                    <a:pt x="382" y="167"/>
                    <a:pt x="382" y="167"/>
                    <a:pt x="382" y="168"/>
                  </a:cubicBezTo>
                  <a:cubicBezTo>
                    <a:pt x="381" y="168"/>
                    <a:pt x="380" y="169"/>
                    <a:pt x="379" y="168"/>
                  </a:cubicBezTo>
                  <a:cubicBezTo>
                    <a:pt x="378" y="167"/>
                    <a:pt x="378" y="166"/>
                    <a:pt x="376" y="167"/>
                  </a:cubicBezTo>
                  <a:cubicBezTo>
                    <a:pt x="376" y="167"/>
                    <a:pt x="376" y="167"/>
                    <a:pt x="376" y="167"/>
                  </a:cubicBezTo>
                  <a:cubicBezTo>
                    <a:pt x="376" y="165"/>
                    <a:pt x="375" y="166"/>
                    <a:pt x="374" y="166"/>
                  </a:cubicBezTo>
                  <a:cubicBezTo>
                    <a:pt x="372" y="166"/>
                    <a:pt x="371" y="166"/>
                    <a:pt x="370" y="166"/>
                  </a:cubicBezTo>
                  <a:cubicBezTo>
                    <a:pt x="370" y="166"/>
                    <a:pt x="369" y="166"/>
                    <a:pt x="369" y="166"/>
                  </a:cubicBezTo>
                  <a:cubicBezTo>
                    <a:pt x="369" y="167"/>
                    <a:pt x="370" y="167"/>
                    <a:pt x="370" y="167"/>
                  </a:cubicBezTo>
                  <a:cubicBezTo>
                    <a:pt x="370" y="166"/>
                    <a:pt x="371" y="166"/>
                    <a:pt x="371" y="167"/>
                  </a:cubicBezTo>
                  <a:cubicBezTo>
                    <a:pt x="372" y="167"/>
                    <a:pt x="373" y="166"/>
                    <a:pt x="372" y="167"/>
                  </a:cubicBezTo>
                  <a:cubicBezTo>
                    <a:pt x="372" y="168"/>
                    <a:pt x="372" y="168"/>
                    <a:pt x="371" y="168"/>
                  </a:cubicBezTo>
                  <a:cubicBezTo>
                    <a:pt x="370" y="168"/>
                    <a:pt x="368" y="168"/>
                    <a:pt x="367" y="168"/>
                  </a:cubicBezTo>
                  <a:cubicBezTo>
                    <a:pt x="366" y="168"/>
                    <a:pt x="364" y="168"/>
                    <a:pt x="364" y="170"/>
                  </a:cubicBezTo>
                  <a:cubicBezTo>
                    <a:pt x="364" y="170"/>
                    <a:pt x="364" y="170"/>
                    <a:pt x="364" y="170"/>
                  </a:cubicBezTo>
                  <a:cubicBezTo>
                    <a:pt x="363" y="170"/>
                    <a:pt x="363" y="170"/>
                    <a:pt x="363" y="169"/>
                  </a:cubicBezTo>
                  <a:cubicBezTo>
                    <a:pt x="362" y="168"/>
                    <a:pt x="360" y="167"/>
                    <a:pt x="359" y="168"/>
                  </a:cubicBezTo>
                  <a:cubicBezTo>
                    <a:pt x="358" y="170"/>
                    <a:pt x="356" y="169"/>
                    <a:pt x="356" y="171"/>
                  </a:cubicBezTo>
                  <a:cubicBezTo>
                    <a:pt x="356" y="171"/>
                    <a:pt x="356" y="171"/>
                    <a:pt x="356" y="171"/>
                  </a:cubicBezTo>
                  <a:cubicBezTo>
                    <a:pt x="352" y="170"/>
                    <a:pt x="350" y="172"/>
                    <a:pt x="347" y="172"/>
                  </a:cubicBezTo>
                  <a:cubicBezTo>
                    <a:pt x="345" y="172"/>
                    <a:pt x="344" y="173"/>
                    <a:pt x="343" y="173"/>
                  </a:cubicBezTo>
                  <a:cubicBezTo>
                    <a:pt x="340" y="172"/>
                    <a:pt x="338" y="174"/>
                    <a:pt x="336" y="173"/>
                  </a:cubicBezTo>
                  <a:cubicBezTo>
                    <a:pt x="335" y="173"/>
                    <a:pt x="334" y="174"/>
                    <a:pt x="333" y="174"/>
                  </a:cubicBezTo>
                  <a:cubicBezTo>
                    <a:pt x="331" y="174"/>
                    <a:pt x="329" y="174"/>
                    <a:pt x="327" y="174"/>
                  </a:cubicBezTo>
                  <a:cubicBezTo>
                    <a:pt x="326" y="174"/>
                    <a:pt x="325" y="174"/>
                    <a:pt x="324" y="175"/>
                  </a:cubicBezTo>
                  <a:cubicBezTo>
                    <a:pt x="322" y="176"/>
                    <a:pt x="320" y="175"/>
                    <a:pt x="318" y="176"/>
                  </a:cubicBezTo>
                  <a:cubicBezTo>
                    <a:pt x="318" y="176"/>
                    <a:pt x="318" y="176"/>
                    <a:pt x="318" y="176"/>
                  </a:cubicBezTo>
                  <a:cubicBezTo>
                    <a:pt x="317" y="175"/>
                    <a:pt x="315" y="175"/>
                    <a:pt x="314" y="176"/>
                  </a:cubicBezTo>
                  <a:cubicBezTo>
                    <a:pt x="313" y="176"/>
                    <a:pt x="312" y="177"/>
                    <a:pt x="312" y="176"/>
                  </a:cubicBezTo>
                  <a:cubicBezTo>
                    <a:pt x="311" y="175"/>
                    <a:pt x="309" y="175"/>
                    <a:pt x="308" y="176"/>
                  </a:cubicBezTo>
                  <a:cubicBezTo>
                    <a:pt x="308" y="176"/>
                    <a:pt x="308" y="177"/>
                    <a:pt x="307" y="176"/>
                  </a:cubicBezTo>
                  <a:cubicBezTo>
                    <a:pt x="306" y="176"/>
                    <a:pt x="305" y="177"/>
                    <a:pt x="303" y="176"/>
                  </a:cubicBezTo>
                  <a:cubicBezTo>
                    <a:pt x="302" y="176"/>
                    <a:pt x="301" y="176"/>
                    <a:pt x="300" y="178"/>
                  </a:cubicBezTo>
                  <a:cubicBezTo>
                    <a:pt x="300" y="178"/>
                    <a:pt x="299" y="178"/>
                    <a:pt x="299" y="178"/>
                  </a:cubicBezTo>
                  <a:cubicBezTo>
                    <a:pt x="298" y="176"/>
                    <a:pt x="297" y="178"/>
                    <a:pt x="296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4" y="178"/>
                    <a:pt x="293" y="178"/>
                  </a:cubicBezTo>
                  <a:cubicBezTo>
                    <a:pt x="292" y="178"/>
                    <a:pt x="292" y="178"/>
                    <a:pt x="292" y="179"/>
                  </a:cubicBezTo>
                  <a:cubicBezTo>
                    <a:pt x="292" y="179"/>
                    <a:pt x="292" y="180"/>
                    <a:pt x="291" y="180"/>
                  </a:cubicBezTo>
                  <a:cubicBezTo>
                    <a:pt x="289" y="180"/>
                    <a:pt x="287" y="182"/>
                    <a:pt x="285" y="181"/>
                  </a:cubicBezTo>
                  <a:cubicBezTo>
                    <a:pt x="285" y="181"/>
                    <a:pt x="285" y="181"/>
                    <a:pt x="285" y="181"/>
                  </a:cubicBezTo>
                  <a:close/>
                  <a:moveTo>
                    <a:pt x="353" y="166"/>
                  </a:moveTo>
                  <a:cubicBezTo>
                    <a:pt x="353" y="166"/>
                    <a:pt x="353" y="166"/>
                    <a:pt x="353" y="166"/>
                  </a:cubicBezTo>
                  <a:cubicBezTo>
                    <a:pt x="353" y="166"/>
                    <a:pt x="353" y="166"/>
                    <a:pt x="353" y="166"/>
                  </a:cubicBezTo>
                  <a:cubicBezTo>
                    <a:pt x="353" y="166"/>
                    <a:pt x="353" y="166"/>
                    <a:pt x="353" y="166"/>
                  </a:cubicBezTo>
                  <a:cubicBezTo>
                    <a:pt x="353" y="166"/>
                    <a:pt x="353" y="166"/>
                    <a:pt x="353" y="166"/>
                  </a:cubicBezTo>
                  <a:close/>
                  <a:moveTo>
                    <a:pt x="109" y="100"/>
                  </a:moveTo>
                  <a:cubicBezTo>
                    <a:pt x="109" y="100"/>
                    <a:pt x="109" y="100"/>
                    <a:pt x="109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100"/>
                    <a:pt x="109" y="100"/>
                    <a:pt x="109" y="100"/>
                  </a:cubicBezTo>
                  <a:close/>
                  <a:moveTo>
                    <a:pt x="160" y="174"/>
                  </a:moveTo>
                  <a:cubicBezTo>
                    <a:pt x="160" y="174"/>
                    <a:pt x="160" y="174"/>
                    <a:pt x="160" y="174"/>
                  </a:cubicBezTo>
                  <a:cubicBezTo>
                    <a:pt x="160" y="174"/>
                    <a:pt x="160" y="174"/>
                    <a:pt x="160" y="174"/>
                  </a:cubicBezTo>
                  <a:cubicBezTo>
                    <a:pt x="161" y="174"/>
                    <a:pt x="161" y="173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0" y="174"/>
                    <a:pt x="160" y="176"/>
                    <a:pt x="159" y="177"/>
                  </a:cubicBezTo>
                  <a:cubicBezTo>
                    <a:pt x="159" y="177"/>
                    <a:pt x="159" y="177"/>
                    <a:pt x="159" y="177"/>
                  </a:cubicBezTo>
                  <a:cubicBezTo>
                    <a:pt x="159" y="177"/>
                    <a:pt x="159" y="177"/>
                    <a:pt x="159" y="177"/>
                  </a:cubicBezTo>
                  <a:cubicBezTo>
                    <a:pt x="160" y="177"/>
                    <a:pt x="161" y="176"/>
                    <a:pt x="162" y="176"/>
                  </a:cubicBezTo>
                  <a:cubicBezTo>
                    <a:pt x="162" y="176"/>
                    <a:pt x="163" y="176"/>
                    <a:pt x="163" y="176"/>
                  </a:cubicBezTo>
                  <a:cubicBezTo>
                    <a:pt x="163" y="177"/>
                    <a:pt x="162" y="177"/>
                    <a:pt x="162" y="177"/>
                  </a:cubicBezTo>
                  <a:cubicBezTo>
                    <a:pt x="162" y="177"/>
                    <a:pt x="162" y="177"/>
                    <a:pt x="161" y="178"/>
                  </a:cubicBezTo>
                  <a:cubicBezTo>
                    <a:pt x="160" y="179"/>
                    <a:pt x="156" y="179"/>
                    <a:pt x="155" y="178"/>
                  </a:cubicBezTo>
                  <a:cubicBezTo>
                    <a:pt x="155" y="177"/>
                    <a:pt x="155" y="177"/>
                    <a:pt x="156" y="177"/>
                  </a:cubicBezTo>
                  <a:cubicBezTo>
                    <a:pt x="157" y="177"/>
                    <a:pt x="158" y="176"/>
                    <a:pt x="159" y="176"/>
                  </a:cubicBezTo>
                  <a:cubicBezTo>
                    <a:pt x="159" y="176"/>
                    <a:pt x="160" y="176"/>
                    <a:pt x="160" y="175"/>
                  </a:cubicBezTo>
                  <a:cubicBezTo>
                    <a:pt x="160" y="175"/>
                    <a:pt x="159" y="175"/>
                    <a:pt x="159" y="175"/>
                  </a:cubicBezTo>
                  <a:cubicBezTo>
                    <a:pt x="158" y="175"/>
                    <a:pt x="157" y="175"/>
                    <a:pt x="156" y="175"/>
                  </a:cubicBezTo>
                  <a:cubicBezTo>
                    <a:pt x="154" y="175"/>
                    <a:pt x="151" y="177"/>
                    <a:pt x="149" y="178"/>
                  </a:cubicBezTo>
                  <a:cubicBezTo>
                    <a:pt x="148" y="179"/>
                    <a:pt x="147" y="179"/>
                    <a:pt x="145" y="180"/>
                  </a:cubicBezTo>
                  <a:cubicBezTo>
                    <a:pt x="144" y="181"/>
                    <a:pt x="142" y="182"/>
                    <a:pt x="141" y="183"/>
                  </a:cubicBezTo>
                  <a:cubicBezTo>
                    <a:pt x="140" y="183"/>
                    <a:pt x="139" y="184"/>
                    <a:pt x="141" y="184"/>
                  </a:cubicBezTo>
                  <a:cubicBezTo>
                    <a:pt x="141" y="184"/>
                    <a:pt x="141" y="185"/>
                    <a:pt x="141" y="185"/>
                  </a:cubicBezTo>
                  <a:cubicBezTo>
                    <a:pt x="140" y="185"/>
                    <a:pt x="139" y="186"/>
                    <a:pt x="138" y="186"/>
                  </a:cubicBezTo>
                  <a:cubicBezTo>
                    <a:pt x="138" y="186"/>
                    <a:pt x="138" y="187"/>
                    <a:pt x="138" y="186"/>
                  </a:cubicBezTo>
                  <a:cubicBezTo>
                    <a:pt x="138" y="185"/>
                    <a:pt x="137" y="185"/>
                    <a:pt x="136" y="185"/>
                  </a:cubicBezTo>
                  <a:cubicBezTo>
                    <a:pt x="135" y="185"/>
                    <a:pt x="134" y="185"/>
                    <a:pt x="135" y="187"/>
                  </a:cubicBezTo>
                  <a:cubicBezTo>
                    <a:pt x="135" y="188"/>
                    <a:pt x="134" y="188"/>
                    <a:pt x="134" y="188"/>
                  </a:cubicBezTo>
                  <a:cubicBezTo>
                    <a:pt x="133" y="189"/>
                    <a:pt x="132" y="189"/>
                    <a:pt x="131" y="190"/>
                  </a:cubicBezTo>
                  <a:cubicBezTo>
                    <a:pt x="131" y="190"/>
                    <a:pt x="131" y="191"/>
                    <a:pt x="131" y="191"/>
                  </a:cubicBezTo>
                  <a:cubicBezTo>
                    <a:pt x="132" y="189"/>
                    <a:pt x="133" y="191"/>
                    <a:pt x="134" y="191"/>
                  </a:cubicBezTo>
                  <a:cubicBezTo>
                    <a:pt x="136" y="190"/>
                    <a:pt x="137" y="190"/>
                    <a:pt x="139" y="190"/>
                  </a:cubicBezTo>
                  <a:cubicBezTo>
                    <a:pt x="140" y="190"/>
                    <a:pt x="141" y="190"/>
                    <a:pt x="142" y="190"/>
                  </a:cubicBezTo>
                  <a:cubicBezTo>
                    <a:pt x="142" y="190"/>
                    <a:pt x="143" y="190"/>
                    <a:pt x="143" y="190"/>
                  </a:cubicBezTo>
                  <a:cubicBezTo>
                    <a:pt x="143" y="189"/>
                    <a:pt x="144" y="188"/>
                    <a:pt x="145" y="188"/>
                  </a:cubicBezTo>
                  <a:cubicBezTo>
                    <a:pt x="145" y="188"/>
                    <a:pt x="145" y="187"/>
                    <a:pt x="145" y="187"/>
                  </a:cubicBezTo>
                  <a:cubicBezTo>
                    <a:pt x="145" y="186"/>
                    <a:pt x="144" y="187"/>
                    <a:pt x="144" y="187"/>
                  </a:cubicBezTo>
                  <a:cubicBezTo>
                    <a:pt x="144" y="187"/>
                    <a:pt x="143" y="187"/>
                    <a:pt x="143" y="187"/>
                  </a:cubicBezTo>
                  <a:cubicBezTo>
                    <a:pt x="142" y="186"/>
                    <a:pt x="144" y="186"/>
                    <a:pt x="144" y="186"/>
                  </a:cubicBezTo>
                  <a:cubicBezTo>
                    <a:pt x="144" y="186"/>
                    <a:pt x="145" y="186"/>
                    <a:pt x="145" y="185"/>
                  </a:cubicBezTo>
                  <a:cubicBezTo>
                    <a:pt x="145" y="185"/>
                    <a:pt x="145" y="185"/>
                    <a:pt x="145" y="185"/>
                  </a:cubicBezTo>
                  <a:cubicBezTo>
                    <a:pt x="146" y="186"/>
                    <a:pt x="147" y="187"/>
                    <a:pt x="148" y="186"/>
                  </a:cubicBezTo>
                  <a:cubicBezTo>
                    <a:pt x="150" y="185"/>
                    <a:pt x="152" y="185"/>
                    <a:pt x="154" y="184"/>
                  </a:cubicBezTo>
                  <a:cubicBezTo>
                    <a:pt x="155" y="183"/>
                    <a:pt x="156" y="183"/>
                    <a:pt x="157" y="182"/>
                  </a:cubicBezTo>
                  <a:cubicBezTo>
                    <a:pt x="159" y="181"/>
                    <a:pt x="160" y="182"/>
                    <a:pt x="162" y="181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3" y="181"/>
                    <a:pt x="163" y="181"/>
                  </a:cubicBezTo>
                  <a:cubicBezTo>
                    <a:pt x="163" y="181"/>
                    <a:pt x="163" y="180"/>
                    <a:pt x="163" y="180"/>
                  </a:cubicBezTo>
                  <a:cubicBezTo>
                    <a:pt x="163" y="180"/>
                    <a:pt x="163" y="180"/>
                    <a:pt x="162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2" y="181"/>
                    <a:pt x="162" y="181"/>
                    <a:pt x="161" y="180"/>
                  </a:cubicBezTo>
                  <a:cubicBezTo>
                    <a:pt x="161" y="180"/>
                    <a:pt x="161" y="181"/>
                    <a:pt x="160" y="180"/>
                  </a:cubicBezTo>
                  <a:cubicBezTo>
                    <a:pt x="160" y="180"/>
                    <a:pt x="161" y="180"/>
                    <a:pt x="161" y="180"/>
                  </a:cubicBezTo>
                  <a:cubicBezTo>
                    <a:pt x="163" y="179"/>
                    <a:pt x="164" y="180"/>
                    <a:pt x="165" y="180"/>
                  </a:cubicBezTo>
                  <a:cubicBezTo>
                    <a:pt x="166" y="180"/>
                    <a:pt x="168" y="180"/>
                    <a:pt x="167" y="179"/>
                  </a:cubicBezTo>
                  <a:cubicBezTo>
                    <a:pt x="167" y="178"/>
                    <a:pt x="168" y="178"/>
                    <a:pt x="168" y="178"/>
                  </a:cubicBezTo>
                  <a:cubicBezTo>
                    <a:pt x="170" y="178"/>
                    <a:pt x="171" y="177"/>
                    <a:pt x="172" y="177"/>
                  </a:cubicBezTo>
                  <a:cubicBezTo>
                    <a:pt x="174" y="176"/>
                    <a:pt x="175" y="175"/>
                    <a:pt x="177" y="175"/>
                  </a:cubicBezTo>
                  <a:cubicBezTo>
                    <a:pt x="178" y="175"/>
                    <a:pt x="179" y="174"/>
                    <a:pt x="179" y="173"/>
                  </a:cubicBezTo>
                  <a:cubicBezTo>
                    <a:pt x="179" y="172"/>
                    <a:pt x="180" y="172"/>
                    <a:pt x="180" y="173"/>
                  </a:cubicBezTo>
                  <a:cubicBezTo>
                    <a:pt x="182" y="174"/>
                    <a:pt x="183" y="173"/>
                    <a:pt x="185" y="173"/>
                  </a:cubicBezTo>
                  <a:cubicBezTo>
                    <a:pt x="187" y="172"/>
                    <a:pt x="189" y="171"/>
                    <a:pt x="191" y="170"/>
                  </a:cubicBezTo>
                  <a:cubicBezTo>
                    <a:pt x="192" y="170"/>
                    <a:pt x="192" y="170"/>
                    <a:pt x="193" y="170"/>
                  </a:cubicBezTo>
                  <a:cubicBezTo>
                    <a:pt x="194" y="171"/>
                    <a:pt x="194" y="172"/>
                    <a:pt x="195" y="171"/>
                  </a:cubicBezTo>
                  <a:cubicBezTo>
                    <a:pt x="196" y="171"/>
                    <a:pt x="196" y="171"/>
                    <a:pt x="197" y="171"/>
                  </a:cubicBezTo>
                  <a:cubicBezTo>
                    <a:pt x="197" y="171"/>
                    <a:pt x="197" y="171"/>
                    <a:pt x="197" y="171"/>
                  </a:cubicBezTo>
                  <a:cubicBezTo>
                    <a:pt x="197" y="171"/>
                    <a:pt x="198" y="171"/>
                    <a:pt x="197" y="172"/>
                  </a:cubicBezTo>
                  <a:cubicBezTo>
                    <a:pt x="197" y="172"/>
                    <a:pt x="197" y="172"/>
                    <a:pt x="196" y="172"/>
                  </a:cubicBezTo>
                  <a:cubicBezTo>
                    <a:pt x="196" y="172"/>
                    <a:pt x="195" y="173"/>
                    <a:pt x="195" y="174"/>
                  </a:cubicBezTo>
                  <a:cubicBezTo>
                    <a:pt x="197" y="176"/>
                    <a:pt x="195" y="175"/>
                    <a:pt x="194" y="175"/>
                  </a:cubicBezTo>
                  <a:cubicBezTo>
                    <a:pt x="193" y="175"/>
                    <a:pt x="191" y="175"/>
                    <a:pt x="190" y="177"/>
                  </a:cubicBezTo>
                  <a:cubicBezTo>
                    <a:pt x="190" y="177"/>
                    <a:pt x="190" y="177"/>
                    <a:pt x="190" y="177"/>
                  </a:cubicBezTo>
                  <a:cubicBezTo>
                    <a:pt x="188" y="176"/>
                    <a:pt x="188" y="177"/>
                    <a:pt x="187" y="177"/>
                  </a:cubicBezTo>
                  <a:cubicBezTo>
                    <a:pt x="183" y="179"/>
                    <a:pt x="179" y="179"/>
                    <a:pt x="176" y="182"/>
                  </a:cubicBezTo>
                  <a:cubicBezTo>
                    <a:pt x="175" y="182"/>
                    <a:pt x="175" y="183"/>
                    <a:pt x="174" y="183"/>
                  </a:cubicBezTo>
                  <a:cubicBezTo>
                    <a:pt x="174" y="183"/>
                    <a:pt x="173" y="183"/>
                    <a:pt x="173" y="183"/>
                  </a:cubicBezTo>
                  <a:cubicBezTo>
                    <a:pt x="173" y="184"/>
                    <a:pt x="174" y="184"/>
                    <a:pt x="174" y="184"/>
                  </a:cubicBezTo>
                  <a:cubicBezTo>
                    <a:pt x="175" y="184"/>
                    <a:pt x="175" y="184"/>
                    <a:pt x="176" y="183"/>
                  </a:cubicBezTo>
                  <a:cubicBezTo>
                    <a:pt x="179" y="181"/>
                    <a:pt x="182" y="181"/>
                    <a:pt x="185" y="179"/>
                  </a:cubicBezTo>
                  <a:cubicBezTo>
                    <a:pt x="187" y="179"/>
                    <a:pt x="188" y="179"/>
                    <a:pt x="190" y="179"/>
                  </a:cubicBezTo>
                  <a:cubicBezTo>
                    <a:pt x="194" y="177"/>
                    <a:pt x="198" y="176"/>
                    <a:pt x="202" y="174"/>
                  </a:cubicBezTo>
                  <a:cubicBezTo>
                    <a:pt x="202" y="174"/>
                    <a:pt x="202" y="174"/>
                    <a:pt x="203" y="174"/>
                  </a:cubicBezTo>
                  <a:cubicBezTo>
                    <a:pt x="203" y="175"/>
                    <a:pt x="204" y="174"/>
                    <a:pt x="205" y="174"/>
                  </a:cubicBezTo>
                  <a:cubicBezTo>
                    <a:pt x="206" y="175"/>
                    <a:pt x="207" y="174"/>
                    <a:pt x="208" y="174"/>
                  </a:cubicBezTo>
                  <a:cubicBezTo>
                    <a:pt x="208" y="174"/>
                    <a:pt x="209" y="174"/>
                    <a:pt x="209" y="175"/>
                  </a:cubicBezTo>
                  <a:cubicBezTo>
                    <a:pt x="209" y="175"/>
                    <a:pt x="208" y="175"/>
                    <a:pt x="208" y="175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08" y="176"/>
                    <a:pt x="209" y="177"/>
                    <a:pt x="210" y="176"/>
                  </a:cubicBezTo>
                  <a:cubicBezTo>
                    <a:pt x="210" y="175"/>
                    <a:pt x="210" y="174"/>
                    <a:pt x="211" y="173"/>
                  </a:cubicBezTo>
                  <a:cubicBezTo>
                    <a:pt x="211" y="173"/>
                    <a:pt x="210" y="173"/>
                    <a:pt x="210" y="173"/>
                  </a:cubicBezTo>
                  <a:cubicBezTo>
                    <a:pt x="209" y="172"/>
                    <a:pt x="208" y="172"/>
                    <a:pt x="207" y="173"/>
                  </a:cubicBezTo>
                  <a:cubicBezTo>
                    <a:pt x="207" y="173"/>
                    <a:pt x="206" y="173"/>
                    <a:pt x="206" y="173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8" y="171"/>
                    <a:pt x="209" y="170"/>
                    <a:pt x="211" y="170"/>
                  </a:cubicBezTo>
                  <a:cubicBezTo>
                    <a:pt x="213" y="170"/>
                    <a:pt x="215" y="169"/>
                    <a:pt x="218" y="168"/>
                  </a:cubicBezTo>
                  <a:cubicBezTo>
                    <a:pt x="219" y="168"/>
                    <a:pt x="219" y="168"/>
                    <a:pt x="220" y="167"/>
                  </a:cubicBezTo>
                  <a:cubicBezTo>
                    <a:pt x="220" y="167"/>
                    <a:pt x="220" y="167"/>
                    <a:pt x="220" y="167"/>
                  </a:cubicBezTo>
                  <a:cubicBezTo>
                    <a:pt x="220" y="167"/>
                    <a:pt x="220" y="167"/>
                    <a:pt x="220" y="167"/>
                  </a:cubicBezTo>
                  <a:cubicBezTo>
                    <a:pt x="218" y="166"/>
                    <a:pt x="216" y="165"/>
                    <a:pt x="213" y="166"/>
                  </a:cubicBezTo>
                  <a:cubicBezTo>
                    <a:pt x="213" y="166"/>
                    <a:pt x="212" y="166"/>
                    <a:pt x="212" y="166"/>
                  </a:cubicBezTo>
                  <a:cubicBezTo>
                    <a:pt x="212" y="167"/>
                    <a:pt x="213" y="166"/>
                    <a:pt x="213" y="167"/>
                  </a:cubicBezTo>
                  <a:cubicBezTo>
                    <a:pt x="214" y="167"/>
                    <a:pt x="214" y="166"/>
                    <a:pt x="214" y="167"/>
                  </a:cubicBezTo>
                  <a:cubicBezTo>
                    <a:pt x="214" y="167"/>
                    <a:pt x="214" y="167"/>
                    <a:pt x="213" y="168"/>
                  </a:cubicBezTo>
                  <a:cubicBezTo>
                    <a:pt x="213" y="168"/>
                    <a:pt x="212" y="168"/>
                    <a:pt x="212" y="168"/>
                  </a:cubicBezTo>
                  <a:cubicBezTo>
                    <a:pt x="211" y="167"/>
                    <a:pt x="209" y="168"/>
                    <a:pt x="208" y="167"/>
                  </a:cubicBezTo>
                  <a:cubicBezTo>
                    <a:pt x="207" y="167"/>
                    <a:pt x="207" y="167"/>
                    <a:pt x="207" y="168"/>
                  </a:cubicBezTo>
                  <a:cubicBezTo>
                    <a:pt x="207" y="169"/>
                    <a:pt x="207" y="169"/>
                    <a:pt x="208" y="168"/>
                  </a:cubicBezTo>
                  <a:cubicBezTo>
                    <a:pt x="209" y="168"/>
                    <a:pt x="210" y="168"/>
                    <a:pt x="211" y="168"/>
                  </a:cubicBezTo>
                  <a:cubicBezTo>
                    <a:pt x="211" y="168"/>
                    <a:pt x="212" y="168"/>
                    <a:pt x="212" y="169"/>
                  </a:cubicBezTo>
                  <a:cubicBezTo>
                    <a:pt x="212" y="169"/>
                    <a:pt x="212" y="169"/>
                    <a:pt x="212" y="169"/>
                  </a:cubicBezTo>
                  <a:cubicBezTo>
                    <a:pt x="211" y="170"/>
                    <a:pt x="211" y="170"/>
                    <a:pt x="210" y="170"/>
                  </a:cubicBezTo>
                  <a:cubicBezTo>
                    <a:pt x="209" y="170"/>
                    <a:pt x="207" y="170"/>
                    <a:pt x="205" y="169"/>
                  </a:cubicBezTo>
                  <a:cubicBezTo>
                    <a:pt x="205" y="169"/>
                    <a:pt x="204" y="170"/>
                    <a:pt x="204" y="169"/>
                  </a:cubicBezTo>
                  <a:cubicBezTo>
                    <a:pt x="204" y="169"/>
                    <a:pt x="205" y="169"/>
                    <a:pt x="205" y="169"/>
                  </a:cubicBezTo>
                  <a:cubicBezTo>
                    <a:pt x="205" y="169"/>
                    <a:pt x="206" y="169"/>
                    <a:pt x="206" y="168"/>
                  </a:cubicBezTo>
                  <a:cubicBezTo>
                    <a:pt x="206" y="168"/>
                    <a:pt x="205" y="168"/>
                    <a:pt x="205" y="168"/>
                  </a:cubicBezTo>
                  <a:cubicBezTo>
                    <a:pt x="204" y="168"/>
                    <a:pt x="202" y="168"/>
                    <a:pt x="201" y="169"/>
                  </a:cubicBezTo>
                  <a:cubicBezTo>
                    <a:pt x="200" y="169"/>
                    <a:pt x="199" y="169"/>
                    <a:pt x="199" y="169"/>
                  </a:cubicBezTo>
                  <a:cubicBezTo>
                    <a:pt x="198" y="167"/>
                    <a:pt x="197" y="168"/>
                    <a:pt x="196" y="169"/>
                  </a:cubicBezTo>
                  <a:cubicBezTo>
                    <a:pt x="196" y="169"/>
                    <a:pt x="195" y="169"/>
                    <a:pt x="195" y="170"/>
                  </a:cubicBezTo>
                  <a:cubicBezTo>
                    <a:pt x="195" y="170"/>
                    <a:pt x="194" y="170"/>
                    <a:pt x="193" y="170"/>
                  </a:cubicBezTo>
                  <a:cubicBezTo>
                    <a:pt x="193" y="169"/>
                    <a:pt x="194" y="169"/>
                    <a:pt x="194" y="169"/>
                  </a:cubicBezTo>
                  <a:cubicBezTo>
                    <a:pt x="194" y="169"/>
                    <a:pt x="195" y="169"/>
                    <a:pt x="195" y="169"/>
                  </a:cubicBezTo>
                  <a:cubicBezTo>
                    <a:pt x="195" y="169"/>
                    <a:pt x="195" y="169"/>
                    <a:pt x="195" y="168"/>
                  </a:cubicBezTo>
                  <a:cubicBezTo>
                    <a:pt x="195" y="168"/>
                    <a:pt x="195" y="168"/>
                    <a:pt x="194" y="168"/>
                  </a:cubicBezTo>
                  <a:cubicBezTo>
                    <a:pt x="194" y="168"/>
                    <a:pt x="194" y="168"/>
                    <a:pt x="194" y="168"/>
                  </a:cubicBezTo>
                  <a:cubicBezTo>
                    <a:pt x="193" y="168"/>
                    <a:pt x="193" y="168"/>
                    <a:pt x="193" y="168"/>
                  </a:cubicBezTo>
                  <a:cubicBezTo>
                    <a:pt x="192" y="167"/>
                    <a:pt x="193" y="167"/>
                    <a:pt x="193" y="167"/>
                  </a:cubicBezTo>
                  <a:cubicBezTo>
                    <a:pt x="194" y="165"/>
                    <a:pt x="195" y="166"/>
                    <a:pt x="196" y="165"/>
                  </a:cubicBezTo>
                  <a:cubicBezTo>
                    <a:pt x="198" y="164"/>
                    <a:pt x="199" y="163"/>
                    <a:pt x="201" y="163"/>
                  </a:cubicBezTo>
                  <a:cubicBezTo>
                    <a:pt x="204" y="162"/>
                    <a:pt x="207" y="161"/>
                    <a:pt x="209" y="160"/>
                  </a:cubicBezTo>
                  <a:cubicBezTo>
                    <a:pt x="214" y="158"/>
                    <a:pt x="218" y="157"/>
                    <a:pt x="223" y="155"/>
                  </a:cubicBezTo>
                  <a:cubicBezTo>
                    <a:pt x="224" y="155"/>
                    <a:pt x="224" y="155"/>
                    <a:pt x="224" y="155"/>
                  </a:cubicBezTo>
                  <a:cubicBezTo>
                    <a:pt x="224" y="154"/>
                    <a:pt x="223" y="155"/>
                    <a:pt x="223" y="155"/>
                  </a:cubicBezTo>
                  <a:cubicBezTo>
                    <a:pt x="222" y="154"/>
                    <a:pt x="220" y="155"/>
                    <a:pt x="219" y="155"/>
                  </a:cubicBezTo>
                  <a:cubicBezTo>
                    <a:pt x="219" y="156"/>
                    <a:pt x="218" y="156"/>
                    <a:pt x="218" y="155"/>
                  </a:cubicBezTo>
                  <a:cubicBezTo>
                    <a:pt x="217" y="154"/>
                    <a:pt x="217" y="155"/>
                    <a:pt x="216" y="155"/>
                  </a:cubicBezTo>
                  <a:cubicBezTo>
                    <a:pt x="215" y="155"/>
                    <a:pt x="214" y="157"/>
                    <a:pt x="213" y="157"/>
                  </a:cubicBezTo>
                  <a:cubicBezTo>
                    <a:pt x="210" y="157"/>
                    <a:pt x="206" y="159"/>
                    <a:pt x="203" y="159"/>
                  </a:cubicBezTo>
                  <a:cubicBezTo>
                    <a:pt x="202" y="158"/>
                    <a:pt x="202" y="158"/>
                    <a:pt x="202" y="157"/>
                  </a:cubicBezTo>
                  <a:cubicBezTo>
                    <a:pt x="202" y="156"/>
                    <a:pt x="202" y="156"/>
                    <a:pt x="201" y="156"/>
                  </a:cubicBezTo>
                  <a:cubicBezTo>
                    <a:pt x="198" y="155"/>
                    <a:pt x="196" y="157"/>
                    <a:pt x="194" y="158"/>
                  </a:cubicBezTo>
                  <a:cubicBezTo>
                    <a:pt x="194" y="158"/>
                    <a:pt x="194" y="159"/>
                    <a:pt x="195" y="158"/>
                  </a:cubicBezTo>
                  <a:cubicBezTo>
                    <a:pt x="194" y="159"/>
                    <a:pt x="194" y="159"/>
                    <a:pt x="193" y="159"/>
                  </a:cubicBezTo>
                  <a:cubicBezTo>
                    <a:pt x="193" y="159"/>
                    <a:pt x="191" y="158"/>
                    <a:pt x="191" y="160"/>
                  </a:cubicBezTo>
                  <a:cubicBezTo>
                    <a:pt x="191" y="161"/>
                    <a:pt x="190" y="161"/>
                    <a:pt x="189" y="161"/>
                  </a:cubicBezTo>
                  <a:cubicBezTo>
                    <a:pt x="189" y="161"/>
                    <a:pt x="188" y="161"/>
                    <a:pt x="187" y="162"/>
                  </a:cubicBezTo>
                  <a:cubicBezTo>
                    <a:pt x="187" y="163"/>
                    <a:pt x="186" y="163"/>
                    <a:pt x="184" y="163"/>
                  </a:cubicBezTo>
                  <a:cubicBezTo>
                    <a:pt x="184" y="163"/>
                    <a:pt x="184" y="163"/>
                    <a:pt x="184" y="163"/>
                  </a:cubicBezTo>
                  <a:cubicBezTo>
                    <a:pt x="184" y="163"/>
                    <a:pt x="184" y="163"/>
                    <a:pt x="184" y="163"/>
                  </a:cubicBezTo>
                  <a:cubicBezTo>
                    <a:pt x="183" y="163"/>
                    <a:pt x="181" y="163"/>
                    <a:pt x="180" y="165"/>
                  </a:cubicBezTo>
                  <a:cubicBezTo>
                    <a:pt x="180" y="165"/>
                    <a:pt x="179" y="166"/>
                    <a:pt x="179" y="164"/>
                  </a:cubicBezTo>
                  <a:cubicBezTo>
                    <a:pt x="178" y="164"/>
                    <a:pt x="178" y="163"/>
                    <a:pt x="178" y="163"/>
                  </a:cubicBezTo>
                  <a:cubicBezTo>
                    <a:pt x="177" y="164"/>
                    <a:pt x="177" y="164"/>
                    <a:pt x="177" y="165"/>
                  </a:cubicBezTo>
                  <a:cubicBezTo>
                    <a:pt x="178" y="165"/>
                    <a:pt x="178" y="166"/>
                    <a:pt x="178" y="166"/>
                  </a:cubicBezTo>
                  <a:cubicBezTo>
                    <a:pt x="178" y="167"/>
                    <a:pt x="178" y="167"/>
                    <a:pt x="177" y="167"/>
                  </a:cubicBezTo>
                  <a:cubicBezTo>
                    <a:pt x="177" y="167"/>
                    <a:pt x="177" y="167"/>
                    <a:pt x="177" y="167"/>
                  </a:cubicBezTo>
                  <a:cubicBezTo>
                    <a:pt x="177" y="165"/>
                    <a:pt x="177" y="165"/>
                    <a:pt x="176" y="166"/>
                  </a:cubicBezTo>
                  <a:cubicBezTo>
                    <a:pt x="176" y="166"/>
                    <a:pt x="175" y="167"/>
                    <a:pt x="175" y="166"/>
                  </a:cubicBezTo>
                  <a:cubicBezTo>
                    <a:pt x="175" y="166"/>
                    <a:pt x="175" y="166"/>
                    <a:pt x="175" y="166"/>
                  </a:cubicBezTo>
                  <a:cubicBezTo>
                    <a:pt x="175" y="166"/>
                    <a:pt x="175" y="165"/>
                    <a:pt x="175" y="165"/>
                  </a:cubicBezTo>
                  <a:cubicBezTo>
                    <a:pt x="174" y="165"/>
                    <a:pt x="174" y="165"/>
                    <a:pt x="173" y="166"/>
                  </a:cubicBezTo>
                  <a:cubicBezTo>
                    <a:pt x="173" y="168"/>
                    <a:pt x="170" y="169"/>
                    <a:pt x="168" y="168"/>
                  </a:cubicBezTo>
                  <a:cubicBezTo>
                    <a:pt x="168" y="168"/>
                    <a:pt x="167" y="168"/>
                    <a:pt x="167" y="169"/>
                  </a:cubicBezTo>
                  <a:cubicBezTo>
                    <a:pt x="167" y="171"/>
                    <a:pt x="165" y="170"/>
                    <a:pt x="163" y="171"/>
                  </a:cubicBezTo>
                  <a:cubicBezTo>
                    <a:pt x="162" y="171"/>
                    <a:pt x="161" y="172"/>
                    <a:pt x="160" y="173"/>
                  </a:cubicBezTo>
                  <a:cubicBezTo>
                    <a:pt x="160" y="174"/>
                    <a:pt x="160" y="174"/>
                    <a:pt x="160" y="174"/>
                  </a:cubicBezTo>
                  <a:close/>
                  <a:moveTo>
                    <a:pt x="196" y="139"/>
                  </a:moveTo>
                  <a:cubicBezTo>
                    <a:pt x="196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6" y="139"/>
                  </a:cubicBezTo>
                  <a:cubicBezTo>
                    <a:pt x="196" y="139"/>
                    <a:pt x="197" y="139"/>
                    <a:pt x="197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6" y="138"/>
                    <a:pt x="196" y="139"/>
                    <a:pt x="196" y="139"/>
                  </a:cubicBezTo>
                  <a:close/>
                  <a:moveTo>
                    <a:pt x="109" y="86"/>
                  </a:moveTo>
                  <a:cubicBezTo>
                    <a:pt x="109" y="86"/>
                    <a:pt x="109" y="86"/>
                    <a:pt x="108" y="86"/>
                  </a:cubicBezTo>
                  <a:cubicBezTo>
                    <a:pt x="108" y="86"/>
                    <a:pt x="108" y="87"/>
                    <a:pt x="108" y="87"/>
                  </a:cubicBezTo>
                  <a:cubicBezTo>
                    <a:pt x="109" y="87"/>
                    <a:pt x="109" y="86"/>
                    <a:pt x="109" y="86"/>
                  </a:cubicBezTo>
                  <a:cubicBezTo>
                    <a:pt x="110" y="86"/>
                    <a:pt x="110" y="86"/>
                    <a:pt x="110" y="85"/>
                  </a:cubicBezTo>
                  <a:cubicBezTo>
                    <a:pt x="110" y="85"/>
                    <a:pt x="110" y="85"/>
                    <a:pt x="110" y="85"/>
                  </a:cubicBezTo>
                  <a:cubicBezTo>
                    <a:pt x="110" y="85"/>
                    <a:pt x="109" y="85"/>
                    <a:pt x="109" y="86"/>
                  </a:cubicBezTo>
                  <a:close/>
                  <a:moveTo>
                    <a:pt x="338" y="133"/>
                  </a:moveTo>
                  <a:cubicBezTo>
                    <a:pt x="338" y="133"/>
                    <a:pt x="338" y="133"/>
                    <a:pt x="337" y="133"/>
                  </a:cubicBezTo>
                  <a:cubicBezTo>
                    <a:pt x="337" y="134"/>
                    <a:pt x="338" y="134"/>
                    <a:pt x="338" y="134"/>
                  </a:cubicBezTo>
                  <a:cubicBezTo>
                    <a:pt x="338" y="134"/>
                    <a:pt x="338" y="133"/>
                    <a:pt x="338" y="133"/>
                  </a:cubicBezTo>
                  <a:cubicBezTo>
                    <a:pt x="338" y="134"/>
                    <a:pt x="339" y="134"/>
                    <a:pt x="339" y="133"/>
                  </a:cubicBezTo>
                  <a:cubicBezTo>
                    <a:pt x="339" y="133"/>
                    <a:pt x="339" y="133"/>
                    <a:pt x="339" y="133"/>
                  </a:cubicBezTo>
                  <a:cubicBezTo>
                    <a:pt x="339" y="133"/>
                    <a:pt x="339" y="133"/>
                    <a:pt x="338" y="133"/>
                  </a:cubicBezTo>
                  <a:close/>
                  <a:moveTo>
                    <a:pt x="91" y="75"/>
                  </a:moveTo>
                  <a:cubicBezTo>
                    <a:pt x="91" y="75"/>
                    <a:pt x="91" y="75"/>
                    <a:pt x="91" y="75"/>
                  </a:cubicBezTo>
                  <a:cubicBezTo>
                    <a:pt x="91" y="75"/>
                    <a:pt x="91" y="75"/>
                    <a:pt x="91" y="75"/>
                  </a:cubicBezTo>
                  <a:cubicBezTo>
                    <a:pt x="91" y="75"/>
                    <a:pt x="90" y="74"/>
                    <a:pt x="90" y="74"/>
                  </a:cubicBezTo>
                  <a:cubicBezTo>
                    <a:pt x="90" y="74"/>
                    <a:pt x="89" y="74"/>
                    <a:pt x="89" y="74"/>
                  </a:cubicBezTo>
                  <a:cubicBezTo>
                    <a:pt x="90" y="75"/>
                    <a:pt x="90" y="75"/>
                    <a:pt x="91" y="75"/>
                  </a:cubicBezTo>
                  <a:cubicBezTo>
                    <a:pt x="91" y="75"/>
                    <a:pt x="91" y="75"/>
                    <a:pt x="91" y="75"/>
                  </a:cubicBezTo>
                  <a:close/>
                  <a:moveTo>
                    <a:pt x="268" y="150"/>
                  </a:moveTo>
                  <a:cubicBezTo>
                    <a:pt x="268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8" y="150"/>
                    <a:pt x="268" y="150"/>
                  </a:cubicBezTo>
                  <a:cubicBezTo>
                    <a:pt x="268" y="151"/>
                    <a:pt x="269" y="151"/>
                    <a:pt x="269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69" y="150"/>
                    <a:pt x="269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lose/>
                  <a:moveTo>
                    <a:pt x="299" y="174"/>
                  </a:moveTo>
                  <a:cubicBezTo>
                    <a:pt x="299" y="174"/>
                    <a:pt x="299" y="174"/>
                    <a:pt x="300" y="174"/>
                  </a:cubicBezTo>
                  <a:cubicBezTo>
                    <a:pt x="300" y="174"/>
                    <a:pt x="300" y="174"/>
                    <a:pt x="300" y="174"/>
                  </a:cubicBezTo>
                  <a:cubicBezTo>
                    <a:pt x="299" y="174"/>
                    <a:pt x="299" y="174"/>
                    <a:pt x="299" y="174"/>
                  </a:cubicBezTo>
                  <a:cubicBezTo>
                    <a:pt x="298" y="173"/>
                    <a:pt x="298" y="173"/>
                    <a:pt x="297" y="174"/>
                  </a:cubicBezTo>
                  <a:cubicBezTo>
                    <a:pt x="297" y="174"/>
                    <a:pt x="297" y="174"/>
                    <a:pt x="297" y="174"/>
                  </a:cubicBezTo>
                  <a:cubicBezTo>
                    <a:pt x="298" y="174"/>
                    <a:pt x="298" y="174"/>
                    <a:pt x="299" y="174"/>
                  </a:cubicBezTo>
                  <a:cubicBezTo>
                    <a:pt x="299" y="174"/>
                    <a:pt x="299" y="174"/>
                    <a:pt x="299" y="174"/>
                  </a:cubicBezTo>
                  <a:close/>
                  <a:moveTo>
                    <a:pt x="193" y="95"/>
                  </a:moveTo>
                  <a:cubicBezTo>
                    <a:pt x="193" y="95"/>
                    <a:pt x="194" y="95"/>
                    <a:pt x="194" y="95"/>
                  </a:cubicBezTo>
                  <a:cubicBezTo>
                    <a:pt x="194" y="95"/>
                    <a:pt x="194" y="94"/>
                    <a:pt x="194" y="94"/>
                  </a:cubicBezTo>
                  <a:cubicBezTo>
                    <a:pt x="193" y="94"/>
                    <a:pt x="193" y="95"/>
                    <a:pt x="193" y="95"/>
                  </a:cubicBezTo>
                  <a:cubicBezTo>
                    <a:pt x="192" y="94"/>
                    <a:pt x="192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2" y="96"/>
                    <a:pt x="193" y="95"/>
                    <a:pt x="193" y="95"/>
                  </a:cubicBezTo>
                  <a:close/>
                  <a:moveTo>
                    <a:pt x="319" y="9"/>
                  </a:moveTo>
                  <a:cubicBezTo>
                    <a:pt x="320" y="9"/>
                    <a:pt x="320" y="9"/>
                    <a:pt x="320" y="9"/>
                  </a:cubicBezTo>
                  <a:cubicBezTo>
                    <a:pt x="321" y="9"/>
                    <a:pt x="320" y="9"/>
                    <a:pt x="320" y="9"/>
                  </a:cubicBezTo>
                  <a:cubicBezTo>
                    <a:pt x="320" y="8"/>
                    <a:pt x="320" y="8"/>
                    <a:pt x="319" y="9"/>
                  </a:cubicBezTo>
                  <a:cubicBezTo>
                    <a:pt x="319" y="7"/>
                    <a:pt x="318" y="9"/>
                    <a:pt x="317" y="8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18" y="9"/>
                    <a:pt x="319" y="9"/>
                    <a:pt x="319" y="9"/>
                  </a:cubicBezTo>
                  <a:close/>
                  <a:moveTo>
                    <a:pt x="341" y="134"/>
                  </a:moveTo>
                  <a:cubicBezTo>
                    <a:pt x="341" y="133"/>
                    <a:pt x="341" y="133"/>
                    <a:pt x="341" y="133"/>
                  </a:cubicBezTo>
                  <a:cubicBezTo>
                    <a:pt x="341" y="133"/>
                    <a:pt x="340" y="133"/>
                    <a:pt x="340" y="133"/>
                  </a:cubicBezTo>
                  <a:cubicBezTo>
                    <a:pt x="340" y="134"/>
                    <a:pt x="341" y="133"/>
                    <a:pt x="341" y="134"/>
                  </a:cubicBezTo>
                  <a:cubicBezTo>
                    <a:pt x="341" y="134"/>
                    <a:pt x="341" y="134"/>
                    <a:pt x="341" y="134"/>
                  </a:cubicBezTo>
                  <a:cubicBezTo>
                    <a:pt x="342" y="134"/>
                    <a:pt x="343" y="132"/>
                    <a:pt x="344" y="132"/>
                  </a:cubicBezTo>
                  <a:cubicBezTo>
                    <a:pt x="344" y="132"/>
                    <a:pt x="344" y="132"/>
                    <a:pt x="344" y="131"/>
                  </a:cubicBezTo>
                  <a:cubicBezTo>
                    <a:pt x="344" y="131"/>
                    <a:pt x="343" y="131"/>
                    <a:pt x="343" y="131"/>
                  </a:cubicBezTo>
                  <a:cubicBezTo>
                    <a:pt x="342" y="132"/>
                    <a:pt x="342" y="133"/>
                    <a:pt x="341" y="134"/>
                  </a:cubicBezTo>
                  <a:close/>
                  <a:moveTo>
                    <a:pt x="160" y="200"/>
                  </a:moveTo>
                  <a:cubicBezTo>
                    <a:pt x="160" y="200"/>
                    <a:pt x="160" y="200"/>
                    <a:pt x="160" y="200"/>
                  </a:cubicBezTo>
                  <a:cubicBezTo>
                    <a:pt x="160" y="200"/>
                    <a:pt x="160" y="200"/>
                    <a:pt x="160" y="200"/>
                  </a:cubicBezTo>
                  <a:cubicBezTo>
                    <a:pt x="159" y="199"/>
                    <a:pt x="159" y="199"/>
                    <a:pt x="158" y="199"/>
                  </a:cubicBezTo>
                  <a:cubicBezTo>
                    <a:pt x="158" y="199"/>
                    <a:pt x="157" y="199"/>
                    <a:pt x="157" y="200"/>
                  </a:cubicBezTo>
                  <a:cubicBezTo>
                    <a:pt x="157" y="200"/>
                    <a:pt x="157" y="200"/>
                    <a:pt x="157" y="200"/>
                  </a:cubicBezTo>
                  <a:cubicBezTo>
                    <a:pt x="157" y="201"/>
                    <a:pt x="158" y="200"/>
                    <a:pt x="158" y="200"/>
                  </a:cubicBezTo>
                  <a:cubicBezTo>
                    <a:pt x="159" y="200"/>
                    <a:pt x="159" y="200"/>
                    <a:pt x="160" y="200"/>
                  </a:cubicBezTo>
                  <a:close/>
                  <a:moveTo>
                    <a:pt x="206" y="35"/>
                  </a:moveTo>
                  <a:cubicBezTo>
                    <a:pt x="206" y="35"/>
                    <a:pt x="206" y="35"/>
                    <a:pt x="207" y="35"/>
                  </a:cubicBezTo>
                  <a:cubicBezTo>
                    <a:pt x="207" y="35"/>
                    <a:pt x="207" y="35"/>
                    <a:pt x="206" y="35"/>
                  </a:cubicBezTo>
                  <a:cubicBezTo>
                    <a:pt x="206" y="35"/>
                    <a:pt x="206" y="35"/>
                    <a:pt x="206" y="36"/>
                  </a:cubicBezTo>
                  <a:cubicBezTo>
                    <a:pt x="205" y="35"/>
                    <a:pt x="201" y="36"/>
                    <a:pt x="201" y="36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3" y="36"/>
                    <a:pt x="204" y="37"/>
                    <a:pt x="206" y="35"/>
                  </a:cubicBezTo>
                  <a:close/>
                  <a:moveTo>
                    <a:pt x="336" y="168"/>
                  </a:moveTo>
                  <a:cubicBezTo>
                    <a:pt x="336" y="168"/>
                    <a:pt x="336" y="168"/>
                    <a:pt x="336" y="168"/>
                  </a:cubicBezTo>
                  <a:cubicBezTo>
                    <a:pt x="336" y="168"/>
                    <a:pt x="336" y="168"/>
                    <a:pt x="336" y="168"/>
                  </a:cubicBezTo>
                  <a:cubicBezTo>
                    <a:pt x="337" y="169"/>
                    <a:pt x="339" y="169"/>
                    <a:pt x="340" y="169"/>
                  </a:cubicBezTo>
                  <a:cubicBezTo>
                    <a:pt x="340" y="169"/>
                    <a:pt x="340" y="168"/>
                    <a:pt x="340" y="168"/>
                  </a:cubicBezTo>
                  <a:cubicBezTo>
                    <a:pt x="340" y="168"/>
                    <a:pt x="340" y="168"/>
                    <a:pt x="340" y="168"/>
                  </a:cubicBezTo>
                  <a:cubicBezTo>
                    <a:pt x="339" y="168"/>
                    <a:pt x="337" y="167"/>
                    <a:pt x="336" y="168"/>
                  </a:cubicBezTo>
                  <a:close/>
                  <a:moveTo>
                    <a:pt x="40" y="88"/>
                  </a:moveTo>
                  <a:cubicBezTo>
                    <a:pt x="39" y="89"/>
                    <a:pt x="39" y="89"/>
                    <a:pt x="38" y="89"/>
                  </a:cubicBezTo>
                  <a:cubicBezTo>
                    <a:pt x="37" y="90"/>
                    <a:pt x="36" y="90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6" y="92"/>
                    <a:pt x="36" y="91"/>
                  </a:cubicBezTo>
                  <a:cubicBezTo>
                    <a:pt x="37" y="91"/>
                    <a:pt x="39" y="90"/>
                    <a:pt x="40" y="88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41" y="88"/>
                    <a:pt x="41" y="88"/>
                    <a:pt x="42" y="88"/>
                  </a:cubicBezTo>
                  <a:cubicBezTo>
                    <a:pt x="42" y="87"/>
                    <a:pt x="41" y="87"/>
                    <a:pt x="41" y="87"/>
                  </a:cubicBezTo>
                  <a:cubicBezTo>
                    <a:pt x="41" y="87"/>
                    <a:pt x="40" y="88"/>
                    <a:pt x="40" y="88"/>
                  </a:cubicBezTo>
                  <a:cubicBezTo>
                    <a:pt x="40" y="88"/>
                    <a:pt x="40" y="88"/>
                    <a:pt x="40" y="88"/>
                  </a:cubicBezTo>
                  <a:close/>
                  <a:moveTo>
                    <a:pt x="304" y="141"/>
                  </a:moveTo>
                  <a:cubicBezTo>
                    <a:pt x="302" y="141"/>
                    <a:pt x="300" y="142"/>
                    <a:pt x="298" y="142"/>
                  </a:cubicBezTo>
                  <a:cubicBezTo>
                    <a:pt x="297" y="142"/>
                    <a:pt x="297" y="142"/>
                    <a:pt x="297" y="143"/>
                  </a:cubicBezTo>
                  <a:cubicBezTo>
                    <a:pt x="297" y="143"/>
                    <a:pt x="297" y="143"/>
                    <a:pt x="298" y="143"/>
                  </a:cubicBezTo>
                  <a:cubicBezTo>
                    <a:pt x="300" y="143"/>
                    <a:pt x="302" y="142"/>
                    <a:pt x="304" y="141"/>
                  </a:cubicBezTo>
                  <a:cubicBezTo>
                    <a:pt x="305" y="141"/>
                    <a:pt x="306" y="141"/>
                    <a:pt x="307" y="141"/>
                  </a:cubicBezTo>
                  <a:cubicBezTo>
                    <a:pt x="309" y="141"/>
                    <a:pt x="311" y="140"/>
                    <a:pt x="313" y="140"/>
                  </a:cubicBezTo>
                  <a:cubicBezTo>
                    <a:pt x="314" y="140"/>
                    <a:pt x="315" y="141"/>
                    <a:pt x="316" y="140"/>
                  </a:cubicBezTo>
                  <a:cubicBezTo>
                    <a:pt x="317" y="140"/>
                    <a:pt x="318" y="140"/>
                    <a:pt x="318" y="139"/>
                  </a:cubicBezTo>
                  <a:cubicBezTo>
                    <a:pt x="317" y="139"/>
                    <a:pt x="317" y="139"/>
                    <a:pt x="316" y="139"/>
                  </a:cubicBezTo>
                  <a:cubicBezTo>
                    <a:pt x="316" y="139"/>
                    <a:pt x="316" y="139"/>
                    <a:pt x="315" y="139"/>
                  </a:cubicBezTo>
                  <a:cubicBezTo>
                    <a:pt x="314" y="139"/>
                    <a:pt x="313" y="138"/>
                    <a:pt x="311" y="139"/>
                  </a:cubicBezTo>
                  <a:cubicBezTo>
                    <a:pt x="311" y="140"/>
                    <a:pt x="310" y="140"/>
                    <a:pt x="310" y="139"/>
                  </a:cubicBezTo>
                  <a:cubicBezTo>
                    <a:pt x="309" y="139"/>
                    <a:pt x="309" y="138"/>
                    <a:pt x="308" y="139"/>
                  </a:cubicBezTo>
                  <a:cubicBezTo>
                    <a:pt x="308" y="141"/>
                    <a:pt x="306" y="140"/>
                    <a:pt x="304" y="141"/>
                  </a:cubicBezTo>
                  <a:close/>
                  <a:moveTo>
                    <a:pt x="220" y="163"/>
                  </a:moveTo>
                  <a:cubicBezTo>
                    <a:pt x="220" y="163"/>
                    <a:pt x="220" y="163"/>
                    <a:pt x="220" y="163"/>
                  </a:cubicBezTo>
                  <a:cubicBezTo>
                    <a:pt x="220" y="163"/>
                    <a:pt x="220" y="162"/>
                    <a:pt x="220" y="162"/>
                  </a:cubicBezTo>
                  <a:cubicBezTo>
                    <a:pt x="220" y="163"/>
                    <a:pt x="220" y="163"/>
                    <a:pt x="220" y="163"/>
                  </a:cubicBezTo>
                  <a:cubicBezTo>
                    <a:pt x="220" y="162"/>
                    <a:pt x="220" y="161"/>
                    <a:pt x="221" y="161"/>
                  </a:cubicBezTo>
                  <a:cubicBezTo>
                    <a:pt x="224" y="161"/>
                    <a:pt x="226" y="161"/>
                    <a:pt x="229" y="161"/>
                  </a:cubicBezTo>
                  <a:cubicBezTo>
                    <a:pt x="229" y="160"/>
                    <a:pt x="230" y="160"/>
                    <a:pt x="230" y="160"/>
                  </a:cubicBezTo>
                  <a:cubicBezTo>
                    <a:pt x="230" y="160"/>
                    <a:pt x="230" y="160"/>
                    <a:pt x="230" y="159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28" y="160"/>
                    <a:pt x="226" y="160"/>
                    <a:pt x="225" y="160"/>
                  </a:cubicBezTo>
                  <a:cubicBezTo>
                    <a:pt x="221" y="159"/>
                    <a:pt x="218" y="160"/>
                    <a:pt x="215" y="162"/>
                  </a:cubicBezTo>
                  <a:cubicBezTo>
                    <a:pt x="215" y="162"/>
                    <a:pt x="215" y="162"/>
                    <a:pt x="215" y="162"/>
                  </a:cubicBezTo>
                  <a:cubicBezTo>
                    <a:pt x="215" y="163"/>
                    <a:pt x="215" y="163"/>
                    <a:pt x="215" y="163"/>
                  </a:cubicBezTo>
                  <a:cubicBezTo>
                    <a:pt x="217" y="162"/>
                    <a:pt x="218" y="163"/>
                    <a:pt x="220" y="163"/>
                  </a:cubicBezTo>
                  <a:close/>
                  <a:moveTo>
                    <a:pt x="314" y="171"/>
                  </a:moveTo>
                  <a:cubicBezTo>
                    <a:pt x="312" y="171"/>
                    <a:pt x="311" y="171"/>
                    <a:pt x="310" y="171"/>
                  </a:cubicBezTo>
                  <a:cubicBezTo>
                    <a:pt x="309" y="171"/>
                    <a:pt x="309" y="171"/>
                    <a:pt x="309" y="171"/>
                  </a:cubicBezTo>
                  <a:cubicBezTo>
                    <a:pt x="309" y="171"/>
                    <a:pt x="309" y="172"/>
                    <a:pt x="309" y="172"/>
                  </a:cubicBezTo>
                  <a:cubicBezTo>
                    <a:pt x="310" y="172"/>
                    <a:pt x="311" y="173"/>
                    <a:pt x="312" y="173"/>
                  </a:cubicBezTo>
                  <a:cubicBezTo>
                    <a:pt x="313" y="172"/>
                    <a:pt x="315" y="173"/>
                    <a:pt x="316" y="172"/>
                  </a:cubicBezTo>
                  <a:cubicBezTo>
                    <a:pt x="318" y="172"/>
                    <a:pt x="319" y="172"/>
                    <a:pt x="321" y="171"/>
                  </a:cubicBezTo>
                  <a:cubicBezTo>
                    <a:pt x="321" y="170"/>
                    <a:pt x="322" y="170"/>
                    <a:pt x="322" y="171"/>
                  </a:cubicBezTo>
                  <a:cubicBezTo>
                    <a:pt x="324" y="173"/>
                    <a:pt x="325" y="171"/>
                    <a:pt x="327" y="171"/>
                  </a:cubicBezTo>
                  <a:cubicBezTo>
                    <a:pt x="327" y="171"/>
                    <a:pt x="327" y="170"/>
                    <a:pt x="327" y="170"/>
                  </a:cubicBezTo>
                  <a:cubicBezTo>
                    <a:pt x="327" y="169"/>
                    <a:pt x="327" y="170"/>
                    <a:pt x="327" y="170"/>
                  </a:cubicBezTo>
                  <a:cubicBezTo>
                    <a:pt x="326" y="171"/>
                    <a:pt x="326" y="170"/>
                    <a:pt x="325" y="170"/>
                  </a:cubicBezTo>
                  <a:cubicBezTo>
                    <a:pt x="324" y="169"/>
                    <a:pt x="322" y="169"/>
                    <a:pt x="321" y="170"/>
                  </a:cubicBezTo>
                  <a:cubicBezTo>
                    <a:pt x="319" y="170"/>
                    <a:pt x="316" y="169"/>
                    <a:pt x="314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4" y="171"/>
                    <a:pt x="314" y="171"/>
                    <a:pt x="314" y="171"/>
                  </a:cubicBezTo>
                  <a:close/>
                  <a:moveTo>
                    <a:pt x="180" y="108"/>
                  </a:moveTo>
                  <a:cubicBezTo>
                    <a:pt x="179" y="108"/>
                    <a:pt x="179" y="107"/>
                    <a:pt x="179" y="107"/>
                  </a:cubicBezTo>
                  <a:cubicBezTo>
                    <a:pt x="177" y="108"/>
                    <a:pt x="175" y="107"/>
                    <a:pt x="174" y="109"/>
                  </a:cubicBezTo>
                  <a:cubicBezTo>
                    <a:pt x="174" y="109"/>
                    <a:pt x="173" y="109"/>
                    <a:pt x="173" y="109"/>
                  </a:cubicBezTo>
                  <a:cubicBezTo>
                    <a:pt x="172" y="109"/>
                    <a:pt x="171" y="110"/>
                    <a:pt x="171" y="111"/>
                  </a:cubicBezTo>
                  <a:cubicBezTo>
                    <a:pt x="170" y="111"/>
                    <a:pt x="171" y="111"/>
                    <a:pt x="170" y="111"/>
                  </a:cubicBezTo>
                  <a:cubicBezTo>
                    <a:pt x="168" y="111"/>
                    <a:pt x="167" y="114"/>
                    <a:pt x="164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63" y="114"/>
                    <a:pt x="162" y="114"/>
                    <a:pt x="161" y="115"/>
                  </a:cubicBezTo>
                  <a:cubicBezTo>
                    <a:pt x="160" y="115"/>
                    <a:pt x="160" y="115"/>
                    <a:pt x="160" y="116"/>
                  </a:cubicBezTo>
                  <a:cubicBezTo>
                    <a:pt x="160" y="115"/>
                    <a:pt x="161" y="116"/>
                    <a:pt x="161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4"/>
                    <a:pt x="163" y="115"/>
                  </a:cubicBezTo>
                  <a:cubicBezTo>
                    <a:pt x="164" y="115"/>
                    <a:pt x="165" y="115"/>
                    <a:pt x="166" y="114"/>
                  </a:cubicBezTo>
                  <a:cubicBezTo>
                    <a:pt x="168" y="114"/>
                    <a:pt x="169" y="112"/>
                    <a:pt x="171" y="112"/>
                  </a:cubicBezTo>
                  <a:cubicBezTo>
                    <a:pt x="174" y="112"/>
                    <a:pt x="177" y="110"/>
                    <a:pt x="180" y="108"/>
                  </a:cubicBezTo>
                  <a:cubicBezTo>
                    <a:pt x="181" y="108"/>
                    <a:pt x="181" y="107"/>
                    <a:pt x="182" y="107"/>
                  </a:cubicBezTo>
                  <a:cubicBezTo>
                    <a:pt x="182" y="107"/>
                    <a:pt x="182" y="107"/>
                    <a:pt x="182" y="107"/>
                  </a:cubicBezTo>
                  <a:cubicBezTo>
                    <a:pt x="182" y="107"/>
                    <a:pt x="182" y="107"/>
                    <a:pt x="182" y="107"/>
                  </a:cubicBezTo>
                  <a:cubicBezTo>
                    <a:pt x="181" y="107"/>
                    <a:pt x="180" y="106"/>
                    <a:pt x="180" y="108"/>
                  </a:cubicBezTo>
                  <a:close/>
                  <a:moveTo>
                    <a:pt x="225" y="166"/>
                  </a:moveTo>
                  <a:cubicBezTo>
                    <a:pt x="226" y="166"/>
                    <a:pt x="227" y="164"/>
                    <a:pt x="228" y="165"/>
                  </a:cubicBezTo>
                  <a:cubicBezTo>
                    <a:pt x="229" y="166"/>
                    <a:pt x="230" y="166"/>
                    <a:pt x="230" y="166"/>
                  </a:cubicBezTo>
                  <a:cubicBezTo>
                    <a:pt x="231" y="166"/>
                    <a:pt x="232" y="166"/>
                    <a:pt x="233" y="166"/>
                  </a:cubicBezTo>
                  <a:cubicBezTo>
                    <a:pt x="236" y="167"/>
                    <a:pt x="238" y="166"/>
                    <a:pt x="240" y="165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1" y="165"/>
                    <a:pt x="240" y="165"/>
                    <a:pt x="240" y="165"/>
                  </a:cubicBezTo>
                  <a:cubicBezTo>
                    <a:pt x="239" y="165"/>
                    <a:pt x="237" y="164"/>
                    <a:pt x="235" y="165"/>
                  </a:cubicBezTo>
                  <a:cubicBezTo>
                    <a:pt x="234" y="165"/>
                    <a:pt x="234" y="164"/>
                    <a:pt x="234" y="163"/>
                  </a:cubicBezTo>
                  <a:cubicBezTo>
                    <a:pt x="234" y="163"/>
                    <a:pt x="233" y="163"/>
                    <a:pt x="233" y="163"/>
                  </a:cubicBezTo>
                  <a:cubicBezTo>
                    <a:pt x="230" y="163"/>
                    <a:pt x="227" y="163"/>
                    <a:pt x="224" y="164"/>
                  </a:cubicBezTo>
                  <a:cubicBezTo>
                    <a:pt x="223" y="164"/>
                    <a:pt x="222" y="164"/>
                    <a:pt x="222" y="163"/>
                  </a:cubicBezTo>
                  <a:cubicBezTo>
                    <a:pt x="222" y="163"/>
                    <a:pt x="222" y="162"/>
                    <a:pt x="222" y="163"/>
                  </a:cubicBezTo>
                  <a:cubicBezTo>
                    <a:pt x="221" y="163"/>
                    <a:pt x="221" y="163"/>
                    <a:pt x="221" y="164"/>
                  </a:cubicBezTo>
                  <a:cubicBezTo>
                    <a:pt x="222" y="165"/>
                    <a:pt x="222" y="165"/>
                    <a:pt x="223" y="165"/>
                  </a:cubicBezTo>
                  <a:cubicBezTo>
                    <a:pt x="224" y="164"/>
                    <a:pt x="225" y="165"/>
                    <a:pt x="226" y="165"/>
                  </a:cubicBezTo>
                  <a:cubicBezTo>
                    <a:pt x="226" y="165"/>
                    <a:pt x="224" y="166"/>
                    <a:pt x="225" y="166"/>
                  </a:cubicBezTo>
                  <a:cubicBezTo>
                    <a:pt x="225" y="166"/>
                    <a:pt x="225" y="166"/>
                    <a:pt x="225" y="166"/>
                  </a:cubicBezTo>
                  <a:close/>
                  <a:moveTo>
                    <a:pt x="214" y="95"/>
                  </a:moveTo>
                  <a:cubicBezTo>
                    <a:pt x="213" y="95"/>
                    <a:pt x="213" y="95"/>
                    <a:pt x="213" y="96"/>
                  </a:cubicBezTo>
                  <a:cubicBezTo>
                    <a:pt x="213" y="96"/>
                    <a:pt x="213" y="96"/>
                    <a:pt x="214" y="96"/>
                  </a:cubicBezTo>
                  <a:cubicBezTo>
                    <a:pt x="216" y="96"/>
                    <a:pt x="218" y="95"/>
                    <a:pt x="221" y="95"/>
                  </a:cubicBezTo>
                  <a:cubicBezTo>
                    <a:pt x="222" y="95"/>
                    <a:pt x="224" y="94"/>
                    <a:pt x="224" y="94"/>
                  </a:cubicBezTo>
                  <a:cubicBezTo>
                    <a:pt x="224" y="91"/>
                    <a:pt x="226" y="92"/>
                    <a:pt x="227" y="92"/>
                  </a:cubicBezTo>
                  <a:cubicBezTo>
                    <a:pt x="228" y="93"/>
                    <a:pt x="230" y="93"/>
                    <a:pt x="231" y="93"/>
                  </a:cubicBezTo>
                  <a:cubicBezTo>
                    <a:pt x="232" y="92"/>
                    <a:pt x="233" y="92"/>
                    <a:pt x="233" y="92"/>
                  </a:cubicBezTo>
                  <a:cubicBezTo>
                    <a:pt x="233" y="91"/>
                    <a:pt x="232" y="91"/>
                    <a:pt x="231" y="91"/>
                  </a:cubicBezTo>
                  <a:cubicBezTo>
                    <a:pt x="231" y="91"/>
                    <a:pt x="231" y="91"/>
                    <a:pt x="230" y="91"/>
                  </a:cubicBezTo>
                  <a:cubicBezTo>
                    <a:pt x="229" y="91"/>
                    <a:pt x="227" y="91"/>
                    <a:pt x="225" y="91"/>
                  </a:cubicBezTo>
                  <a:cubicBezTo>
                    <a:pt x="223" y="91"/>
                    <a:pt x="221" y="92"/>
                    <a:pt x="219" y="91"/>
                  </a:cubicBezTo>
                  <a:cubicBezTo>
                    <a:pt x="219" y="91"/>
                    <a:pt x="219" y="91"/>
                    <a:pt x="219" y="91"/>
                  </a:cubicBezTo>
                  <a:cubicBezTo>
                    <a:pt x="219" y="93"/>
                    <a:pt x="217" y="93"/>
                    <a:pt x="216" y="93"/>
                  </a:cubicBezTo>
                  <a:cubicBezTo>
                    <a:pt x="215" y="94"/>
                    <a:pt x="214" y="94"/>
                    <a:pt x="214" y="95"/>
                  </a:cubicBezTo>
                  <a:close/>
                  <a:moveTo>
                    <a:pt x="121" y="62"/>
                  </a:moveTo>
                  <a:cubicBezTo>
                    <a:pt x="124" y="63"/>
                    <a:pt x="126" y="62"/>
                    <a:pt x="129" y="61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9" y="59"/>
                    <a:pt x="130" y="59"/>
                    <a:pt x="131" y="59"/>
                  </a:cubicBezTo>
                  <a:cubicBezTo>
                    <a:pt x="132" y="59"/>
                    <a:pt x="133" y="59"/>
                    <a:pt x="134" y="58"/>
                  </a:cubicBezTo>
                  <a:cubicBezTo>
                    <a:pt x="135" y="58"/>
                    <a:pt x="135" y="58"/>
                    <a:pt x="135" y="59"/>
                  </a:cubicBezTo>
                  <a:cubicBezTo>
                    <a:pt x="135" y="59"/>
                    <a:pt x="135" y="59"/>
                    <a:pt x="134" y="59"/>
                  </a:cubicBezTo>
                  <a:cubicBezTo>
                    <a:pt x="134" y="59"/>
                    <a:pt x="133" y="59"/>
                    <a:pt x="132" y="60"/>
                  </a:cubicBezTo>
                  <a:cubicBezTo>
                    <a:pt x="132" y="60"/>
                    <a:pt x="132" y="60"/>
                    <a:pt x="132" y="60"/>
                  </a:cubicBezTo>
                  <a:cubicBezTo>
                    <a:pt x="132" y="61"/>
                    <a:pt x="132" y="61"/>
                    <a:pt x="132" y="61"/>
                  </a:cubicBezTo>
                  <a:cubicBezTo>
                    <a:pt x="134" y="60"/>
                    <a:pt x="136" y="60"/>
                    <a:pt x="137" y="60"/>
                  </a:cubicBezTo>
                  <a:cubicBezTo>
                    <a:pt x="139" y="59"/>
                    <a:pt x="141" y="59"/>
                    <a:pt x="143" y="58"/>
                  </a:cubicBezTo>
                  <a:cubicBezTo>
                    <a:pt x="145" y="58"/>
                    <a:pt x="147" y="58"/>
                    <a:pt x="147" y="55"/>
                  </a:cubicBezTo>
                  <a:cubicBezTo>
                    <a:pt x="147" y="55"/>
                    <a:pt x="148" y="55"/>
                    <a:pt x="148" y="55"/>
                  </a:cubicBezTo>
                  <a:cubicBezTo>
                    <a:pt x="151" y="54"/>
                    <a:pt x="154" y="53"/>
                    <a:pt x="157" y="51"/>
                  </a:cubicBezTo>
                  <a:cubicBezTo>
                    <a:pt x="159" y="50"/>
                    <a:pt x="161" y="50"/>
                    <a:pt x="164" y="48"/>
                  </a:cubicBezTo>
                  <a:cubicBezTo>
                    <a:pt x="165" y="48"/>
                    <a:pt x="166" y="47"/>
                    <a:pt x="167" y="47"/>
                  </a:cubicBezTo>
                  <a:cubicBezTo>
                    <a:pt x="170" y="46"/>
                    <a:pt x="172" y="44"/>
                    <a:pt x="175" y="43"/>
                  </a:cubicBezTo>
                  <a:cubicBezTo>
                    <a:pt x="179" y="43"/>
                    <a:pt x="182" y="41"/>
                    <a:pt x="186" y="40"/>
                  </a:cubicBezTo>
                  <a:cubicBezTo>
                    <a:pt x="188" y="40"/>
                    <a:pt x="189" y="39"/>
                    <a:pt x="191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2" y="38"/>
                    <a:pt x="192" y="38"/>
                    <a:pt x="191" y="38"/>
                  </a:cubicBezTo>
                  <a:cubicBezTo>
                    <a:pt x="190" y="38"/>
                    <a:pt x="189" y="38"/>
                    <a:pt x="188" y="38"/>
                  </a:cubicBezTo>
                  <a:cubicBezTo>
                    <a:pt x="186" y="39"/>
                    <a:pt x="183" y="39"/>
                    <a:pt x="180" y="40"/>
                  </a:cubicBezTo>
                  <a:cubicBezTo>
                    <a:pt x="178" y="40"/>
                    <a:pt x="176" y="41"/>
                    <a:pt x="174" y="41"/>
                  </a:cubicBezTo>
                  <a:cubicBezTo>
                    <a:pt x="172" y="41"/>
                    <a:pt x="169" y="43"/>
                    <a:pt x="167" y="43"/>
                  </a:cubicBezTo>
                  <a:cubicBezTo>
                    <a:pt x="163" y="44"/>
                    <a:pt x="160" y="45"/>
                    <a:pt x="156" y="47"/>
                  </a:cubicBezTo>
                  <a:cubicBezTo>
                    <a:pt x="154" y="48"/>
                    <a:pt x="151" y="47"/>
                    <a:pt x="149" y="49"/>
                  </a:cubicBezTo>
                  <a:cubicBezTo>
                    <a:pt x="148" y="49"/>
                    <a:pt x="148" y="49"/>
                    <a:pt x="148" y="49"/>
                  </a:cubicBezTo>
                  <a:cubicBezTo>
                    <a:pt x="148" y="50"/>
                    <a:pt x="149" y="49"/>
                    <a:pt x="149" y="49"/>
                  </a:cubicBezTo>
                  <a:cubicBezTo>
                    <a:pt x="149" y="49"/>
                    <a:pt x="150" y="49"/>
                    <a:pt x="150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50"/>
                    <a:pt x="151" y="50"/>
                    <a:pt x="150" y="50"/>
                  </a:cubicBezTo>
                  <a:cubicBezTo>
                    <a:pt x="149" y="51"/>
                    <a:pt x="147" y="50"/>
                    <a:pt x="145" y="51"/>
                  </a:cubicBezTo>
                  <a:cubicBezTo>
                    <a:pt x="143" y="54"/>
                    <a:pt x="140" y="54"/>
                    <a:pt x="137" y="55"/>
                  </a:cubicBezTo>
                  <a:cubicBezTo>
                    <a:pt x="136" y="56"/>
                    <a:pt x="134" y="57"/>
                    <a:pt x="132" y="57"/>
                  </a:cubicBezTo>
                  <a:cubicBezTo>
                    <a:pt x="130" y="57"/>
                    <a:pt x="129" y="58"/>
                    <a:pt x="128" y="59"/>
                  </a:cubicBezTo>
                  <a:cubicBezTo>
                    <a:pt x="127" y="60"/>
                    <a:pt x="126" y="61"/>
                    <a:pt x="125" y="59"/>
                  </a:cubicBezTo>
                  <a:cubicBezTo>
                    <a:pt x="124" y="59"/>
                    <a:pt x="124" y="60"/>
                    <a:pt x="123" y="60"/>
                  </a:cubicBezTo>
                  <a:cubicBezTo>
                    <a:pt x="120" y="61"/>
                    <a:pt x="118" y="62"/>
                    <a:pt x="115" y="63"/>
                  </a:cubicBezTo>
                  <a:cubicBezTo>
                    <a:pt x="113" y="63"/>
                    <a:pt x="110" y="64"/>
                    <a:pt x="108" y="64"/>
                  </a:cubicBezTo>
                  <a:cubicBezTo>
                    <a:pt x="107" y="64"/>
                    <a:pt x="107" y="65"/>
                    <a:pt x="106" y="66"/>
                  </a:cubicBezTo>
                  <a:cubicBezTo>
                    <a:pt x="105" y="67"/>
                    <a:pt x="104" y="68"/>
                    <a:pt x="102" y="67"/>
                  </a:cubicBezTo>
                  <a:cubicBezTo>
                    <a:pt x="102" y="67"/>
                    <a:pt x="101" y="68"/>
                    <a:pt x="101" y="68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100" y="69"/>
                    <a:pt x="100" y="69"/>
                    <a:pt x="101" y="69"/>
                  </a:cubicBezTo>
                  <a:cubicBezTo>
                    <a:pt x="102" y="70"/>
                    <a:pt x="104" y="70"/>
                    <a:pt x="106" y="71"/>
                  </a:cubicBezTo>
                  <a:cubicBezTo>
                    <a:pt x="106" y="71"/>
                    <a:pt x="106" y="71"/>
                    <a:pt x="106" y="70"/>
                  </a:cubicBezTo>
                  <a:cubicBezTo>
                    <a:pt x="106" y="69"/>
                    <a:pt x="106" y="69"/>
                    <a:pt x="107" y="70"/>
                  </a:cubicBezTo>
                  <a:cubicBezTo>
                    <a:pt x="108" y="70"/>
                    <a:pt x="109" y="71"/>
                    <a:pt x="110" y="71"/>
                  </a:cubicBezTo>
                  <a:cubicBezTo>
                    <a:pt x="110" y="71"/>
                    <a:pt x="110" y="71"/>
                    <a:pt x="110" y="71"/>
                  </a:cubicBezTo>
                  <a:cubicBezTo>
                    <a:pt x="111" y="72"/>
                    <a:pt x="112" y="71"/>
                    <a:pt x="113" y="71"/>
                  </a:cubicBezTo>
                  <a:cubicBezTo>
                    <a:pt x="114" y="70"/>
                    <a:pt x="115" y="69"/>
                    <a:pt x="115" y="68"/>
                  </a:cubicBezTo>
                  <a:cubicBezTo>
                    <a:pt x="116" y="67"/>
                    <a:pt x="116" y="66"/>
                    <a:pt x="117" y="66"/>
                  </a:cubicBezTo>
                  <a:cubicBezTo>
                    <a:pt x="118" y="65"/>
                    <a:pt x="118" y="64"/>
                    <a:pt x="117" y="63"/>
                  </a:cubicBezTo>
                  <a:cubicBezTo>
                    <a:pt x="117" y="63"/>
                    <a:pt x="117" y="62"/>
                    <a:pt x="118" y="62"/>
                  </a:cubicBezTo>
                  <a:cubicBezTo>
                    <a:pt x="118" y="62"/>
                    <a:pt x="119" y="62"/>
                    <a:pt x="119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19" y="63"/>
                    <a:pt x="119" y="64"/>
                  </a:cubicBezTo>
                  <a:cubicBezTo>
                    <a:pt x="120" y="65"/>
                    <a:pt x="121" y="66"/>
                    <a:pt x="121" y="67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2" y="67"/>
                    <a:pt x="123" y="67"/>
                    <a:pt x="124" y="67"/>
                  </a:cubicBezTo>
                  <a:cubicBezTo>
                    <a:pt x="126" y="64"/>
                    <a:pt x="130" y="64"/>
                    <a:pt x="133" y="63"/>
                  </a:cubicBezTo>
                  <a:cubicBezTo>
                    <a:pt x="134" y="63"/>
                    <a:pt x="135" y="62"/>
                    <a:pt x="135" y="62"/>
                  </a:cubicBezTo>
                  <a:cubicBezTo>
                    <a:pt x="136" y="62"/>
                    <a:pt x="136" y="61"/>
                    <a:pt x="136" y="61"/>
                  </a:cubicBezTo>
                  <a:cubicBezTo>
                    <a:pt x="136" y="61"/>
                    <a:pt x="135" y="61"/>
                    <a:pt x="135" y="61"/>
                  </a:cubicBezTo>
                  <a:cubicBezTo>
                    <a:pt x="133" y="62"/>
                    <a:pt x="131" y="63"/>
                    <a:pt x="129" y="63"/>
                  </a:cubicBezTo>
                  <a:cubicBezTo>
                    <a:pt x="127" y="63"/>
                    <a:pt x="125" y="64"/>
                    <a:pt x="124" y="64"/>
                  </a:cubicBezTo>
                  <a:cubicBezTo>
                    <a:pt x="122" y="64"/>
                    <a:pt x="121" y="64"/>
                    <a:pt x="122" y="62"/>
                  </a:cubicBezTo>
                  <a:lnTo>
                    <a:pt x="121" y="62"/>
                  </a:lnTo>
                  <a:close/>
                  <a:moveTo>
                    <a:pt x="235" y="150"/>
                  </a:moveTo>
                  <a:cubicBezTo>
                    <a:pt x="234" y="150"/>
                    <a:pt x="234" y="151"/>
                    <a:pt x="234" y="151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2"/>
                    <a:pt x="233" y="152"/>
                    <a:pt x="234" y="151"/>
                  </a:cubicBezTo>
                  <a:cubicBezTo>
                    <a:pt x="235" y="151"/>
                    <a:pt x="236" y="151"/>
                    <a:pt x="238" y="151"/>
                  </a:cubicBezTo>
                  <a:cubicBezTo>
                    <a:pt x="241" y="150"/>
                    <a:pt x="243" y="149"/>
                    <a:pt x="246" y="148"/>
                  </a:cubicBezTo>
                  <a:cubicBezTo>
                    <a:pt x="252" y="147"/>
                    <a:pt x="257" y="146"/>
                    <a:pt x="263" y="145"/>
                  </a:cubicBezTo>
                  <a:cubicBezTo>
                    <a:pt x="264" y="144"/>
                    <a:pt x="265" y="145"/>
                    <a:pt x="265" y="144"/>
                  </a:cubicBezTo>
                  <a:cubicBezTo>
                    <a:pt x="267" y="142"/>
                    <a:pt x="270" y="143"/>
                    <a:pt x="272" y="141"/>
                  </a:cubicBezTo>
                  <a:cubicBezTo>
                    <a:pt x="273" y="141"/>
                    <a:pt x="274" y="141"/>
                    <a:pt x="275" y="140"/>
                  </a:cubicBezTo>
                  <a:cubicBezTo>
                    <a:pt x="280" y="139"/>
                    <a:pt x="286" y="139"/>
                    <a:pt x="291" y="137"/>
                  </a:cubicBezTo>
                  <a:cubicBezTo>
                    <a:pt x="297" y="136"/>
                    <a:pt x="304" y="135"/>
                    <a:pt x="310" y="134"/>
                  </a:cubicBezTo>
                  <a:cubicBezTo>
                    <a:pt x="315" y="133"/>
                    <a:pt x="320" y="133"/>
                    <a:pt x="325" y="132"/>
                  </a:cubicBezTo>
                  <a:cubicBezTo>
                    <a:pt x="327" y="131"/>
                    <a:pt x="329" y="132"/>
                    <a:pt x="331" y="131"/>
                  </a:cubicBezTo>
                  <a:cubicBezTo>
                    <a:pt x="334" y="130"/>
                    <a:pt x="337" y="133"/>
                    <a:pt x="340" y="131"/>
                  </a:cubicBezTo>
                  <a:cubicBezTo>
                    <a:pt x="340" y="131"/>
                    <a:pt x="340" y="132"/>
                    <a:pt x="341" y="132"/>
                  </a:cubicBezTo>
                  <a:cubicBezTo>
                    <a:pt x="341" y="132"/>
                    <a:pt x="342" y="132"/>
                    <a:pt x="342" y="132"/>
                  </a:cubicBezTo>
                  <a:cubicBezTo>
                    <a:pt x="342" y="131"/>
                    <a:pt x="342" y="131"/>
                    <a:pt x="342" y="130"/>
                  </a:cubicBezTo>
                  <a:cubicBezTo>
                    <a:pt x="342" y="130"/>
                    <a:pt x="341" y="130"/>
                    <a:pt x="341" y="130"/>
                  </a:cubicBezTo>
                  <a:cubicBezTo>
                    <a:pt x="339" y="130"/>
                    <a:pt x="338" y="131"/>
                    <a:pt x="336" y="130"/>
                  </a:cubicBezTo>
                  <a:cubicBezTo>
                    <a:pt x="335" y="129"/>
                    <a:pt x="334" y="128"/>
                    <a:pt x="333" y="128"/>
                  </a:cubicBezTo>
                  <a:cubicBezTo>
                    <a:pt x="331" y="128"/>
                    <a:pt x="329" y="127"/>
                    <a:pt x="328" y="128"/>
                  </a:cubicBezTo>
                  <a:cubicBezTo>
                    <a:pt x="326" y="128"/>
                    <a:pt x="325" y="128"/>
                    <a:pt x="324" y="128"/>
                  </a:cubicBezTo>
                  <a:cubicBezTo>
                    <a:pt x="323" y="128"/>
                    <a:pt x="323" y="127"/>
                    <a:pt x="322" y="128"/>
                  </a:cubicBezTo>
                  <a:cubicBezTo>
                    <a:pt x="320" y="129"/>
                    <a:pt x="319" y="129"/>
                    <a:pt x="317" y="129"/>
                  </a:cubicBezTo>
                  <a:cubicBezTo>
                    <a:pt x="316" y="130"/>
                    <a:pt x="314" y="130"/>
                    <a:pt x="313" y="128"/>
                  </a:cubicBezTo>
                  <a:cubicBezTo>
                    <a:pt x="313" y="128"/>
                    <a:pt x="313" y="127"/>
                    <a:pt x="313" y="127"/>
                  </a:cubicBezTo>
                  <a:cubicBezTo>
                    <a:pt x="312" y="127"/>
                    <a:pt x="312" y="127"/>
                    <a:pt x="311" y="127"/>
                  </a:cubicBezTo>
                  <a:cubicBezTo>
                    <a:pt x="311" y="128"/>
                    <a:pt x="311" y="128"/>
                    <a:pt x="312" y="128"/>
                  </a:cubicBezTo>
                  <a:cubicBezTo>
                    <a:pt x="312" y="128"/>
                    <a:pt x="312" y="129"/>
                    <a:pt x="312" y="129"/>
                  </a:cubicBezTo>
                  <a:cubicBezTo>
                    <a:pt x="310" y="130"/>
                    <a:pt x="308" y="130"/>
                    <a:pt x="306" y="129"/>
                  </a:cubicBezTo>
                  <a:cubicBezTo>
                    <a:pt x="306" y="129"/>
                    <a:pt x="306" y="128"/>
                    <a:pt x="306" y="128"/>
                  </a:cubicBezTo>
                  <a:cubicBezTo>
                    <a:pt x="305" y="129"/>
                    <a:pt x="305" y="129"/>
                    <a:pt x="305" y="129"/>
                  </a:cubicBezTo>
                  <a:cubicBezTo>
                    <a:pt x="306" y="130"/>
                    <a:pt x="306" y="130"/>
                    <a:pt x="305" y="131"/>
                  </a:cubicBezTo>
                  <a:cubicBezTo>
                    <a:pt x="305" y="131"/>
                    <a:pt x="304" y="131"/>
                    <a:pt x="304" y="131"/>
                  </a:cubicBezTo>
                  <a:cubicBezTo>
                    <a:pt x="303" y="130"/>
                    <a:pt x="302" y="130"/>
                    <a:pt x="301" y="130"/>
                  </a:cubicBezTo>
                  <a:cubicBezTo>
                    <a:pt x="301" y="131"/>
                    <a:pt x="300" y="131"/>
                    <a:pt x="300" y="131"/>
                  </a:cubicBezTo>
                  <a:cubicBezTo>
                    <a:pt x="298" y="130"/>
                    <a:pt x="298" y="130"/>
                    <a:pt x="298" y="132"/>
                  </a:cubicBezTo>
                  <a:cubicBezTo>
                    <a:pt x="298" y="133"/>
                    <a:pt x="297" y="133"/>
                    <a:pt x="296" y="133"/>
                  </a:cubicBezTo>
                  <a:cubicBezTo>
                    <a:pt x="293" y="133"/>
                    <a:pt x="290" y="134"/>
                    <a:pt x="287" y="134"/>
                  </a:cubicBezTo>
                  <a:cubicBezTo>
                    <a:pt x="287" y="133"/>
                    <a:pt x="286" y="134"/>
                    <a:pt x="286" y="134"/>
                  </a:cubicBezTo>
                  <a:cubicBezTo>
                    <a:pt x="285" y="135"/>
                    <a:pt x="284" y="135"/>
                    <a:pt x="283" y="135"/>
                  </a:cubicBezTo>
                  <a:cubicBezTo>
                    <a:pt x="283" y="135"/>
                    <a:pt x="282" y="135"/>
                    <a:pt x="282" y="135"/>
                  </a:cubicBezTo>
                  <a:cubicBezTo>
                    <a:pt x="281" y="136"/>
                    <a:pt x="281" y="136"/>
                    <a:pt x="280" y="136"/>
                  </a:cubicBezTo>
                  <a:cubicBezTo>
                    <a:pt x="279" y="136"/>
                    <a:pt x="279" y="136"/>
                    <a:pt x="278" y="136"/>
                  </a:cubicBezTo>
                  <a:cubicBezTo>
                    <a:pt x="277" y="136"/>
                    <a:pt x="275" y="138"/>
                    <a:pt x="273" y="137"/>
                  </a:cubicBezTo>
                  <a:cubicBezTo>
                    <a:pt x="273" y="137"/>
                    <a:pt x="272" y="137"/>
                    <a:pt x="272" y="138"/>
                  </a:cubicBezTo>
                  <a:cubicBezTo>
                    <a:pt x="272" y="138"/>
                    <a:pt x="273" y="138"/>
                    <a:pt x="273" y="138"/>
                  </a:cubicBezTo>
                  <a:cubicBezTo>
                    <a:pt x="273" y="139"/>
                    <a:pt x="273" y="139"/>
                    <a:pt x="274" y="139"/>
                  </a:cubicBezTo>
                  <a:cubicBezTo>
                    <a:pt x="274" y="139"/>
                    <a:pt x="274" y="138"/>
                    <a:pt x="274" y="139"/>
                  </a:cubicBezTo>
                  <a:cubicBezTo>
                    <a:pt x="274" y="139"/>
                    <a:pt x="274" y="139"/>
                    <a:pt x="274" y="139"/>
                  </a:cubicBezTo>
                  <a:cubicBezTo>
                    <a:pt x="273" y="139"/>
                    <a:pt x="273" y="139"/>
                    <a:pt x="272" y="140"/>
                  </a:cubicBezTo>
                  <a:cubicBezTo>
                    <a:pt x="271" y="141"/>
                    <a:pt x="269" y="140"/>
                    <a:pt x="268" y="140"/>
                  </a:cubicBezTo>
                  <a:cubicBezTo>
                    <a:pt x="264" y="141"/>
                    <a:pt x="260" y="142"/>
                    <a:pt x="257" y="144"/>
                  </a:cubicBezTo>
                  <a:cubicBezTo>
                    <a:pt x="255" y="145"/>
                    <a:pt x="252" y="147"/>
                    <a:pt x="249" y="147"/>
                  </a:cubicBezTo>
                  <a:cubicBezTo>
                    <a:pt x="248" y="147"/>
                    <a:pt x="247" y="146"/>
                    <a:pt x="245" y="147"/>
                  </a:cubicBezTo>
                  <a:cubicBezTo>
                    <a:pt x="243" y="148"/>
                    <a:pt x="241" y="148"/>
                    <a:pt x="238" y="149"/>
                  </a:cubicBezTo>
                  <a:cubicBezTo>
                    <a:pt x="238" y="149"/>
                    <a:pt x="237" y="148"/>
                    <a:pt x="237" y="149"/>
                  </a:cubicBezTo>
                  <a:cubicBezTo>
                    <a:pt x="236" y="150"/>
                    <a:pt x="236" y="150"/>
                    <a:pt x="235" y="150"/>
                  </a:cubicBezTo>
                  <a:close/>
                  <a:moveTo>
                    <a:pt x="216" y="179"/>
                  </a:moveTo>
                  <a:cubicBezTo>
                    <a:pt x="217" y="179"/>
                    <a:pt x="218" y="179"/>
                    <a:pt x="218" y="178"/>
                  </a:cubicBezTo>
                  <a:cubicBezTo>
                    <a:pt x="218" y="177"/>
                    <a:pt x="217" y="178"/>
                    <a:pt x="217" y="178"/>
                  </a:cubicBezTo>
                  <a:cubicBezTo>
                    <a:pt x="216" y="178"/>
                    <a:pt x="216" y="177"/>
                    <a:pt x="215" y="177"/>
                  </a:cubicBezTo>
                  <a:cubicBezTo>
                    <a:pt x="215" y="177"/>
                    <a:pt x="215" y="177"/>
                    <a:pt x="215" y="177"/>
                  </a:cubicBezTo>
                  <a:cubicBezTo>
                    <a:pt x="215" y="177"/>
                    <a:pt x="215" y="177"/>
                    <a:pt x="215" y="177"/>
                  </a:cubicBezTo>
                  <a:cubicBezTo>
                    <a:pt x="217" y="176"/>
                    <a:pt x="218" y="176"/>
                    <a:pt x="220" y="176"/>
                  </a:cubicBezTo>
                  <a:cubicBezTo>
                    <a:pt x="220" y="175"/>
                    <a:pt x="221" y="175"/>
                    <a:pt x="221" y="176"/>
                  </a:cubicBezTo>
                  <a:cubicBezTo>
                    <a:pt x="221" y="176"/>
                    <a:pt x="221" y="176"/>
                    <a:pt x="220" y="176"/>
                  </a:cubicBezTo>
                  <a:cubicBezTo>
                    <a:pt x="220" y="177"/>
                    <a:pt x="219" y="177"/>
                    <a:pt x="219" y="177"/>
                  </a:cubicBezTo>
                  <a:cubicBezTo>
                    <a:pt x="219" y="177"/>
                    <a:pt x="220" y="177"/>
                    <a:pt x="220" y="177"/>
                  </a:cubicBezTo>
                  <a:cubicBezTo>
                    <a:pt x="221" y="178"/>
                    <a:pt x="221" y="177"/>
                    <a:pt x="222" y="177"/>
                  </a:cubicBezTo>
                  <a:cubicBezTo>
                    <a:pt x="222" y="176"/>
                    <a:pt x="222" y="175"/>
                    <a:pt x="221" y="175"/>
                  </a:cubicBezTo>
                  <a:cubicBezTo>
                    <a:pt x="221" y="174"/>
                    <a:pt x="221" y="174"/>
                    <a:pt x="220" y="174"/>
                  </a:cubicBezTo>
                  <a:cubicBezTo>
                    <a:pt x="217" y="175"/>
                    <a:pt x="215" y="177"/>
                    <a:pt x="212" y="177"/>
                  </a:cubicBezTo>
                  <a:cubicBezTo>
                    <a:pt x="211" y="176"/>
                    <a:pt x="210" y="177"/>
                    <a:pt x="209" y="177"/>
                  </a:cubicBezTo>
                  <a:cubicBezTo>
                    <a:pt x="208" y="176"/>
                    <a:pt x="206" y="178"/>
                    <a:pt x="205" y="176"/>
                  </a:cubicBezTo>
                  <a:cubicBezTo>
                    <a:pt x="205" y="176"/>
                    <a:pt x="204" y="176"/>
                    <a:pt x="204" y="176"/>
                  </a:cubicBezTo>
                  <a:cubicBezTo>
                    <a:pt x="201" y="178"/>
                    <a:pt x="199" y="178"/>
                    <a:pt x="196" y="179"/>
                  </a:cubicBezTo>
                  <a:cubicBezTo>
                    <a:pt x="193" y="181"/>
                    <a:pt x="189" y="181"/>
                    <a:pt x="185" y="182"/>
                  </a:cubicBezTo>
                  <a:cubicBezTo>
                    <a:pt x="183" y="183"/>
                    <a:pt x="182" y="184"/>
                    <a:pt x="180" y="184"/>
                  </a:cubicBezTo>
                  <a:cubicBezTo>
                    <a:pt x="180" y="185"/>
                    <a:pt x="179" y="184"/>
                    <a:pt x="179" y="185"/>
                  </a:cubicBezTo>
                  <a:cubicBezTo>
                    <a:pt x="179" y="185"/>
                    <a:pt x="180" y="185"/>
                    <a:pt x="180" y="185"/>
                  </a:cubicBezTo>
                  <a:cubicBezTo>
                    <a:pt x="182" y="185"/>
                    <a:pt x="184" y="185"/>
                    <a:pt x="186" y="184"/>
                  </a:cubicBezTo>
                  <a:cubicBezTo>
                    <a:pt x="188" y="184"/>
                    <a:pt x="190" y="184"/>
                    <a:pt x="192" y="183"/>
                  </a:cubicBezTo>
                  <a:cubicBezTo>
                    <a:pt x="194" y="182"/>
                    <a:pt x="196" y="182"/>
                    <a:pt x="197" y="180"/>
                  </a:cubicBezTo>
                  <a:cubicBezTo>
                    <a:pt x="198" y="180"/>
                    <a:pt x="200" y="180"/>
                    <a:pt x="201" y="178"/>
                  </a:cubicBezTo>
                  <a:cubicBezTo>
                    <a:pt x="201" y="178"/>
                    <a:pt x="202" y="178"/>
                    <a:pt x="202" y="178"/>
                  </a:cubicBezTo>
                  <a:cubicBezTo>
                    <a:pt x="204" y="178"/>
                    <a:pt x="205" y="179"/>
                    <a:pt x="207" y="179"/>
                  </a:cubicBezTo>
                  <a:cubicBezTo>
                    <a:pt x="210" y="180"/>
                    <a:pt x="213" y="181"/>
                    <a:pt x="216" y="179"/>
                  </a:cubicBezTo>
                  <a:close/>
                  <a:moveTo>
                    <a:pt x="259" y="153"/>
                  </a:moveTo>
                  <a:cubicBezTo>
                    <a:pt x="259" y="153"/>
                    <a:pt x="259" y="153"/>
                    <a:pt x="259" y="153"/>
                  </a:cubicBezTo>
                  <a:cubicBezTo>
                    <a:pt x="260" y="153"/>
                    <a:pt x="260" y="153"/>
                    <a:pt x="261" y="152"/>
                  </a:cubicBezTo>
                  <a:cubicBezTo>
                    <a:pt x="261" y="152"/>
                    <a:pt x="262" y="152"/>
                    <a:pt x="262" y="152"/>
                  </a:cubicBezTo>
                  <a:cubicBezTo>
                    <a:pt x="262" y="151"/>
                    <a:pt x="261" y="151"/>
                    <a:pt x="261" y="151"/>
                  </a:cubicBezTo>
                  <a:cubicBezTo>
                    <a:pt x="260" y="151"/>
                    <a:pt x="258" y="151"/>
                    <a:pt x="257" y="151"/>
                  </a:cubicBezTo>
                  <a:cubicBezTo>
                    <a:pt x="256" y="152"/>
                    <a:pt x="257" y="150"/>
                    <a:pt x="256" y="150"/>
                  </a:cubicBezTo>
                  <a:cubicBezTo>
                    <a:pt x="255" y="150"/>
                    <a:pt x="256" y="152"/>
                    <a:pt x="254" y="152"/>
                  </a:cubicBezTo>
                  <a:cubicBezTo>
                    <a:pt x="254" y="152"/>
                    <a:pt x="254" y="152"/>
                    <a:pt x="254" y="152"/>
                  </a:cubicBezTo>
                  <a:cubicBezTo>
                    <a:pt x="253" y="152"/>
                    <a:pt x="253" y="152"/>
                    <a:pt x="253" y="152"/>
                  </a:cubicBezTo>
                  <a:cubicBezTo>
                    <a:pt x="253" y="151"/>
                    <a:pt x="253" y="151"/>
                    <a:pt x="253" y="151"/>
                  </a:cubicBezTo>
                  <a:cubicBezTo>
                    <a:pt x="254" y="151"/>
                    <a:pt x="254" y="151"/>
                    <a:pt x="254" y="150"/>
                  </a:cubicBezTo>
                  <a:cubicBezTo>
                    <a:pt x="254" y="150"/>
                    <a:pt x="253" y="150"/>
                    <a:pt x="253" y="150"/>
                  </a:cubicBezTo>
                  <a:cubicBezTo>
                    <a:pt x="252" y="150"/>
                    <a:pt x="252" y="150"/>
                    <a:pt x="251" y="150"/>
                  </a:cubicBezTo>
                  <a:cubicBezTo>
                    <a:pt x="250" y="150"/>
                    <a:pt x="249" y="151"/>
                    <a:pt x="248" y="152"/>
                  </a:cubicBezTo>
                  <a:cubicBezTo>
                    <a:pt x="247" y="152"/>
                    <a:pt x="248" y="153"/>
                    <a:pt x="248" y="153"/>
                  </a:cubicBezTo>
                  <a:cubicBezTo>
                    <a:pt x="247" y="153"/>
                    <a:pt x="246" y="154"/>
                    <a:pt x="245" y="153"/>
                  </a:cubicBezTo>
                  <a:cubicBezTo>
                    <a:pt x="244" y="152"/>
                    <a:pt x="243" y="152"/>
                    <a:pt x="243" y="153"/>
                  </a:cubicBezTo>
                  <a:cubicBezTo>
                    <a:pt x="242" y="154"/>
                    <a:pt x="242" y="154"/>
                    <a:pt x="241" y="154"/>
                  </a:cubicBezTo>
                  <a:cubicBezTo>
                    <a:pt x="240" y="154"/>
                    <a:pt x="240" y="154"/>
                    <a:pt x="239" y="155"/>
                  </a:cubicBezTo>
                  <a:cubicBezTo>
                    <a:pt x="239" y="155"/>
                    <a:pt x="238" y="155"/>
                    <a:pt x="239" y="155"/>
                  </a:cubicBezTo>
                  <a:cubicBezTo>
                    <a:pt x="239" y="156"/>
                    <a:pt x="239" y="156"/>
                    <a:pt x="240" y="156"/>
                  </a:cubicBezTo>
                  <a:cubicBezTo>
                    <a:pt x="242" y="155"/>
                    <a:pt x="244" y="155"/>
                    <a:pt x="246" y="154"/>
                  </a:cubicBezTo>
                  <a:cubicBezTo>
                    <a:pt x="246" y="154"/>
                    <a:pt x="247" y="154"/>
                    <a:pt x="247" y="154"/>
                  </a:cubicBezTo>
                  <a:cubicBezTo>
                    <a:pt x="247" y="155"/>
                    <a:pt x="246" y="155"/>
                    <a:pt x="246" y="155"/>
                  </a:cubicBezTo>
                  <a:cubicBezTo>
                    <a:pt x="246" y="155"/>
                    <a:pt x="245" y="155"/>
                    <a:pt x="245" y="156"/>
                  </a:cubicBezTo>
                  <a:cubicBezTo>
                    <a:pt x="245" y="156"/>
                    <a:pt x="246" y="156"/>
                    <a:pt x="246" y="156"/>
                  </a:cubicBezTo>
                  <a:cubicBezTo>
                    <a:pt x="248" y="155"/>
                    <a:pt x="250" y="155"/>
                    <a:pt x="252" y="155"/>
                  </a:cubicBezTo>
                  <a:cubicBezTo>
                    <a:pt x="254" y="154"/>
                    <a:pt x="257" y="154"/>
                    <a:pt x="259" y="153"/>
                  </a:cubicBezTo>
                  <a:close/>
                  <a:moveTo>
                    <a:pt x="271" y="148"/>
                  </a:moveTo>
                  <a:cubicBezTo>
                    <a:pt x="271" y="148"/>
                    <a:pt x="270" y="148"/>
                    <a:pt x="270" y="149"/>
                  </a:cubicBezTo>
                  <a:cubicBezTo>
                    <a:pt x="270" y="150"/>
                    <a:pt x="271" y="150"/>
                    <a:pt x="271" y="150"/>
                  </a:cubicBezTo>
                  <a:cubicBezTo>
                    <a:pt x="273" y="150"/>
                    <a:pt x="274" y="150"/>
                    <a:pt x="276" y="150"/>
                  </a:cubicBezTo>
                  <a:cubicBezTo>
                    <a:pt x="277" y="150"/>
                    <a:pt x="279" y="149"/>
                    <a:pt x="281" y="150"/>
                  </a:cubicBezTo>
                  <a:cubicBezTo>
                    <a:pt x="281" y="150"/>
                    <a:pt x="282" y="149"/>
                    <a:pt x="282" y="149"/>
                  </a:cubicBezTo>
                  <a:cubicBezTo>
                    <a:pt x="282" y="149"/>
                    <a:pt x="282" y="149"/>
                    <a:pt x="282" y="149"/>
                  </a:cubicBezTo>
                  <a:cubicBezTo>
                    <a:pt x="280" y="149"/>
                    <a:pt x="278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7" y="147"/>
                    <a:pt x="277" y="146"/>
                  </a:cubicBezTo>
                  <a:cubicBezTo>
                    <a:pt x="277" y="146"/>
                    <a:pt x="276" y="146"/>
                    <a:pt x="276" y="146"/>
                  </a:cubicBezTo>
                  <a:cubicBezTo>
                    <a:pt x="276" y="146"/>
                    <a:pt x="276" y="146"/>
                    <a:pt x="275" y="146"/>
                  </a:cubicBezTo>
                  <a:cubicBezTo>
                    <a:pt x="276" y="146"/>
                    <a:pt x="276" y="145"/>
                    <a:pt x="276" y="145"/>
                  </a:cubicBezTo>
                  <a:cubicBezTo>
                    <a:pt x="277" y="146"/>
                    <a:pt x="278" y="146"/>
                    <a:pt x="278" y="146"/>
                  </a:cubicBezTo>
                  <a:cubicBezTo>
                    <a:pt x="279" y="144"/>
                    <a:pt x="281" y="145"/>
                    <a:pt x="282" y="145"/>
                  </a:cubicBezTo>
                  <a:cubicBezTo>
                    <a:pt x="282" y="145"/>
                    <a:pt x="283" y="145"/>
                    <a:pt x="284" y="145"/>
                  </a:cubicBezTo>
                  <a:cubicBezTo>
                    <a:pt x="284" y="145"/>
                    <a:pt x="284" y="144"/>
                    <a:pt x="284" y="144"/>
                  </a:cubicBezTo>
                  <a:cubicBezTo>
                    <a:pt x="283" y="144"/>
                    <a:pt x="283" y="143"/>
                    <a:pt x="282" y="143"/>
                  </a:cubicBezTo>
                  <a:cubicBezTo>
                    <a:pt x="280" y="143"/>
                    <a:pt x="277" y="144"/>
                    <a:pt x="274" y="144"/>
                  </a:cubicBezTo>
                  <a:cubicBezTo>
                    <a:pt x="273" y="144"/>
                    <a:pt x="271" y="145"/>
                    <a:pt x="269" y="146"/>
                  </a:cubicBezTo>
                  <a:cubicBezTo>
                    <a:pt x="268" y="146"/>
                    <a:pt x="268" y="146"/>
                    <a:pt x="268" y="146"/>
                  </a:cubicBezTo>
                  <a:cubicBezTo>
                    <a:pt x="269" y="147"/>
                    <a:pt x="270" y="148"/>
                    <a:pt x="272" y="147"/>
                  </a:cubicBezTo>
                  <a:cubicBezTo>
                    <a:pt x="272" y="147"/>
                    <a:pt x="272" y="147"/>
                    <a:pt x="272" y="148"/>
                  </a:cubicBezTo>
                  <a:cubicBezTo>
                    <a:pt x="272" y="148"/>
                    <a:pt x="272" y="148"/>
                    <a:pt x="272" y="148"/>
                  </a:cubicBezTo>
                  <a:cubicBezTo>
                    <a:pt x="271" y="148"/>
                    <a:pt x="271" y="148"/>
                    <a:pt x="271" y="148"/>
                  </a:cubicBezTo>
                  <a:close/>
                  <a:moveTo>
                    <a:pt x="228" y="170"/>
                  </a:moveTo>
                  <a:cubicBezTo>
                    <a:pt x="230" y="170"/>
                    <a:pt x="231" y="169"/>
                    <a:pt x="232" y="168"/>
                  </a:cubicBezTo>
                  <a:cubicBezTo>
                    <a:pt x="232" y="168"/>
                    <a:pt x="233" y="168"/>
                    <a:pt x="232" y="168"/>
                  </a:cubicBezTo>
                  <a:cubicBezTo>
                    <a:pt x="232" y="168"/>
                    <a:pt x="232" y="167"/>
                    <a:pt x="232" y="167"/>
                  </a:cubicBezTo>
                  <a:cubicBezTo>
                    <a:pt x="231" y="167"/>
                    <a:pt x="231" y="168"/>
                    <a:pt x="230" y="167"/>
                  </a:cubicBezTo>
                  <a:cubicBezTo>
                    <a:pt x="228" y="166"/>
                    <a:pt x="227" y="167"/>
                    <a:pt x="227" y="169"/>
                  </a:cubicBezTo>
                  <a:cubicBezTo>
                    <a:pt x="227" y="169"/>
                    <a:pt x="227" y="169"/>
                    <a:pt x="226" y="169"/>
                  </a:cubicBezTo>
                  <a:cubicBezTo>
                    <a:pt x="225" y="169"/>
                    <a:pt x="223" y="170"/>
                    <a:pt x="222" y="169"/>
                  </a:cubicBezTo>
                  <a:cubicBezTo>
                    <a:pt x="221" y="169"/>
                    <a:pt x="220" y="170"/>
                    <a:pt x="219" y="170"/>
                  </a:cubicBezTo>
                  <a:cubicBezTo>
                    <a:pt x="219" y="170"/>
                    <a:pt x="218" y="171"/>
                    <a:pt x="219" y="171"/>
                  </a:cubicBezTo>
                  <a:cubicBezTo>
                    <a:pt x="219" y="172"/>
                    <a:pt x="219" y="172"/>
                    <a:pt x="220" y="172"/>
                  </a:cubicBezTo>
                  <a:cubicBezTo>
                    <a:pt x="223" y="171"/>
                    <a:pt x="226" y="171"/>
                    <a:pt x="228" y="170"/>
                  </a:cubicBezTo>
                  <a:close/>
                  <a:moveTo>
                    <a:pt x="324" y="136"/>
                  </a:moveTo>
                  <a:cubicBezTo>
                    <a:pt x="324" y="136"/>
                    <a:pt x="323" y="136"/>
                    <a:pt x="323" y="136"/>
                  </a:cubicBezTo>
                  <a:cubicBezTo>
                    <a:pt x="323" y="137"/>
                    <a:pt x="324" y="137"/>
                    <a:pt x="324" y="137"/>
                  </a:cubicBezTo>
                  <a:cubicBezTo>
                    <a:pt x="325" y="137"/>
                    <a:pt x="325" y="137"/>
                    <a:pt x="326" y="137"/>
                  </a:cubicBezTo>
                  <a:cubicBezTo>
                    <a:pt x="327" y="136"/>
                    <a:pt x="328" y="137"/>
                    <a:pt x="329" y="137"/>
                  </a:cubicBezTo>
                  <a:cubicBezTo>
                    <a:pt x="331" y="138"/>
                    <a:pt x="332" y="138"/>
                    <a:pt x="333" y="137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3" y="136"/>
                    <a:pt x="333" y="135"/>
                    <a:pt x="334" y="135"/>
                  </a:cubicBezTo>
                  <a:cubicBezTo>
                    <a:pt x="334" y="135"/>
                    <a:pt x="334" y="135"/>
                    <a:pt x="334" y="134"/>
                  </a:cubicBezTo>
                  <a:cubicBezTo>
                    <a:pt x="334" y="134"/>
                    <a:pt x="334" y="134"/>
                    <a:pt x="334" y="134"/>
                  </a:cubicBezTo>
                  <a:cubicBezTo>
                    <a:pt x="332" y="135"/>
                    <a:pt x="331" y="135"/>
                    <a:pt x="329" y="135"/>
                  </a:cubicBezTo>
                  <a:cubicBezTo>
                    <a:pt x="327" y="135"/>
                    <a:pt x="326" y="136"/>
                    <a:pt x="324" y="136"/>
                  </a:cubicBezTo>
                  <a:close/>
                  <a:moveTo>
                    <a:pt x="263" y="129"/>
                  </a:moveTo>
                  <a:cubicBezTo>
                    <a:pt x="262" y="129"/>
                    <a:pt x="262" y="130"/>
                    <a:pt x="262" y="130"/>
                  </a:cubicBezTo>
                  <a:cubicBezTo>
                    <a:pt x="261" y="130"/>
                    <a:pt x="261" y="130"/>
                    <a:pt x="261" y="131"/>
                  </a:cubicBezTo>
                  <a:cubicBezTo>
                    <a:pt x="261" y="132"/>
                    <a:pt x="262" y="131"/>
                    <a:pt x="262" y="131"/>
                  </a:cubicBezTo>
                  <a:cubicBezTo>
                    <a:pt x="263" y="130"/>
                    <a:pt x="264" y="130"/>
                    <a:pt x="265" y="129"/>
                  </a:cubicBezTo>
                  <a:cubicBezTo>
                    <a:pt x="268" y="128"/>
                    <a:pt x="270" y="128"/>
                    <a:pt x="272" y="127"/>
                  </a:cubicBezTo>
                  <a:cubicBezTo>
                    <a:pt x="273" y="127"/>
                    <a:pt x="274" y="127"/>
                    <a:pt x="273" y="126"/>
                  </a:cubicBezTo>
                  <a:cubicBezTo>
                    <a:pt x="273" y="126"/>
                    <a:pt x="273" y="126"/>
                    <a:pt x="272" y="126"/>
                  </a:cubicBezTo>
                  <a:cubicBezTo>
                    <a:pt x="270" y="126"/>
                    <a:pt x="269" y="126"/>
                    <a:pt x="267" y="126"/>
                  </a:cubicBezTo>
                  <a:cubicBezTo>
                    <a:pt x="266" y="126"/>
                    <a:pt x="266" y="127"/>
                    <a:pt x="266" y="127"/>
                  </a:cubicBezTo>
                  <a:cubicBezTo>
                    <a:pt x="266" y="129"/>
                    <a:pt x="264" y="129"/>
                    <a:pt x="263" y="129"/>
                  </a:cubicBezTo>
                  <a:close/>
                  <a:moveTo>
                    <a:pt x="374" y="111"/>
                  </a:moveTo>
                  <a:cubicBezTo>
                    <a:pt x="374" y="111"/>
                    <a:pt x="374" y="111"/>
                    <a:pt x="374" y="111"/>
                  </a:cubicBezTo>
                  <a:cubicBezTo>
                    <a:pt x="374" y="112"/>
                    <a:pt x="374" y="113"/>
                    <a:pt x="375" y="113"/>
                  </a:cubicBezTo>
                  <a:cubicBezTo>
                    <a:pt x="376" y="113"/>
                    <a:pt x="378" y="114"/>
                    <a:pt x="379" y="115"/>
                  </a:cubicBezTo>
                  <a:cubicBezTo>
                    <a:pt x="380" y="116"/>
                    <a:pt x="381" y="116"/>
                    <a:pt x="382" y="116"/>
                  </a:cubicBezTo>
                  <a:cubicBezTo>
                    <a:pt x="383" y="116"/>
                    <a:pt x="383" y="116"/>
                    <a:pt x="383" y="116"/>
                  </a:cubicBezTo>
                  <a:cubicBezTo>
                    <a:pt x="384" y="116"/>
                    <a:pt x="385" y="116"/>
                    <a:pt x="386" y="116"/>
                  </a:cubicBezTo>
                  <a:cubicBezTo>
                    <a:pt x="385" y="115"/>
                    <a:pt x="384" y="115"/>
                    <a:pt x="383" y="115"/>
                  </a:cubicBezTo>
                  <a:cubicBezTo>
                    <a:pt x="383" y="115"/>
                    <a:pt x="383" y="115"/>
                    <a:pt x="383" y="115"/>
                  </a:cubicBezTo>
                  <a:cubicBezTo>
                    <a:pt x="382" y="114"/>
                    <a:pt x="381" y="115"/>
                    <a:pt x="380" y="114"/>
                  </a:cubicBezTo>
                  <a:cubicBezTo>
                    <a:pt x="379" y="113"/>
                    <a:pt x="378" y="112"/>
                    <a:pt x="377" y="111"/>
                  </a:cubicBezTo>
                  <a:cubicBezTo>
                    <a:pt x="376" y="111"/>
                    <a:pt x="375" y="111"/>
                    <a:pt x="374" y="111"/>
                  </a:cubicBezTo>
                  <a:close/>
                  <a:moveTo>
                    <a:pt x="265" y="165"/>
                  </a:moveTo>
                  <a:cubicBezTo>
                    <a:pt x="266" y="165"/>
                    <a:pt x="266" y="164"/>
                    <a:pt x="266" y="164"/>
                  </a:cubicBezTo>
                  <a:cubicBezTo>
                    <a:pt x="266" y="163"/>
                    <a:pt x="266" y="164"/>
                    <a:pt x="265" y="164"/>
                  </a:cubicBezTo>
                  <a:cubicBezTo>
                    <a:pt x="265" y="164"/>
                    <a:pt x="264" y="163"/>
                    <a:pt x="264" y="163"/>
                  </a:cubicBezTo>
                  <a:cubicBezTo>
                    <a:pt x="265" y="160"/>
                    <a:pt x="263" y="162"/>
                    <a:pt x="262" y="162"/>
                  </a:cubicBezTo>
                  <a:cubicBezTo>
                    <a:pt x="261" y="162"/>
                    <a:pt x="261" y="162"/>
                    <a:pt x="260" y="162"/>
                  </a:cubicBezTo>
                  <a:cubicBezTo>
                    <a:pt x="258" y="162"/>
                    <a:pt x="258" y="163"/>
                    <a:pt x="259" y="164"/>
                  </a:cubicBezTo>
                  <a:cubicBezTo>
                    <a:pt x="259" y="164"/>
                    <a:pt x="259" y="165"/>
                    <a:pt x="260" y="164"/>
                  </a:cubicBezTo>
                  <a:cubicBezTo>
                    <a:pt x="261" y="164"/>
                    <a:pt x="262" y="164"/>
                    <a:pt x="263" y="164"/>
                  </a:cubicBezTo>
                  <a:cubicBezTo>
                    <a:pt x="263" y="165"/>
                    <a:pt x="264" y="165"/>
                    <a:pt x="265" y="165"/>
                  </a:cubicBezTo>
                  <a:close/>
                  <a:moveTo>
                    <a:pt x="284" y="176"/>
                  </a:moveTo>
                  <a:cubicBezTo>
                    <a:pt x="284" y="176"/>
                    <a:pt x="283" y="176"/>
                    <a:pt x="283" y="177"/>
                  </a:cubicBezTo>
                  <a:cubicBezTo>
                    <a:pt x="284" y="177"/>
                    <a:pt x="284" y="178"/>
                    <a:pt x="285" y="177"/>
                  </a:cubicBezTo>
                  <a:cubicBezTo>
                    <a:pt x="286" y="177"/>
                    <a:pt x="286" y="178"/>
                    <a:pt x="287" y="177"/>
                  </a:cubicBezTo>
                  <a:cubicBezTo>
                    <a:pt x="288" y="177"/>
                    <a:pt x="290" y="177"/>
                    <a:pt x="291" y="176"/>
                  </a:cubicBezTo>
                  <a:cubicBezTo>
                    <a:pt x="291" y="176"/>
                    <a:pt x="291" y="175"/>
                    <a:pt x="291" y="175"/>
                  </a:cubicBezTo>
                  <a:cubicBezTo>
                    <a:pt x="291" y="175"/>
                    <a:pt x="290" y="175"/>
                    <a:pt x="290" y="175"/>
                  </a:cubicBezTo>
                  <a:cubicBezTo>
                    <a:pt x="288" y="175"/>
                    <a:pt x="286" y="175"/>
                    <a:pt x="284" y="176"/>
                  </a:cubicBezTo>
                  <a:close/>
                  <a:moveTo>
                    <a:pt x="137" y="66"/>
                  </a:moveTo>
                  <a:cubicBezTo>
                    <a:pt x="136" y="67"/>
                    <a:pt x="136" y="67"/>
                    <a:pt x="135" y="67"/>
                  </a:cubicBezTo>
                  <a:cubicBezTo>
                    <a:pt x="135" y="67"/>
                    <a:pt x="135" y="67"/>
                    <a:pt x="135" y="67"/>
                  </a:cubicBezTo>
                  <a:cubicBezTo>
                    <a:pt x="135" y="68"/>
                    <a:pt x="135" y="68"/>
                    <a:pt x="135" y="68"/>
                  </a:cubicBezTo>
                  <a:cubicBezTo>
                    <a:pt x="136" y="67"/>
                    <a:pt x="138" y="67"/>
                    <a:pt x="138" y="67"/>
                  </a:cubicBezTo>
                  <a:cubicBezTo>
                    <a:pt x="140" y="65"/>
                    <a:pt x="142" y="64"/>
                    <a:pt x="145" y="64"/>
                  </a:cubicBezTo>
                  <a:cubicBezTo>
                    <a:pt x="145" y="64"/>
                    <a:pt x="146" y="63"/>
                    <a:pt x="146" y="63"/>
                  </a:cubicBezTo>
                  <a:cubicBezTo>
                    <a:pt x="146" y="62"/>
                    <a:pt x="145" y="63"/>
                    <a:pt x="144" y="63"/>
                  </a:cubicBezTo>
                  <a:cubicBezTo>
                    <a:pt x="142" y="64"/>
                    <a:pt x="139" y="65"/>
                    <a:pt x="137" y="66"/>
                  </a:cubicBezTo>
                  <a:close/>
                  <a:moveTo>
                    <a:pt x="203" y="138"/>
                  </a:moveTo>
                  <a:cubicBezTo>
                    <a:pt x="203" y="139"/>
                    <a:pt x="202" y="138"/>
                    <a:pt x="202" y="139"/>
                  </a:cubicBezTo>
                  <a:cubicBezTo>
                    <a:pt x="203" y="139"/>
                    <a:pt x="203" y="139"/>
                    <a:pt x="204" y="139"/>
                  </a:cubicBezTo>
                  <a:cubicBezTo>
                    <a:pt x="206" y="139"/>
                    <a:pt x="208" y="138"/>
                    <a:pt x="210" y="138"/>
                  </a:cubicBezTo>
                  <a:cubicBezTo>
                    <a:pt x="211" y="138"/>
                    <a:pt x="211" y="137"/>
                    <a:pt x="211" y="137"/>
                  </a:cubicBezTo>
                  <a:cubicBezTo>
                    <a:pt x="211" y="137"/>
                    <a:pt x="211" y="137"/>
                    <a:pt x="210" y="137"/>
                  </a:cubicBezTo>
                  <a:cubicBezTo>
                    <a:pt x="209" y="137"/>
                    <a:pt x="208" y="136"/>
                    <a:pt x="207" y="137"/>
                  </a:cubicBezTo>
                  <a:cubicBezTo>
                    <a:pt x="206" y="138"/>
                    <a:pt x="205" y="138"/>
                    <a:pt x="203" y="138"/>
                  </a:cubicBezTo>
                  <a:close/>
                  <a:moveTo>
                    <a:pt x="265" y="181"/>
                  </a:moveTo>
                  <a:cubicBezTo>
                    <a:pt x="264" y="181"/>
                    <a:pt x="264" y="181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6" y="182"/>
                    <a:pt x="267" y="181"/>
                    <a:pt x="269" y="181"/>
                  </a:cubicBezTo>
                  <a:cubicBezTo>
                    <a:pt x="270" y="181"/>
                    <a:pt x="270" y="181"/>
                    <a:pt x="270" y="180"/>
                  </a:cubicBezTo>
                  <a:cubicBezTo>
                    <a:pt x="270" y="179"/>
                    <a:pt x="269" y="179"/>
                    <a:pt x="269" y="179"/>
                  </a:cubicBezTo>
                  <a:cubicBezTo>
                    <a:pt x="267" y="180"/>
                    <a:pt x="266" y="180"/>
                    <a:pt x="265" y="181"/>
                  </a:cubicBezTo>
                  <a:close/>
                  <a:moveTo>
                    <a:pt x="166" y="187"/>
                  </a:moveTo>
                  <a:cubicBezTo>
                    <a:pt x="167" y="187"/>
                    <a:pt x="167" y="187"/>
                    <a:pt x="167" y="187"/>
                  </a:cubicBezTo>
                  <a:cubicBezTo>
                    <a:pt x="167" y="187"/>
                    <a:pt x="168" y="187"/>
                    <a:pt x="168" y="186"/>
                  </a:cubicBezTo>
                  <a:cubicBezTo>
                    <a:pt x="168" y="186"/>
                    <a:pt x="167" y="186"/>
                    <a:pt x="167" y="186"/>
                  </a:cubicBezTo>
                  <a:cubicBezTo>
                    <a:pt x="165" y="186"/>
                    <a:pt x="164" y="185"/>
                    <a:pt x="162" y="186"/>
                  </a:cubicBezTo>
                  <a:cubicBezTo>
                    <a:pt x="161" y="186"/>
                    <a:pt x="161" y="186"/>
                    <a:pt x="161" y="186"/>
                  </a:cubicBezTo>
                  <a:cubicBezTo>
                    <a:pt x="161" y="187"/>
                    <a:pt x="161" y="187"/>
                    <a:pt x="162" y="187"/>
                  </a:cubicBezTo>
                  <a:cubicBezTo>
                    <a:pt x="163" y="187"/>
                    <a:pt x="165" y="188"/>
                    <a:pt x="166" y="187"/>
                  </a:cubicBezTo>
                  <a:close/>
                  <a:moveTo>
                    <a:pt x="227" y="137"/>
                  </a:moveTo>
                  <a:cubicBezTo>
                    <a:pt x="227" y="135"/>
                    <a:pt x="226" y="135"/>
                    <a:pt x="225" y="136"/>
                  </a:cubicBezTo>
                  <a:cubicBezTo>
                    <a:pt x="224" y="136"/>
                    <a:pt x="223" y="137"/>
                    <a:pt x="222" y="138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1" y="139"/>
                    <a:pt x="221" y="139"/>
                    <a:pt x="222" y="139"/>
                  </a:cubicBezTo>
                  <a:cubicBezTo>
                    <a:pt x="223" y="139"/>
                    <a:pt x="224" y="138"/>
                    <a:pt x="225" y="137"/>
                  </a:cubicBezTo>
                  <a:cubicBezTo>
                    <a:pt x="225" y="137"/>
                    <a:pt x="226" y="137"/>
                    <a:pt x="225" y="138"/>
                  </a:cubicBezTo>
                  <a:cubicBezTo>
                    <a:pt x="225" y="139"/>
                    <a:pt x="226" y="139"/>
                    <a:pt x="226" y="139"/>
                  </a:cubicBezTo>
                  <a:cubicBezTo>
                    <a:pt x="227" y="138"/>
                    <a:pt x="227" y="138"/>
                    <a:pt x="227" y="137"/>
                  </a:cubicBezTo>
                  <a:close/>
                  <a:moveTo>
                    <a:pt x="399" y="87"/>
                  </a:moveTo>
                  <a:cubicBezTo>
                    <a:pt x="398" y="87"/>
                    <a:pt x="397" y="90"/>
                    <a:pt x="397" y="90"/>
                  </a:cubicBezTo>
                  <a:cubicBezTo>
                    <a:pt x="398" y="92"/>
                    <a:pt x="399" y="90"/>
                    <a:pt x="400" y="90"/>
                  </a:cubicBezTo>
                  <a:cubicBezTo>
                    <a:pt x="401" y="91"/>
                    <a:pt x="401" y="89"/>
                    <a:pt x="401" y="89"/>
                  </a:cubicBezTo>
                  <a:cubicBezTo>
                    <a:pt x="400" y="88"/>
                    <a:pt x="399" y="88"/>
                    <a:pt x="399" y="87"/>
                  </a:cubicBezTo>
                  <a:close/>
                  <a:moveTo>
                    <a:pt x="236" y="170"/>
                  </a:moveTo>
                  <a:cubicBezTo>
                    <a:pt x="236" y="170"/>
                    <a:pt x="235" y="170"/>
                    <a:pt x="235" y="171"/>
                  </a:cubicBezTo>
                  <a:cubicBezTo>
                    <a:pt x="235" y="171"/>
                    <a:pt x="236" y="172"/>
                    <a:pt x="236" y="172"/>
                  </a:cubicBezTo>
                  <a:cubicBezTo>
                    <a:pt x="238" y="171"/>
                    <a:pt x="239" y="172"/>
                    <a:pt x="240" y="170"/>
                  </a:cubicBezTo>
                  <a:cubicBezTo>
                    <a:pt x="240" y="169"/>
                    <a:pt x="241" y="169"/>
                    <a:pt x="241" y="169"/>
                  </a:cubicBezTo>
                  <a:cubicBezTo>
                    <a:pt x="241" y="168"/>
                    <a:pt x="240" y="168"/>
                    <a:pt x="240" y="169"/>
                  </a:cubicBezTo>
                  <a:cubicBezTo>
                    <a:pt x="239" y="169"/>
                    <a:pt x="237" y="170"/>
                    <a:pt x="236" y="170"/>
                  </a:cubicBezTo>
                  <a:close/>
                  <a:moveTo>
                    <a:pt x="38" y="130"/>
                  </a:moveTo>
                  <a:cubicBezTo>
                    <a:pt x="39" y="131"/>
                    <a:pt x="41" y="131"/>
                    <a:pt x="42" y="132"/>
                  </a:cubicBezTo>
                  <a:cubicBezTo>
                    <a:pt x="42" y="132"/>
                    <a:pt x="43" y="132"/>
                    <a:pt x="43" y="132"/>
                  </a:cubicBezTo>
                  <a:cubicBezTo>
                    <a:pt x="43" y="132"/>
                    <a:pt x="43" y="131"/>
                    <a:pt x="42" y="131"/>
                  </a:cubicBezTo>
                  <a:cubicBezTo>
                    <a:pt x="41" y="131"/>
                    <a:pt x="40" y="130"/>
                    <a:pt x="40" y="129"/>
                  </a:cubicBezTo>
                  <a:cubicBezTo>
                    <a:pt x="39" y="128"/>
                    <a:pt x="39" y="127"/>
                    <a:pt x="39" y="128"/>
                  </a:cubicBezTo>
                  <a:cubicBezTo>
                    <a:pt x="38" y="128"/>
                    <a:pt x="38" y="129"/>
                    <a:pt x="38" y="130"/>
                  </a:cubicBezTo>
                  <a:close/>
                  <a:moveTo>
                    <a:pt x="263" y="149"/>
                  </a:moveTo>
                  <a:cubicBezTo>
                    <a:pt x="263" y="149"/>
                    <a:pt x="264" y="149"/>
                    <a:pt x="264" y="148"/>
                  </a:cubicBezTo>
                  <a:cubicBezTo>
                    <a:pt x="264" y="147"/>
                    <a:pt x="263" y="147"/>
                    <a:pt x="263" y="147"/>
                  </a:cubicBezTo>
                  <a:cubicBezTo>
                    <a:pt x="262" y="147"/>
                    <a:pt x="262" y="147"/>
                    <a:pt x="261" y="148"/>
                  </a:cubicBezTo>
                  <a:cubicBezTo>
                    <a:pt x="261" y="148"/>
                    <a:pt x="261" y="148"/>
                    <a:pt x="260" y="148"/>
                  </a:cubicBezTo>
                  <a:cubicBezTo>
                    <a:pt x="260" y="148"/>
                    <a:pt x="259" y="148"/>
                    <a:pt x="259" y="149"/>
                  </a:cubicBezTo>
                  <a:cubicBezTo>
                    <a:pt x="259" y="149"/>
                    <a:pt x="259" y="150"/>
                    <a:pt x="259" y="150"/>
                  </a:cubicBezTo>
                  <a:cubicBezTo>
                    <a:pt x="260" y="150"/>
                    <a:pt x="260" y="151"/>
                    <a:pt x="261" y="150"/>
                  </a:cubicBezTo>
                  <a:cubicBezTo>
                    <a:pt x="262" y="149"/>
                    <a:pt x="262" y="149"/>
                    <a:pt x="263" y="149"/>
                  </a:cubicBezTo>
                  <a:close/>
                  <a:moveTo>
                    <a:pt x="330" y="169"/>
                  </a:moveTo>
                  <a:cubicBezTo>
                    <a:pt x="329" y="169"/>
                    <a:pt x="329" y="169"/>
                    <a:pt x="328" y="169"/>
                  </a:cubicBezTo>
                  <a:cubicBezTo>
                    <a:pt x="329" y="169"/>
                    <a:pt x="329" y="169"/>
                    <a:pt x="329" y="170"/>
                  </a:cubicBezTo>
                  <a:cubicBezTo>
                    <a:pt x="331" y="170"/>
                    <a:pt x="333" y="169"/>
                    <a:pt x="334" y="171"/>
                  </a:cubicBezTo>
                  <a:cubicBezTo>
                    <a:pt x="334" y="171"/>
                    <a:pt x="335" y="171"/>
                    <a:pt x="335" y="170"/>
                  </a:cubicBezTo>
                  <a:cubicBezTo>
                    <a:pt x="335" y="170"/>
                    <a:pt x="335" y="170"/>
                    <a:pt x="335" y="169"/>
                  </a:cubicBezTo>
                  <a:cubicBezTo>
                    <a:pt x="333" y="167"/>
                    <a:pt x="331" y="169"/>
                    <a:pt x="330" y="169"/>
                  </a:cubicBezTo>
                  <a:close/>
                  <a:moveTo>
                    <a:pt x="127" y="109"/>
                  </a:moveTo>
                  <a:cubicBezTo>
                    <a:pt x="129" y="108"/>
                    <a:pt x="130" y="107"/>
                    <a:pt x="132" y="106"/>
                  </a:cubicBezTo>
                  <a:cubicBezTo>
                    <a:pt x="132" y="106"/>
                    <a:pt x="132" y="106"/>
                    <a:pt x="132" y="105"/>
                  </a:cubicBezTo>
                  <a:cubicBezTo>
                    <a:pt x="133" y="105"/>
                    <a:pt x="132" y="105"/>
                    <a:pt x="132" y="105"/>
                  </a:cubicBezTo>
                  <a:cubicBezTo>
                    <a:pt x="131" y="104"/>
                    <a:pt x="131" y="105"/>
                    <a:pt x="131" y="105"/>
                  </a:cubicBezTo>
                  <a:cubicBezTo>
                    <a:pt x="131" y="106"/>
                    <a:pt x="130" y="106"/>
                    <a:pt x="130" y="106"/>
                  </a:cubicBezTo>
                  <a:cubicBezTo>
                    <a:pt x="129" y="106"/>
                    <a:pt x="128" y="107"/>
                    <a:pt x="127" y="108"/>
                  </a:cubicBezTo>
                  <a:cubicBezTo>
                    <a:pt x="126" y="108"/>
                    <a:pt x="126" y="108"/>
                    <a:pt x="126" y="109"/>
                  </a:cubicBezTo>
                  <a:cubicBezTo>
                    <a:pt x="126" y="109"/>
                    <a:pt x="127" y="109"/>
                    <a:pt x="127" y="109"/>
                  </a:cubicBezTo>
                  <a:close/>
                  <a:moveTo>
                    <a:pt x="42" y="84"/>
                  </a:moveTo>
                  <a:cubicBezTo>
                    <a:pt x="43" y="84"/>
                    <a:pt x="44" y="83"/>
                    <a:pt x="45" y="83"/>
                  </a:cubicBezTo>
                  <a:cubicBezTo>
                    <a:pt x="45" y="83"/>
                    <a:pt x="46" y="82"/>
                    <a:pt x="46" y="82"/>
                  </a:cubicBezTo>
                  <a:cubicBezTo>
                    <a:pt x="46" y="82"/>
                    <a:pt x="46" y="81"/>
                    <a:pt x="45" y="81"/>
                  </a:cubicBezTo>
                  <a:cubicBezTo>
                    <a:pt x="45" y="81"/>
                    <a:pt x="44" y="81"/>
                    <a:pt x="44" y="82"/>
                  </a:cubicBezTo>
                  <a:cubicBezTo>
                    <a:pt x="43" y="83"/>
                    <a:pt x="42" y="83"/>
                    <a:pt x="42" y="83"/>
                  </a:cubicBezTo>
                  <a:cubicBezTo>
                    <a:pt x="41" y="84"/>
                    <a:pt x="39" y="83"/>
                    <a:pt x="40" y="84"/>
                  </a:cubicBezTo>
                  <a:cubicBezTo>
                    <a:pt x="40" y="86"/>
                    <a:pt x="41" y="84"/>
                    <a:pt x="42" y="84"/>
                  </a:cubicBezTo>
                  <a:close/>
                  <a:moveTo>
                    <a:pt x="191" y="139"/>
                  </a:moveTo>
                  <a:cubicBezTo>
                    <a:pt x="191" y="139"/>
                    <a:pt x="190" y="139"/>
                    <a:pt x="190" y="140"/>
                  </a:cubicBezTo>
                  <a:cubicBezTo>
                    <a:pt x="190" y="140"/>
                    <a:pt x="190" y="140"/>
                    <a:pt x="191" y="141"/>
                  </a:cubicBezTo>
                  <a:cubicBezTo>
                    <a:pt x="192" y="141"/>
                    <a:pt x="194" y="140"/>
                    <a:pt x="195" y="139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5" y="139"/>
                    <a:pt x="195" y="138"/>
                    <a:pt x="195" y="138"/>
                  </a:cubicBezTo>
                  <a:cubicBezTo>
                    <a:pt x="193" y="138"/>
                    <a:pt x="192" y="139"/>
                    <a:pt x="191" y="139"/>
                  </a:cubicBezTo>
                  <a:close/>
                  <a:moveTo>
                    <a:pt x="238" y="133"/>
                  </a:moveTo>
                  <a:cubicBezTo>
                    <a:pt x="238" y="133"/>
                    <a:pt x="237" y="133"/>
                    <a:pt x="237" y="133"/>
                  </a:cubicBezTo>
                  <a:cubicBezTo>
                    <a:pt x="237" y="134"/>
                    <a:pt x="238" y="134"/>
                    <a:pt x="238" y="134"/>
                  </a:cubicBezTo>
                  <a:cubicBezTo>
                    <a:pt x="239" y="134"/>
                    <a:pt x="240" y="133"/>
                    <a:pt x="240" y="134"/>
                  </a:cubicBezTo>
                  <a:cubicBezTo>
                    <a:pt x="241" y="134"/>
                    <a:pt x="242" y="133"/>
                    <a:pt x="243" y="132"/>
                  </a:cubicBezTo>
                  <a:cubicBezTo>
                    <a:pt x="243" y="132"/>
                    <a:pt x="243" y="132"/>
                    <a:pt x="243" y="132"/>
                  </a:cubicBezTo>
                  <a:cubicBezTo>
                    <a:pt x="243" y="132"/>
                    <a:pt x="243" y="132"/>
                    <a:pt x="242" y="132"/>
                  </a:cubicBezTo>
                  <a:cubicBezTo>
                    <a:pt x="241" y="132"/>
                    <a:pt x="240" y="132"/>
                    <a:pt x="238" y="133"/>
                  </a:cubicBezTo>
                  <a:close/>
                  <a:moveTo>
                    <a:pt x="214" y="136"/>
                  </a:moveTo>
                  <a:cubicBezTo>
                    <a:pt x="214" y="137"/>
                    <a:pt x="214" y="137"/>
                    <a:pt x="214" y="137"/>
                  </a:cubicBezTo>
                  <a:cubicBezTo>
                    <a:pt x="215" y="136"/>
                    <a:pt x="216" y="136"/>
                    <a:pt x="217" y="137"/>
                  </a:cubicBezTo>
                  <a:cubicBezTo>
                    <a:pt x="218" y="137"/>
                    <a:pt x="219" y="136"/>
                    <a:pt x="219" y="135"/>
                  </a:cubicBezTo>
                  <a:cubicBezTo>
                    <a:pt x="219" y="135"/>
                    <a:pt x="218" y="135"/>
                    <a:pt x="218" y="135"/>
                  </a:cubicBezTo>
                  <a:cubicBezTo>
                    <a:pt x="217" y="136"/>
                    <a:pt x="217" y="135"/>
                    <a:pt x="216" y="135"/>
                  </a:cubicBezTo>
                  <a:cubicBezTo>
                    <a:pt x="215" y="135"/>
                    <a:pt x="214" y="136"/>
                    <a:pt x="214" y="136"/>
                  </a:cubicBezTo>
                  <a:close/>
                  <a:moveTo>
                    <a:pt x="278" y="179"/>
                  </a:moveTo>
                  <a:cubicBezTo>
                    <a:pt x="278" y="179"/>
                    <a:pt x="280" y="179"/>
                    <a:pt x="279" y="178"/>
                  </a:cubicBezTo>
                  <a:cubicBezTo>
                    <a:pt x="279" y="177"/>
                    <a:pt x="277" y="177"/>
                    <a:pt x="276" y="178"/>
                  </a:cubicBezTo>
                  <a:cubicBezTo>
                    <a:pt x="276" y="178"/>
                    <a:pt x="275" y="178"/>
                    <a:pt x="275" y="179"/>
                  </a:cubicBezTo>
                  <a:cubicBezTo>
                    <a:pt x="276" y="181"/>
                    <a:pt x="277" y="179"/>
                    <a:pt x="278" y="179"/>
                  </a:cubicBezTo>
                  <a:close/>
                  <a:moveTo>
                    <a:pt x="189" y="174"/>
                  </a:moveTo>
                  <a:cubicBezTo>
                    <a:pt x="190" y="174"/>
                    <a:pt x="190" y="174"/>
                    <a:pt x="190" y="174"/>
                  </a:cubicBezTo>
                  <a:cubicBezTo>
                    <a:pt x="190" y="173"/>
                    <a:pt x="190" y="173"/>
                    <a:pt x="190" y="173"/>
                  </a:cubicBezTo>
                  <a:cubicBezTo>
                    <a:pt x="190" y="173"/>
                    <a:pt x="189" y="173"/>
                    <a:pt x="189" y="173"/>
                  </a:cubicBezTo>
                  <a:cubicBezTo>
                    <a:pt x="188" y="174"/>
                    <a:pt x="187" y="174"/>
                    <a:pt x="186" y="174"/>
                  </a:cubicBezTo>
                  <a:cubicBezTo>
                    <a:pt x="186" y="175"/>
                    <a:pt x="185" y="175"/>
                    <a:pt x="185" y="175"/>
                  </a:cubicBezTo>
                  <a:cubicBezTo>
                    <a:pt x="185" y="176"/>
                    <a:pt x="186" y="176"/>
                    <a:pt x="186" y="175"/>
                  </a:cubicBezTo>
                  <a:cubicBezTo>
                    <a:pt x="187" y="175"/>
                    <a:pt x="188" y="174"/>
                    <a:pt x="189" y="174"/>
                  </a:cubicBezTo>
                  <a:close/>
                  <a:moveTo>
                    <a:pt x="357" y="167"/>
                  </a:moveTo>
                  <a:cubicBezTo>
                    <a:pt x="357" y="166"/>
                    <a:pt x="358" y="167"/>
                    <a:pt x="358" y="166"/>
                  </a:cubicBezTo>
                  <a:cubicBezTo>
                    <a:pt x="358" y="166"/>
                    <a:pt x="357" y="166"/>
                    <a:pt x="357" y="166"/>
                  </a:cubicBezTo>
                  <a:cubicBezTo>
                    <a:pt x="357" y="166"/>
                    <a:pt x="356" y="166"/>
                    <a:pt x="356" y="166"/>
                  </a:cubicBezTo>
                  <a:cubicBezTo>
                    <a:pt x="355" y="166"/>
                    <a:pt x="354" y="165"/>
                    <a:pt x="354" y="166"/>
                  </a:cubicBezTo>
                  <a:cubicBezTo>
                    <a:pt x="354" y="167"/>
                    <a:pt x="355" y="167"/>
                    <a:pt x="356" y="167"/>
                  </a:cubicBezTo>
                  <a:cubicBezTo>
                    <a:pt x="356" y="167"/>
                    <a:pt x="357" y="167"/>
                    <a:pt x="357" y="167"/>
                  </a:cubicBezTo>
                  <a:close/>
                  <a:moveTo>
                    <a:pt x="328" y="139"/>
                  </a:moveTo>
                  <a:cubicBezTo>
                    <a:pt x="328" y="138"/>
                    <a:pt x="329" y="138"/>
                    <a:pt x="329" y="138"/>
                  </a:cubicBezTo>
                  <a:cubicBezTo>
                    <a:pt x="329" y="137"/>
                    <a:pt x="328" y="138"/>
                    <a:pt x="328" y="138"/>
                  </a:cubicBezTo>
                  <a:cubicBezTo>
                    <a:pt x="327" y="138"/>
                    <a:pt x="326" y="137"/>
                    <a:pt x="325" y="137"/>
                  </a:cubicBezTo>
                  <a:cubicBezTo>
                    <a:pt x="325" y="137"/>
                    <a:pt x="325" y="138"/>
                    <a:pt x="325" y="138"/>
                  </a:cubicBezTo>
                  <a:cubicBezTo>
                    <a:pt x="325" y="139"/>
                    <a:pt x="325" y="139"/>
                    <a:pt x="325" y="139"/>
                  </a:cubicBezTo>
                  <a:cubicBezTo>
                    <a:pt x="326" y="139"/>
                    <a:pt x="327" y="139"/>
                    <a:pt x="328" y="139"/>
                  </a:cubicBezTo>
                  <a:close/>
                  <a:moveTo>
                    <a:pt x="79" y="82"/>
                  </a:moveTo>
                  <a:cubicBezTo>
                    <a:pt x="78" y="82"/>
                    <a:pt x="78" y="83"/>
                    <a:pt x="78" y="83"/>
                  </a:cubicBezTo>
                  <a:cubicBezTo>
                    <a:pt x="79" y="84"/>
                    <a:pt x="80" y="84"/>
                    <a:pt x="80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1" y="83"/>
                    <a:pt x="79" y="82"/>
                    <a:pt x="79" y="82"/>
                  </a:cubicBezTo>
                  <a:close/>
                  <a:moveTo>
                    <a:pt x="115" y="81"/>
                  </a:moveTo>
                  <a:cubicBezTo>
                    <a:pt x="116" y="81"/>
                    <a:pt x="117" y="80"/>
                    <a:pt x="118" y="79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8" y="79"/>
                    <a:pt x="118" y="79"/>
                    <a:pt x="117" y="79"/>
                  </a:cubicBezTo>
                  <a:cubicBezTo>
                    <a:pt x="116" y="79"/>
                    <a:pt x="115" y="80"/>
                    <a:pt x="114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81"/>
                    <a:pt x="114" y="82"/>
                    <a:pt x="114" y="82"/>
                  </a:cubicBezTo>
                  <a:cubicBezTo>
                    <a:pt x="114" y="81"/>
                    <a:pt x="115" y="81"/>
                    <a:pt x="115" y="81"/>
                  </a:cubicBezTo>
                  <a:close/>
                  <a:moveTo>
                    <a:pt x="164" y="107"/>
                  </a:move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8"/>
                  </a:cubicBezTo>
                  <a:cubicBezTo>
                    <a:pt x="162" y="108"/>
                    <a:pt x="163" y="107"/>
                    <a:pt x="163" y="107"/>
                  </a:cubicBezTo>
                  <a:cubicBezTo>
                    <a:pt x="164" y="108"/>
                    <a:pt x="165" y="106"/>
                    <a:pt x="165" y="108"/>
                  </a:cubicBezTo>
                  <a:cubicBezTo>
                    <a:pt x="165" y="108"/>
                    <a:pt x="166" y="108"/>
                    <a:pt x="166" y="108"/>
                  </a:cubicBezTo>
                  <a:cubicBezTo>
                    <a:pt x="165" y="107"/>
                    <a:pt x="167" y="106"/>
                    <a:pt x="166" y="106"/>
                  </a:cubicBezTo>
                  <a:cubicBezTo>
                    <a:pt x="165" y="105"/>
                    <a:pt x="165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lose/>
                  <a:moveTo>
                    <a:pt x="304" y="172"/>
                  </a:moveTo>
                  <a:cubicBezTo>
                    <a:pt x="303" y="172"/>
                    <a:pt x="303" y="172"/>
                    <a:pt x="303" y="172"/>
                  </a:cubicBezTo>
                  <a:cubicBezTo>
                    <a:pt x="303" y="173"/>
                    <a:pt x="303" y="173"/>
                    <a:pt x="304" y="173"/>
                  </a:cubicBezTo>
                  <a:cubicBezTo>
                    <a:pt x="305" y="174"/>
                    <a:pt x="306" y="172"/>
                    <a:pt x="308" y="173"/>
                  </a:cubicBezTo>
                  <a:cubicBezTo>
                    <a:pt x="308" y="173"/>
                    <a:pt x="308" y="172"/>
                    <a:pt x="308" y="172"/>
                  </a:cubicBezTo>
                  <a:cubicBezTo>
                    <a:pt x="308" y="172"/>
                    <a:pt x="308" y="172"/>
                    <a:pt x="308" y="172"/>
                  </a:cubicBezTo>
                  <a:cubicBezTo>
                    <a:pt x="306" y="172"/>
                    <a:pt x="305" y="173"/>
                    <a:pt x="304" y="172"/>
                  </a:cubicBezTo>
                  <a:close/>
                  <a:moveTo>
                    <a:pt x="297" y="150"/>
                  </a:moveTo>
                  <a:cubicBezTo>
                    <a:pt x="297" y="150"/>
                    <a:pt x="297" y="151"/>
                    <a:pt x="296" y="151"/>
                  </a:cubicBezTo>
                  <a:cubicBezTo>
                    <a:pt x="296" y="151"/>
                    <a:pt x="296" y="151"/>
                    <a:pt x="297" y="151"/>
                  </a:cubicBezTo>
                  <a:cubicBezTo>
                    <a:pt x="297" y="151"/>
                    <a:pt x="298" y="152"/>
                    <a:pt x="299" y="152"/>
                  </a:cubicBezTo>
                  <a:cubicBezTo>
                    <a:pt x="299" y="152"/>
                    <a:pt x="300" y="152"/>
                    <a:pt x="300" y="151"/>
                  </a:cubicBezTo>
                  <a:cubicBezTo>
                    <a:pt x="300" y="150"/>
                    <a:pt x="299" y="150"/>
                    <a:pt x="299" y="150"/>
                  </a:cubicBezTo>
                  <a:cubicBezTo>
                    <a:pt x="298" y="150"/>
                    <a:pt x="298" y="151"/>
                    <a:pt x="297" y="150"/>
                  </a:cubicBezTo>
                  <a:close/>
                  <a:moveTo>
                    <a:pt x="46" y="83"/>
                  </a:moveTo>
                  <a:cubicBezTo>
                    <a:pt x="47" y="84"/>
                    <a:pt x="45" y="84"/>
                    <a:pt x="45" y="85"/>
                  </a:cubicBezTo>
                  <a:cubicBezTo>
                    <a:pt x="46" y="85"/>
                    <a:pt x="46" y="85"/>
                    <a:pt x="47" y="85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3"/>
                    <a:pt x="47" y="83"/>
                    <a:pt x="46" y="83"/>
                  </a:cubicBezTo>
                  <a:close/>
                  <a:moveTo>
                    <a:pt x="273" y="180"/>
                  </a:moveTo>
                  <a:cubicBezTo>
                    <a:pt x="274" y="180"/>
                    <a:pt x="275" y="180"/>
                    <a:pt x="274" y="179"/>
                  </a:cubicBezTo>
                  <a:cubicBezTo>
                    <a:pt x="274" y="178"/>
                    <a:pt x="273" y="178"/>
                    <a:pt x="273" y="179"/>
                  </a:cubicBezTo>
                  <a:cubicBezTo>
                    <a:pt x="272" y="179"/>
                    <a:pt x="271" y="179"/>
                    <a:pt x="272" y="180"/>
                  </a:cubicBezTo>
                  <a:cubicBezTo>
                    <a:pt x="272" y="180"/>
                    <a:pt x="272" y="180"/>
                    <a:pt x="273" y="180"/>
                  </a:cubicBezTo>
                  <a:close/>
                  <a:moveTo>
                    <a:pt x="348" y="167"/>
                  </a:moveTo>
                  <a:cubicBezTo>
                    <a:pt x="348" y="167"/>
                    <a:pt x="348" y="167"/>
                    <a:pt x="348" y="167"/>
                  </a:cubicBezTo>
                  <a:cubicBezTo>
                    <a:pt x="347" y="168"/>
                    <a:pt x="345" y="167"/>
                    <a:pt x="344" y="167"/>
                  </a:cubicBezTo>
                  <a:cubicBezTo>
                    <a:pt x="344" y="167"/>
                    <a:pt x="343" y="167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6" y="168"/>
                    <a:pt x="347" y="168"/>
                    <a:pt x="348" y="168"/>
                  </a:cubicBezTo>
                  <a:cubicBezTo>
                    <a:pt x="348" y="168"/>
                    <a:pt x="348" y="168"/>
                    <a:pt x="348" y="167"/>
                  </a:cubicBezTo>
                  <a:close/>
                  <a:moveTo>
                    <a:pt x="164" y="203"/>
                  </a:moveTo>
                  <a:cubicBezTo>
                    <a:pt x="164" y="203"/>
                    <a:pt x="164" y="202"/>
                    <a:pt x="165" y="202"/>
                  </a:cubicBezTo>
                  <a:cubicBezTo>
                    <a:pt x="165" y="201"/>
                    <a:pt x="165" y="200"/>
                    <a:pt x="165" y="200"/>
                  </a:cubicBezTo>
                  <a:cubicBezTo>
                    <a:pt x="164" y="200"/>
                    <a:pt x="163" y="200"/>
                    <a:pt x="163" y="201"/>
                  </a:cubicBezTo>
                  <a:cubicBezTo>
                    <a:pt x="163" y="202"/>
                    <a:pt x="163" y="202"/>
                    <a:pt x="163" y="202"/>
                  </a:cubicBezTo>
                  <a:cubicBezTo>
                    <a:pt x="163" y="202"/>
                    <a:pt x="163" y="203"/>
                    <a:pt x="163" y="203"/>
                  </a:cubicBezTo>
                  <a:cubicBezTo>
                    <a:pt x="163" y="203"/>
                    <a:pt x="164" y="203"/>
                    <a:pt x="164" y="203"/>
                  </a:cubicBezTo>
                  <a:close/>
                  <a:moveTo>
                    <a:pt x="293" y="174"/>
                  </a:moveTo>
                  <a:cubicBezTo>
                    <a:pt x="293" y="174"/>
                    <a:pt x="292" y="174"/>
                    <a:pt x="293" y="175"/>
                  </a:cubicBezTo>
                  <a:cubicBezTo>
                    <a:pt x="293" y="175"/>
                    <a:pt x="293" y="175"/>
                    <a:pt x="293" y="175"/>
                  </a:cubicBezTo>
                  <a:cubicBezTo>
                    <a:pt x="294" y="175"/>
                    <a:pt x="294" y="175"/>
                    <a:pt x="295" y="175"/>
                  </a:cubicBezTo>
                  <a:cubicBezTo>
                    <a:pt x="295" y="175"/>
                    <a:pt x="296" y="175"/>
                    <a:pt x="296" y="174"/>
                  </a:cubicBezTo>
                  <a:cubicBezTo>
                    <a:pt x="296" y="173"/>
                    <a:pt x="295" y="174"/>
                    <a:pt x="295" y="174"/>
                  </a:cubicBezTo>
                  <a:cubicBezTo>
                    <a:pt x="294" y="174"/>
                    <a:pt x="294" y="174"/>
                    <a:pt x="293" y="174"/>
                  </a:cubicBezTo>
                  <a:close/>
                  <a:moveTo>
                    <a:pt x="302" y="174"/>
                  </a:moveTo>
                  <a:cubicBezTo>
                    <a:pt x="302" y="173"/>
                    <a:pt x="303" y="173"/>
                    <a:pt x="303" y="173"/>
                  </a:cubicBezTo>
                  <a:cubicBezTo>
                    <a:pt x="302" y="172"/>
                    <a:pt x="302" y="172"/>
                    <a:pt x="301" y="172"/>
                  </a:cubicBezTo>
                  <a:cubicBezTo>
                    <a:pt x="300" y="172"/>
                    <a:pt x="300" y="172"/>
                    <a:pt x="300" y="173"/>
                  </a:cubicBezTo>
                  <a:cubicBezTo>
                    <a:pt x="301" y="174"/>
                    <a:pt x="301" y="174"/>
                    <a:pt x="302" y="174"/>
                  </a:cubicBezTo>
                  <a:close/>
                  <a:moveTo>
                    <a:pt x="153" y="185"/>
                  </a:moveTo>
                  <a:cubicBezTo>
                    <a:pt x="153" y="185"/>
                    <a:pt x="152" y="185"/>
                    <a:pt x="152" y="186"/>
                  </a:cubicBezTo>
                  <a:cubicBezTo>
                    <a:pt x="153" y="186"/>
                    <a:pt x="153" y="186"/>
                    <a:pt x="154" y="186"/>
                  </a:cubicBezTo>
                  <a:cubicBezTo>
                    <a:pt x="154" y="186"/>
                    <a:pt x="155" y="186"/>
                    <a:pt x="155" y="185"/>
                  </a:cubicBezTo>
                  <a:cubicBezTo>
                    <a:pt x="154" y="184"/>
                    <a:pt x="154" y="185"/>
                    <a:pt x="153" y="185"/>
                  </a:cubicBezTo>
                  <a:close/>
                  <a:moveTo>
                    <a:pt x="45" y="96"/>
                  </a:moveTo>
                  <a:cubicBezTo>
                    <a:pt x="47" y="95"/>
                    <a:pt x="46" y="94"/>
                    <a:pt x="47" y="93"/>
                  </a:cubicBezTo>
                  <a:cubicBezTo>
                    <a:pt x="47" y="93"/>
                    <a:pt x="48" y="93"/>
                    <a:pt x="48" y="9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6" y="93"/>
                    <a:pt x="46" y="95"/>
                    <a:pt x="45" y="95"/>
                  </a:cubicBezTo>
                  <a:cubicBezTo>
                    <a:pt x="45" y="95"/>
                    <a:pt x="44" y="96"/>
                    <a:pt x="44" y="96"/>
                  </a:cubicBezTo>
                  <a:cubicBezTo>
                    <a:pt x="45" y="96"/>
                    <a:pt x="45" y="96"/>
                    <a:pt x="45" y="96"/>
                  </a:cubicBezTo>
                  <a:close/>
                  <a:moveTo>
                    <a:pt x="211" y="35"/>
                  </a:moveTo>
                  <a:cubicBezTo>
                    <a:pt x="211" y="35"/>
                    <a:pt x="211" y="35"/>
                    <a:pt x="211" y="35"/>
                  </a:cubicBezTo>
                  <a:cubicBezTo>
                    <a:pt x="211" y="34"/>
                    <a:pt x="210" y="34"/>
                    <a:pt x="210" y="34"/>
                  </a:cubicBezTo>
                  <a:cubicBezTo>
                    <a:pt x="209" y="34"/>
                    <a:pt x="208" y="34"/>
                    <a:pt x="208" y="35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5"/>
                    <a:pt x="209" y="35"/>
                    <a:pt x="210" y="35"/>
                  </a:cubicBezTo>
                  <a:cubicBezTo>
                    <a:pt x="210" y="35"/>
                    <a:pt x="210" y="35"/>
                    <a:pt x="211" y="35"/>
                  </a:cubicBezTo>
                  <a:close/>
                  <a:moveTo>
                    <a:pt x="294" y="142"/>
                  </a:moveTo>
                  <a:cubicBezTo>
                    <a:pt x="293" y="143"/>
                    <a:pt x="293" y="143"/>
                    <a:pt x="293" y="143"/>
                  </a:cubicBezTo>
                  <a:cubicBezTo>
                    <a:pt x="293" y="143"/>
                    <a:pt x="294" y="144"/>
                    <a:pt x="295" y="143"/>
                  </a:cubicBezTo>
                  <a:cubicBezTo>
                    <a:pt x="295" y="143"/>
                    <a:pt x="296" y="143"/>
                    <a:pt x="295" y="143"/>
                  </a:cubicBezTo>
                  <a:cubicBezTo>
                    <a:pt x="295" y="142"/>
                    <a:pt x="294" y="142"/>
                    <a:pt x="294" y="142"/>
                  </a:cubicBezTo>
                  <a:close/>
                  <a:moveTo>
                    <a:pt x="103" y="105"/>
                  </a:moveTo>
                  <a:cubicBezTo>
                    <a:pt x="103" y="104"/>
                    <a:pt x="102" y="104"/>
                    <a:pt x="102" y="105"/>
                  </a:cubicBezTo>
                  <a:cubicBezTo>
                    <a:pt x="102" y="105"/>
                    <a:pt x="101" y="105"/>
                    <a:pt x="101" y="106"/>
                  </a:cubicBezTo>
                  <a:cubicBezTo>
                    <a:pt x="101" y="106"/>
                    <a:pt x="101" y="106"/>
                    <a:pt x="102" y="106"/>
                  </a:cubicBezTo>
                  <a:cubicBezTo>
                    <a:pt x="102" y="106"/>
                    <a:pt x="103" y="105"/>
                    <a:pt x="103" y="105"/>
                  </a:cubicBezTo>
                  <a:close/>
                  <a:moveTo>
                    <a:pt x="35" y="87"/>
                  </a:moveTo>
                  <a:cubicBezTo>
                    <a:pt x="36" y="87"/>
                    <a:pt x="35" y="86"/>
                    <a:pt x="36" y="86"/>
                  </a:cubicBezTo>
                  <a:cubicBezTo>
                    <a:pt x="36" y="85"/>
                    <a:pt x="35" y="86"/>
                    <a:pt x="35" y="86"/>
                  </a:cubicBezTo>
                  <a:cubicBezTo>
                    <a:pt x="34" y="86"/>
                    <a:pt x="34" y="87"/>
                    <a:pt x="33" y="88"/>
                  </a:cubicBezTo>
                  <a:cubicBezTo>
                    <a:pt x="33" y="88"/>
                    <a:pt x="34" y="87"/>
                    <a:pt x="35" y="87"/>
                  </a:cubicBezTo>
                  <a:close/>
                  <a:moveTo>
                    <a:pt x="128" y="58"/>
                  </a:moveTo>
                  <a:cubicBezTo>
                    <a:pt x="128" y="57"/>
                    <a:pt x="127" y="57"/>
                    <a:pt x="127" y="57"/>
                  </a:cubicBezTo>
                  <a:cubicBezTo>
                    <a:pt x="126" y="58"/>
                    <a:pt x="126" y="58"/>
                    <a:pt x="126" y="58"/>
                  </a:cubicBezTo>
                  <a:cubicBezTo>
                    <a:pt x="126" y="59"/>
                    <a:pt x="126" y="59"/>
                    <a:pt x="127" y="59"/>
                  </a:cubicBezTo>
                  <a:cubicBezTo>
                    <a:pt x="127" y="58"/>
                    <a:pt x="128" y="58"/>
                    <a:pt x="128" y="58"/>
                  </a:cubicBezTo>
                  <a:close/>
                  <a:moveTo>
                    <a:pt x="250" y="187"/>
                  </a:moveTo>
                  <a:cubicBezTo>
                    <a:pt x="251" y="187"/>
                    <a:pt x="252" y="187"/>
                    <a:pt x="251" y="186"/>
                  </a:cubicBezTo>
                  <a:cubicBezTo>
                    <a:pt x="251" y="186"/>
                    <a:pt x="251" y="186"/>
                    <a:pt x="251" y="186"/>
                  </a:cubicBezTo>
                  <a:cubicBezTo>
                    <a:pt x="250" y="186"/>
                    <a:pt x="249" y="187"/>
                    <a:pt x="249" y="188"/>
                  </a:cubicBezTo>
                  <a:cubicBezTo>
                    <a:pt x="249" y="188"/>
                    <a:pt x="250" y="188"/>
                    <a:pt x="250" y="187"/>
                  </a:cubicBezTo>
                  <a:close/>
                  <a:moveTo>
                    <a:pt x="322" y="140"/>
                  </a:moveTo>
                  <a:cubicBezTo>
                    <a:pt x="322" y="139"/>
                    <a:pt x="323" y="139"/>
                    <a:pt x="322" y="139"/>
                  </a:cubicBezTo>
                  <a:cubicBezTo>
                    <a:pt x="322" y="137"/>
                    <a:pt x="321" y="140"/>
                    <a:pt x="320" y="139"/>
                  </a:cubicBezTo>
                  <a:cubicBezTo>
                    <a:pt x="319" y="139"/>
                    <a:pt x="319" y="139"/>
                    <a:pt x="319" y="139"/>
                  </a:cubicBezTo>
                  <a:cubicBezTo>
                    <a:pt x="320" y="140"/>
                    <a:pt x="321" y="139"/>
                    <a:pt x="322" y="140"/>
                  </a:cubicBezTo>
                  <a:close/>
                  <a:moveTo>
                    <a:pt x="361" y="166"/>
                  </a:moveTo>
                  <a:cubicBezTo>
                    <a:pt x="360" y="166"/>
                    <a:pt x="360" y="166"/>
                    <a:pt x="359" y="166"/>
                  </a:cubicBezTo>
                  <a:cubicBezTo>
                    <a:pt x="359" y="166"/>
                    <a:pt x="359" y="166"/>
                    <a:pt x="359" y="167"/>
                  </a:cubicBezTo>
                  <a:cubicBezTo>
                    <a:pt x="359" y="167"/>
                    <a:pt x="360" y="167"/>
                    <a:pt x="360" y="167"/>
                  </a:cubicBezTo>
                  <a:cubicBezTo>
                    <a:pt x="360" y="167"/>
                    <a:pt x="361" y="167"/>
                    <a:pt x="361" y="166"/>
                  </a:cubicBezTo>
                  <a:close/>
                  <a:moveTo>
                    <a:pt x="251" y="131"/>
                  </a:moveTo>
                  <a:cubicBezTo>
                    <a:pt x="251" y="131"/>
                    <a:pt x="250" y="131"/>
                    <a:pt x="251" y="132"/>
                  </a:cubicBezTo>
                  <a:cubicBezTo>
                    <a:pt x="251" y="132"/>
                    <a:pt x="251" y="132"/>
                    <a:pt x="252" y="132"/>
                  </a:cubicBezTo>
                  <a:cubicBezTo>
                    <a:pt x="252" y="132"/>
                    <a:pt x="252" y="131"/>
                    <a:pt x="252" y="131"/>
                  </a:cubicBezTo>
                  <a:cubicBezTo>
                    <a:pt x="252" y="130"/>
                    <a:pt x="252" y="130"/>
                    <a:pt x="251" y="131"/>
                  </a:cubicBezTo>
                  <a:close/>
                  <a:moveTo>
                    <a:pt x="353" y="167"/>
                  </a:moveTo>
                  <a:cubicBezTo>
                    <a:pt x="353" y="167"/>
                    <a:pt x="352" y="168"/>
                    <a:pt x="352" y="168"/>
                  </a:cubicBezTo>
                  <a:cubicBezTo>
                    <a:pt x="353" y="168"/>
                    <a:pt x="353" y="169"/>
                    <a:pt x="354" y="169"/>
                  </a:cubicBezTo>
                  <a:cubicBezTo>
                    <a:pt x="354" y="169"/>
                    <a:pt x="354" y="169"/>
                    <a:pt x="354" y="168"/>
                  </a:cubicBezTo>
                  <a:cubicBezTo>
                    <a:pt x="354" y="168"/>
                    <a:pt x="353" y="167"/>
                    <a:pt x="353" y="167"/>
                  </a:cubicBezTo>
                  <a:close/>
                  <a:moveTo>
                    <a:pt x="257" y="130"/>
                  </a:moveTo>
                  <a:cubicBezTo>
                    <a:pt x="257" y="129"/>
                    <a:pt x="258" y="129"/>
                    <a:pt x="258" y="129"/>
                  </a:cubicBezTo>
                  <a:cubicBezTo>
                    <a:pt x="258" y="128"/>
                    <a:pt x="257" y="129"/>
                    <a:pt x="257" y="129"/>
                  </a:cubicBezTo>
                  <a:cubicBezTo>
                    <a:pt x="256" y="129"/>
                    <a:pt x="256" y="129"/>
                    <a:pt x="256" y="129"/>
                  </a:cubicBezTo>
                  <a:cubicBezTo>
                    <a:pt x="256" y="130"/>
                    <a:pt x="257" y="130"/>
                    <a:pt x="257" y="130"/>
                  </a:cubicBezTo>
                  <a:close/>
                  <a:moveTo>
                    <a:pt x="195" y="96"/>
                  </a:moveTo>
                  <a:cubicBezTo>
                    <a:pt x="194" y="96"/>
                    <a:pt x="194" y="96"/>
                    <a:pt x="194" y="96"/>
                  </a:cubicBezTo>
                  <a:cubicBezTo>
                    <a:pt x="194" y="96"/>
                    <a:pt x="193" y="97"/>
                    <a:pt x="193" y="97"/>
                  </a:cubicBezTo>
                  <a:cubicBezTo>
                    <a:pt x="193" y="98"/>
                    <a:pt x="194" y="98"/>
                    <a:pt x="194" y="97"/>
                  </a:cubicBezTo>
                  <a:cubicBezTo>
                    <a:pt x="195" y="97"/>
                    <a:pt x="195" y="97"/>
                    <a:pt x="195" y="96"/>
                  </a:cubicBezTo>
                  <a:close/>
                  <a:moveTo>
                    <a:pt x="233" y="134"/>
                  </a:moveTo>
                  <a:cubicBezTo>
                    <a:pt x="233" y="135"/>
                    <a:pt x="232" y="134"/>
                    <a:pt x="233" y="135"/>
                  </a:cubicBezTo>
                  <a:cubicBezTo>
                    <a:pt x="233" y="135"/>
                    <a:pt x="233" y="136"/>
                    <a:pt x="233" y="135"/>
                  </a:cubicBezTo>
                  <a:cubicBezTo>
                    <a:pt x="234" y="135"/>
                    <a:pt x="235" y="135"/>
                    <a:pt x="234" y="134"/>
                  </a:cubicBezTo>
                  <a:cubicBezTo>
                    <a:pt x="234" y="134"/>
                    <a:pt x="234" y="134"/>
                    <a:pt x="233" y="134"/>
                  </a:cubicBezTo>
                  <a:close/>
                  <a:moveTo>
                    <a:pt x="164" y="194"/>
                  </a:moveTo>
                  <a:cubicBezTo>
                    <a:pt x="164" y="194"/>
                    <a:pt x="164" y="194"/>
                    <a:pt x="164" y="194"/>
                  </a:cubicBezTo>
                  <a:cubicBezTo>
                    <a:pt x="164" y="194"/>
                    <a:pt x="163" y="194"/>
                    <a:pt x="162" y="194"/>
                  </a:cubicBezTo>
                  <a:cubicBezTo>
                    <a:pt x="162" y="194"/>
                    <a:pt x="162" y="194"/>
                    <a:pt x="162" y="194"/>
                  </a:cubicBezTo>
                  <a:cubicBezTo>
                    <a:pt x="162" y="195"/>
                    <a:pt x="163" y="194"/>
                    <a:pt x="164" y="194"/>
                  </a:cubicBezTo>
                  <a:close/>
                  <a:moveTo>
                    <a:pt x="398" y="45"/>
                  </a:moveTo>
                  <a:cubicBezTo>
                    <a:pt x="398" y="45"/>
                    <a:pt x="397" y="44"/>
                    <a:pt x="397" y="44"/>
                  </a:cubicBezTo>
                  <a:cubicBezTo>
                    <a:pt x="396" y="45"/>
                    <a:pt x="396" y="45"/>
                    <a:pt x="397" y="45"/>
                  </a:cubicBezTo>
                  <a:cubicBezTo>
                    <a:pt x="397" y="46"/>
                    <a:pt x="397" y="46"/>
                    <a:pt x="397" y="46"/>
                  </a:cubicBezTo>
                  <a:cubicBezTo>
                    <a:pt x="398" y="46"/>
                    <a:pt x="398" y="45"/>
                    <a:pt x="398" y="45"/>
                  </a:cubicBezTo>
                  <a:close/>
                  <a:moveTo>
                    <a:pt x="223" y="166"/>
                  </a:moveTo>
                  <a:cubicBezTo>
                    <a:pt x="223" y="166"/>
                    <a:pt x="223" y="166"/>
                    <a:pt x="222" y="166"/>
                  </a:cubicBezTo>
                  <a:cubicBezTo>
                    <a:pt x="222" y="166"/>
                    <a:pt x="222" y="166"/>
                    <a:pt x="222" y="167"/>
                  </a:cubicBezTo>
                  <a:cubicBezTo>
                    <a:pt x="222" y="167"/>
                    <a:pt x="223" y="167"/>
                    <a:pt x="223" y="167"/>
                  </a:cubicBezTo>
                  <a:cubicBezTo>
                    <a:pt x="223" y="167"/>
                    <a:pt x="224" y="166"/>
                    <a:pt x="223" y="166"/>
                  </a:cubicBezTo>
                  <a:close/>
                  <a:moveTo>
                    <a:pt x="121" y="189"/>
                  </a:moveTo>
                  <a:cubicBezTo>
                    <a:pt x="120" y="189"/>
                    <a:pt x="120" y="189"/>
                    <a:pt x="120" y="189"/>
                  </a:cubicBezTo>
                  <a:cubicBezTo>
                    <a:pt x="120" y="190"/>
                    <a:pt x="121" y="190"/>
                    <a:pt x="121" y="190"/>
                  </a:cubicBezTo>
                  <a:cubicBezTo>
                    <a:pt x="122" y="190"/>
                    <a:pt x="121" y="189"/>
                    <a:pt x="121" y="189"/>
                  </a:cubicBezTo>
                  <a:cubicBezTo>
                    <a:pt x="121" y="189"/>
                    <a:pt x="121" y="188"/>
                    <a:pt x="121" y="189"/>
                  </a:cubicBezTo>
                  <a:close/>
                  <a:moveTo>
                    <a:pt x="205" y="155"/>
                  </a:moveTo>
                  <a:cubicBezTo>
                    <a:pt x="205" y="155"/>
                    <a:pt x="204" y="155"/>
                    <a:pt x="204" y="155"/>
                  </a:cubicBezTo>
                  <a:cubicBezTo>
                    <a:pt x="204" y="155"/>
                    <a:pt x="203" y="156"/>
                    <a:pt x="204" y="156"/>
                  </a:cubicBezTo>
                  <a:cubicBezTo>
                    <a:pt x="204" y="156"/>
                    <a:pt x="204" y="156"/>
                    <a:pt x="205" y="156"/>
                  </a:cubicBezTo>
                  <a:cubicBezTo>
                    <a:pt x="205" y="156"/>
                    <a:pt x="205" y="156"/>
                    <a:pt x="205" y="155"/>
                  </a:cubicBezTo>
                  <a:close/>
                  <a:moveTo>
                    <a:pt x="93" y="72"/>
                  </a:moveTo>
                  <a:cubicBezTo>
                    <a:pt x="93" y="72"/>
                    <a:pt x="93" y="71"/>
                    <a:pt x="92" y="72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92" y="73"/>
                    <a:pt x="92" y="73"/>
                    <a:pt x="93" y="73"/>
                  </a:cubicBezTo>
                  <a:cubicBezTo>
                    <a:pt x="93" y="73"/>
                    <a:pt x="93" y="73"/>
                    <a:pt x="93" y="72"/>
                  </a:cubicBezTo>
                  <a:close/>
                  <a:moveTo>
                    <a:pt x="115" y="78"/>
                  </a:moveTo>
                  <a:cubicBezTo>
                    <a:pt x="116" y="78"/>
                    <a:pt x="116" y="78"/>
                    <a:pt x="116" y="78"/>
                  </a:cubicBezTo>
                  <a:cubicBezTo>
                    <a:pt x="116" y="77"/>
                    <a:pt x="115" y="77"/>
                    <a:pt x="115" y="77"/>
                  </a:cubicBezTo>
                  <a:cubicBezTo>
                    <a:pt x="115" y="78"/>
                    <a:pt x="115" y="78"/>
                    <a:pt x="115" y="78"/>
                  </a:cubicBezTo>
                  <a:cubicBezTo>
                    <a:pt x="115" y="78"/>
                    <a:pt x="115" y="78"/>
                    <a:pt x="115" y="78"/>
                  </a:cubicBezTo>
                  <a:close/>
                  <a:moveTo>
                    <a:pt x="352" y="127"/>
                  </a:moveTo>
                  <a:cubicBezTo>
                    <a:pt x="351" y="127"/>
                    <a:pt x="351" y="127"/>
                    <a:pt x="352" y="128"/>
                  </a:cubicBezTo>
                  <a:cubicBezTo>
                    <a:pt x="352" y="128"/>
                    <a:pt x="352" y="128"/>
                    <a:pt x="352" y="128"/>
                  </a:cubicBezTo>
                  <a:cubicBezTo>
                    <a:pt x="353" y="128"/>
                    <a:pt x="353" y="128"/>
                    <a:pt x="353" y="127"/>
                  </a:cubicBezTo>
                  <a:cubicBezTo>
                    <a:pt x="352" y="127"/>
                    <a:pt x="352" y="127"/>
                    <a:pt x="352" y="127"/>
                  </a:cubicBezTo>
                  <a:close/>
                  <a:moveTo>
                    <a:pt x="172" y="190"/>
                  </a:move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90"/>
                    <a:pt x="171" y="190"/>
                  </a:cubicBezTo>
                  <a:cubicBezTo>
                    <a:pt x="171" y="190"/>
                    <a:pt x="170" y="190"/>
                    <a:pt x="170" y="191"/>
                  </a:cubicBezTo>
                  <a:cubicBezTo>
                    <a:pt x="170" y="191"/>
                    <a:pt x="171" y="191"/>
                    <a:pt x="172" y="190"/>
                  </a:cubicBezTo>
                  <a:close/>
                  <a:moveTo>
                    <a:pt x="187" y="141"/>
                  </a:moveTo>
                  <a:cubicBezTo>
                    <a:pt x="187" y="141"/>
                    <a:pt x="188" y="141"/>
                    <a:pt x="187" y="140"/>
                  </a:cubicBezTo>
                  <a:cubicBezTo>
                    <a:pt x="187" y="140"/>
                    <a:pt x="187" y="140"/>
                    <a:pt x="186" y="140"/>
                  </a:cubicBezTo>
                  <a:cubicBezTo>
                    <a:pt x="186" y="140"/>
                    <a:pt x="186" y="140"/>
                    <a:pt x="186" y="141"/>
                  </a:cubicBezTo>
                  <a:cubicBezTo>
                    <a:pt x="186" y="141"/>
                    <a:pt x="186" y="141"/>
                    <a:pt x="187" y="141"/>
                  </a:cubicBezTo>
                  <a:close/>
                  <a:moveTo>
                    <a:pt x="319" y="137"/>
                  </a:moveTo>
                  <a:cubicBezTo>
                    <a:pt x="319" y="137"/>
                    <a:pt x="319" y="137"/>
                    <a:pt x="320" y="137"/>
                  </a:cubicBezTo>
                  <a:cubicBezTo>
                    <a:pt x="320" y="137"/>
                    <a:pt x="320" y="137"/>
                    <a:pt x="320" y="136"/>
                  </a:cubicBezTo>
                  <a:cubicBezTo>
                    <a:pt x="320" y="136"/>
                    <a:pt x="319" y="137"/>
                    <a:pt x="319" y="136"/>
                  </a:cubicBezTo>
                  <a:cubicBezTo>
                    <a:pt x="319" y="136"/>
                    <a:pt x="318" y="136"/>
                    <a:pt x="319" y="137"/>
                  </a:cubicBezTo>
                  <a:close/>
                  <a:moveTo>
                    <a:pt x="51" y="90"/>
                  </a:moveTo>
                  <a:cubicBezTo>
                    <a:pt x="51" y="90"/>
                    <a:pt x="52" y="90"/>
                    <a:pt x="52" y="90"/>
                  </a:cubicBezTo>
                  <a:cubicBezTo>
                    <a:pt x="52" y="90"/>
                    <a:pt x="51" y="90"/>
                    <a:pt x="51" y="90"/>
                  </a:cubicBezTo>
                  <a:cubicBezTo>
                    <a:pt x="51" y="90"/>
                    <a:pt x="50" y="90"/>
                    <a:pt x="50" y="90"/>
                  </a:cubicBezTo>
                  <a:cubicBezTo>
                    <a:pt x="50" y="91"/>
                    <a:pt x="51" y="90"/>
                    <a:pt x="51" y="90"/>
                  </a:cubicBezTo>
                  <a:close/>
                  <a:moveTo>
                    <a:pt x="18" y="116"/>
                  </a:moveTo>
                  <a:cubicBezTo>
                    <a:pt x="18" y="116"/>
                    <a:pt x="18" y="116"/>
                    <a:pt x="18" y="116"/>
                  </a:cubicBezTo>
                  <a:cubicBezTo>
                    <a:pt x="19" y="116"/>
                    <a:pt x="19" y="116"/>
                    <a:pt x="19" y="115"/>
                  </a:cubicBezTo>
                  <a:cubicBezTo>
                    <a:pt x="19" y="115"/>
                    <a:pt x="18" y="115"/>
                    <a:pt x="18" y="115"/>
                  </a:cubicBezTo>
                  <a:cubicBezTo>
                    <a:pt x="18" y="115"/>
                    <a:pt x="18" y="115"/>
                    <a:pt x="18" y="116"/>
                  </a:cubicBezTo>
                  <a:close/>
                  <a:moveTo>
                    <a:pt x="188" y="99"/>
                  </a:moveTo>
                  <a:cubicBezTo>
                    <a:pt x="188" y="99"/>
                    <a:pt x="188" y="99"/>
                    <a:pt x="188" y="99"/>
                  </a:cubicBezTo>
                  <a:cubicBezTo>
                    <a:pt x="188" y="99"/>
                    <a:pt x="187" y="99"/>
                    <a:pt x="187" y="99"/>
                  </a:cubicBezTo>
                  <a:cubicBezTo>
                    <a:pt x="187" y="99"/>
                    <a:pt x="187" y="99"/>
                    <a:pt x="187" y="99"/>
                  </a:cubicBezTo>
                  <a:cubicBezTo>
                    <a:pt x="187" y="100"/>
                    <a:pt x="187" y="99"/>
                    <a:pt x="188" y="99"/>
                  </a:cubicBezTo>
                  <a:close/>
                  <a:moveTo>
                    <a:pt x="119" y="190"/>
                  </a:moveTo>
                  <a:cubicBezTo>
                    <a:pt x="119" y="190"/>
                    <a:pt x="119" y="190"/>
                    <a:pt x="119" y="191"/>
                  </a:cubicBezTo>
                  <a:cubicBezTo>
                    <a:pt x="119" y="191"/>
                    <a:pt x="120" y="191"/>
                    <a:pt x="120" y="191"/>
                  </a:cubicBezTo>
                  <a:cubicBezTo>
                    <a:pt x="120" y="191"/>
                    <a:pt x="120" y="191"/>
                    <a:pt x="120" y="191"/>
                  </a:cubicBezTo>
                  <a:cubicBezTo>
                    <a:pt x="120" y="190"/>
                    <a:pt x="120" y="190"/>
                    <a:pt x="119" y="190"/>
                  </a:cubicBezTo>
                  <a:close/>
                  <a:moveTo>
                    <a:pt x="22" y="98"/>
                  </a:moveTo>
                  <a:cubicBezTo>
                    <a:pt x="22" y="98"/>
                    <a:pt x="21" y="98"/>
                    <a:pt x="21" y="98"/>
                  </a:cubicBezTo>
                  <a:cubicBezTo>
                    <a:pt x="21" y="98"/>
                    <a:pt x="21" y="98"/>
                    <a:pt x="21" y="98"/>
                  </a:cubicBezTo>
                  <a:cubicBezTo>
                    <a:pt x="21" y="98"/>
                    <a:pt x="21" y="99"/>
                    <a:pt x="21" y="98"/>
                  </a:cubicBezTo>
                  <a:cubicBezTo>
                    <a:pt x="21" y="98"/>
                    <a:pt x="22" y="98"/>
                    <a:pt x="22" y="98"/>
                  </a:cubicBezTo>
                  <a:close/>
                  <a:moveTo>
                    <a:pt x="212" y="137"/>
                  </a:move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3" y="137"/>
                    <a:pt x="213" y="137"/>
                  </a:cubicBezTo>
                  <a:cubicBezTo>
                    <a:pt x="213" y="137"/>
                    <a:pt x="212" y="137"/>
                    <a:pt x="212" y="137"/>
                  </a:cubicBezTo>
                  <a:close/>
                  <a:moveTo>
                    <a:pt x="253" y="131"/>
                  </a:move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2" y="132"/>
                    <a:pt x="252" y="132"/>
                  </a:cubicBezTo>
                  <a:cubicBezTo>
                    <a:pt x="253" y="132"/>
                    <a:pt x="253" y="132"/>
                    <a:pt x="253" y="132"/>
                  </a:cubicBezTo>
                  <a:cubicBezTo>
                    <a:pt x="253" y="132"/>
                    <a:pt x="253" y="132"/>
                    <a:pt x="253" y="131"/>
                  </a:cubicBezTo>
                  <a:close/>
                  <a:moveTo>
                    <a:pt x="365" y="166"/>
                  </a:moveTo>
                  <a:cubicBezTo>
                    <a:pt x="365" y="166"/>
                    <a:pt x="364" y="166"/>
                    <a:pt x="364" y="167"/>
                  </a:cubicBezTo>
                  <a:cubicBezTo>
                    <a:pt x="365" y="167"/>
                    <a:pt x="365" y="167"/>
                    <a:pt x="365" y="167"/>
                  </a:cubicBezTo>
                  <a:cubicBezTo>
                    <a:pt x="365" y="167"/>
                    <a:pt x="366" y="167"/>
                    <a:pt x="365" y="166"/>
                  </a:cubicBezTo>
                  <a:cubicBezTo>
                    <a:pt x="365" y="166"/>
                    <a:pt x="365" y="166"/>
                    <a:pt x="365" y="166"/>
                  </a:cubicBezTo>
                  <a:close/>
                  <a:moveTo>
                    <a:pt x="241" y="157"/>
                  </a:moveTo>
                  <a:cubicBezTo>
                    <a:pt x="240" y="157"/>
                    <a:pt x="240" y="157"/>
                    <a:pt x="240" y="157"/>
                  </a:cubicBezTo>
                  <a:cubicBezTo>
                    <a:pt x="240" y="157"/>
                    <a:pt x="240" y="157"/>
                    <a:pt x="241" y="157"/>
                  </a:cubicBezTo>
                  <a:cubicBezTo>
                    <a:pt x="241" y="157"/>
                    <a:pt x="241" y="157"/>
                    <a:pt x="241" y="157"/>
                  </a:cubicBezTo>
                  <a:cubicBezTo>
                    <a:pt x="241" y="157"/>
                    <a:pt x="241" y="157"/>
                    <a:pt x="241" y="157"/>
                  </a:cubicBezTo>
                  <a:close/>
                  <a:moveTo>
                    <a:pt x="167" y="191"/>
                  </a:moveTo>
                  <a:cubicBezTo>
                    <a:pt x="167" y="191"/>
                    <a:pt x="167" y="191"/>
                    <a:pt x="167" y="191"/>
                  </a:cubicBezTo>
                  <a:cubicBezTo>
                    <a:pt x="167" y="191"/>
                    <a:pt x="168" y="191"/>
                    <a:pt x="168" y="191"/>
                  </a:cubicBezTo>
                  <a:cubicBezTo>
                    <a:pt x="168" y="191"/>
                    <a:pt x="168" y="191"/>
                    <a:pt x="168" y="191"/>
                  </a:cubicBezTo>
                  <a:cubicBezTo>
                    <a:pt x="168" y="190"/>
                    <a:pt x="168" y="191"/>
                    <a:pt x="167" y="191"/>
                  </a:cubicBezTo>
                  <a:close/>
                  <a:moveTo>
                    <a:pt x="86" y="80"/>
                  </a:moveTo>
                  <a:cubicBezTo>
                    <a:pt x="86" y="79"/>
                    <a:pt x="86" y="79"/>
                    <a:pt x="85" y="79"/>
                  </a:cubicBezTo>
                  <a:cubicBezTo>
                    <a:pt x="85" y="79"/>
                    <a:pt x="85" y="80"/>
                    <a:pt x="85" y="80"/>
                  </a:cubicBezTo>
                  <a:cubicBezTo>
                    <a:pt x="85" y="80"/>
                    <a:pt x="86" y="80"/>
                    <a:pt x="86" y="80"/>
                  </a:cubicBezTo>
                  <a:cubicBezTo>
                    <a:pt x="86" y="80"/>
                    <a:pt x="86" y="80"/>
                    <a:pt x="86" y="80"/>
                  </a:cubicBezTo>
                  <a:close/>
                  <a:moveTo>
                    <a:pt x="107" y="72"/>
                  </a:moveTo>
                  <a:cubicBezTo>
                    <a:pt x="107" y="72"/>
                    <a:pt x="107" y="72"/>
                    <a:pt x="107" y="72"/>
                  </a:cubicBezTo>
                  <a:cubicBezTo>
                    <a:pt x="107" y="72"/>
                    <a:pt x="107" y="73"/>
                    <a:pt x="107" y="73"/>
                  </a:cubicBezTo>
                  <a:cubicBezTo>
                    <a:pt x="108" y="73"/>
                    <a:pt x="108" y="72"/>
                    <a:pt x="107" y="72"/>
                  </a:cubicBezTo>
                  <a:cubicBezTo>
                    <a:pt x="107" y="72"/>
                    <a:pt x="107" y="72"/>
                    <a:pt x="107" y="72"/>
                  </a:cubicBezTo>
                  <a:close/>
                  <a:moveTo>
                    <a:pt x="170" y="105"/>
                  </a:moveTo>
                  <a:cubicBezTo>
                    <a:pt x="170" y="105"/>
                    <a:pt x="170" y="105"/>
                    <a:pt x="170" y="105"/>
                  </a:cubicBezTo>
                  <a:cubicBezTo>
                    <a:pt x="169" y="105"/>
                    <a:pt x="169" y="105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70" y="106"/>
                    <a:pt x="170" y="105"/>
                  </a:cubicBezTo>
                  <a:close/>
                  <a:moveTo>
                    <a:pt x="281" y="157"/>
                  </a:move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0" y="157"/>
                    <a:pt x="280" y="157"/>
                  </a:cubicBezTo>
                  <a:cubicBezTo>
                    <a:pt x="280" y="157"/>
                    <a:pt x="281" y="158"/>
                    <a:pt x="281" y="158"/>
                  </a:cubicBezTo>
                  <a:cubicBezTo>
                    <a:pt x="281" y="158"/>
                    <a:pt x="281" y="157"/>
                    <a:pt x="281" y="157"/>
                  </a:cubicBezTo>
                  <a:close/>
                  <a:moveTo>
                    <a:pt x="134" y="104"/>
                  </a:moveTo>
                  <a:cubicBezTo>
                    <a:pt x="134" y="104"/>
                    <a:pt x="133" y="104"/>
                    <a:pt x="133" y="105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134" y="105"/>
                    <a:pt x="135" y="105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lose/>
                  <a:moveTo>
                    <a:pt x="233" y="171"/>
                  </a:moveTo>
                  <a:cubicBezTo>
                    <a:pt x="233" y="171"/>
                    <a:pt x="233" y="171"/>
                    <a:pt x="232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4" y="171"/>
                    <a:pt x="234" y="171"/>
                  </a:cubicBezTo>
                  <a:cubicBezTo>
                    <a:pt x="234" y="171"/>
                    <a:pt x="233" y="171"/>
                    <a:pt x="233" y="171"/>
                  </a:cubicBezTo>
                  <a:close/>
                  <a:moveTo>
                    <a:pt x="149" y="188"/>
                  </a:moveTo>
                  <a:cubicBezTo>
                    <a:pt x="149" y="188"/>
                    <a:pt x="149" y="188"/>
                    <a:pt x="149" y="187"/>
                  </a:cubicBezTo>
                  <a:cubicBezTo>
                    <a:pt x="149" y="187"/>
                    <a:pt x="149" y="187"/>
                    <a:pt x="149" y="187"/>
                  </a:cubicBezTo>
                  <a:cubicBezTo>
                    <a:pt x="148" y="187"/>
                    <a:pt x="148" y="188"/>
                    <a:pt x="149" y="188"/>
                  </a:cubicBezTo>
                  <a:cubicBezTo>
                    <a:pt x="149" y="188"/>
                    <a:pt x="149" y="188"/>
                    <a:pt x="149" y="188"/>
                  </a:cubicBezTo>
                  <a:close/>
                  <a:moveTo>
                    <a:pt x="138" y="197"/>
                  </a:moveTo>
                  <a:cubicBezTo>
                    <a:pt x="138" y="197"/>
                    <a:pt x="138" y="198"/>
                    <a:pt x="138" y="198"/>
                  </a:cubicBezTo>
                  <a:cubicBezTo>
                    <a:pt x="138" y="198"/>
                    <a:pt x="138" y="198"/>
                    <a:pt x="138" y="198"/>
                  </a:cubicBezTo>
                  <a:cubicBezTo>
                    <a:pt x="139" y="198"/>
                    <a:pt x="139" y="198"/>
                    <a:pt x="139" y="198"/>
                  </a:cubicBezTo>
                  <a:cubicBezTo>
                    <a:pt x="139" y="197"/>
                    <a:pt x="138" y="197"/>
                    <a:pt x="138" y="197"/>
                  </a:cubicBezTo>
                  <a:close/>
                  <a:moveTo>
                    <a:pt x="266" y="150"/>
                  </a:moveTo>
                  <a:cubicBezTo>
                    <a:pt x="265" y="150"/>
                    <a:pt x="265" y="150"/>
                    <a:pt x="265" y="151"/>
                  </a:cubicBezTo>
                  <a:cubicBezTo>
                    <a:pt x="266" y="151"/>
                    <a:pt x="266" y="151"/>
                    <a:pt x="266" y="151"/>
                  </a:cubicBezTo>
                  <a:cubicBezTo>
                    <a:pt x="266" y="151"/>
                    <a:pt x="266" y="151"/>
                    <a:pt x="266" y="151"/>
                  </a:cubicBezTo>
                  <a:cubicBezTo>
                    <a:pt x="266" y="150"/>
                    <a:pt x="266" y="150"/>
                    <a:pt x="266" y="150"/>
                  </a:cubicBezTo>
                  <a:close/>
                  <a:moveTo>
                    <a:pt x="199" y="95"/>
                  </a:move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lose/>
                  <a:moveTo>
                    <a:pt x="230" y="172"/>
                  </a:moveTo>
                  <a:cubicBezTo>
                    <a:pt x="230" y="172"/>
                    <a:pt x="230" y="172"/>
                    <a:pt x="230" y="172"/>
                  </a:cubicBezTo>
                  <a:cubicBezTo>
                    <a:pt x="230" y="172"/>
                    <a:pt x="230" y="172"/>
                    <a:pt x="230" y="172"/>
                  </a:cubicBezTo>
                  <a:cubicBezTo>
                    <a:pt x="230" y="172"/>
                    <a:pt x="230" y="172"/>
                    <a:pt x="231" y="172"/>
                  </a:cubicBezTo>
                  <a:cubicBezTo>
                    <a:pt x="230" y="172"/>
                    <a:pt x="230" y="172"/>
                    <a:pt x="230" y="172"/>
                  </a:cubicBezTo>
                  <a:close/>
                  <a:moveTo>
                    <a:pt x="106" y="74"/>
                  </a:moveTo>
                  <a:cubicBezTo>
                    <a:pt x="106" y="74"/>
                    <a:pt x="106" y="74"/>
                    <a:pt x="106" y="74"/>
                  </a:cubicBezTo>
                  <a:cubicBezTo>
                    <a:pt x="106" y="74"/>
                    <a:pt x="105" y="74"/>
                    <a:pt x="105" y="74"/>
                  </a:cubicBezTo>
                  <a:cubicBezTo>
                    <a:pt x="105" y="74"/>
                    <a:pt x="105" y="74"/>
                    <a:pt x="105" y="74"/>
                  </a:cubicBezTo>
                  <a:cubicBezTo>
                    <a:pt x="105" y="74"/>
                    <a:pt x="105" y="74"/>
                    <a:pt x="106" y="74"/>
                  </a:cubicBezTo>
                  <a:close/>
                  <a:moveTo>
                    <a:pt x="248" y="133"/>
                  </a:moveTo>
                  <a:cubicBezTo>
                    <a:pt x="248" y="133"/>
                    <a:pt x="249" y="134"/>
                    <a:pt x="249" y="134"/>
                  </a:cubicBezTo>
                  <a:cubicBezTo>
                    <a:pt x="249" y="133"/>
                    <a:pt x="249" y="133"/>
                    <a:pt x="249" y="133"/>
                  </a:cubicBezTo>
                  <a:cubicBezTo>
                    <a:pt x="249" y="133"/>
                    <a:pt x="249" y="133"/>
                    <a:pt x="249" y="133"/>
                  </a:cubicBezTo>
                  <a:cubicBezTo>
                    <a:pt x="249" y="133"/>
                    <a:pt x="248" y="133"/>
                    <a:pt x="248" y="133"/>
                  </a:cubicBezTo>
                  <a:close/>
                  <a:moveTo>
                    <a:pt x="397" y="91"/>
                  </a:moveTo>
                  <a:cubicBezTo>
                    <a:pt x="397" y="91"/>
                    <a:pt x="397" y="92"/>
                    <a:pt x="397" y="92"/>
                  </a:cubicBezTo>
                  <a:cubicBezTo>
                    <a:pt x="397" y="92"/>
                    <a:pt x="397" y="92"/>
                    <a:pt x="397" y="92"/>
                  </a:cubicBezTo>
                  <a:cubicBezTo>
                    <a:pt x="397" y="92"/>
                    <a:pt x="397" y="92"/>
                    <a:pt x="397" y="91"/>
                  </a:cubicBezTo>
                  <a:cubicBezTo>
                    <a:pt x="397" y="91"/>
                    <a:pt x="397" y="91"/>
                    <a:pt x="397" y="91"/>
                  </a:cubicBezTo>
                  <a:close/>
                  <a:moveTo>
                    <a:pt x="196" y="96"/>
                  </a:moveTo>
                  <a:cubicBezTo>
                    <a:pt x="196" y="96"/>
                    <a:pt x="196" y="96"/>
                    <a:pt x="196" y="96"/>
                  </a:cubicBezTo>
                  <a:cubicBezTo>
                    <a:pt x="196" y="96"/>
                    <a:pt x="197" y="96"/>
                    <a:pt x="197" y="96"/>
                  </a:cubicBezTo>
                  <a:cubicBezTo>
                    <a:pt x="197" y="96"/>
                    <a:pt x="197" y="96"/>
                    <a:pt x="196" y="96"/>
                  </a:cubicBezTo>
                  <a:cubicBezTo>
                    <a:pt x="196" y="96"/>
                    <a:pt x="196" y="96"/>
                    <a:pt x="196" y="96"/>
                  </a:cubicBezTo>
                  <a:close/>
                  <a:moveTo>
                    <a:pt x="31" y="90"/>
                  </a:moveTo>
                  <a:cubicBezTo>
                    <a:pt x="31" y="90"/>
                    <a:pt x="31" y="90"/>
                    <a:pt x="31" y="90"/>
                  </a:cubicBezTo>
                  <a:cubicBezTo>
                    <a:pt x="31" y="90"/>
                    <a:pt x="31" y="89"/>
                    <a:pt x="31" y="89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31" y="90"/>
                    <a:pt x="31" y="90"/>
                    <a:pt x="31" y="90"/>
                  </a:cubicBezTo>
                  <a:close/>
                  <a:moveTo>
                    <a:pt x="113" y="104"/>
                  </a:moveTo>
                  <a:cubicBezTo>
                    <a:pt x="113" y="104"/>
                    <a:pt x="112" y="104"/>
                    <a:pt x="112" y="104"/>
                  </a:cubicBezTo>
                  <a:cubicBezTo>
                    <a:pt x="112" y="104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lose/>
                  <a:moveTo>
                    <a:pt x="38" y="127"/>
                  </a:move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lose/>
                  <a:moveTo>
                    <a:pt x="259" y="157"/>
                  </a:moveTo>
                  <a:cubicBezTo>
                    <a:pt x="260" y="157"/>
                    <a:pt x="260" y="157"/>
                    <a:pt x="260" y="157"/>
                  </a:cubicBezTo>
                  <a:cubicBezTo>
                    <a:pt x="260" y="157"/>
                    <a:pt x="259" y="157"/>
                    <a:pt x="259" y="157"/>
                  </a:cubicBezTo>
                  <a:cubicBezTo>
                    <a:pt x="259" y="157"/>
                    <a:pt x="259" y="157"/>
                    <a:pt x="259" y="157"/>
                  </a:cubicBezTo>
                  <a:cubicBezTo>
                    <a:pt x="259" y="157"/>
                    <a:pt x="259" y="157"/>
                    <a:pt x="259" y="157"/>
                  </a:cubicBezTo>
                  <a:close/>
                  <a:moveTo>
                    <a:pt x="340" y="137"/>
                  </a:moveTo>
                  <a:cubicBezTo>
                    <a:pt x="340" y="137"/>
                    <a:pt x="340" y="137"/>
                    <a:pt x="340" y="137"/>
                  </a:cubicBezTo>
                  <a:cubicBezTo>
                    <a:pt x="340" y="137"/>
                    <a:pt x="340" y="137"/>
                    <a:pt x="339" y="137"/>
                  </a:cubicBezTo>
                  <a:cubicBezTo>
                    <a:pt x="340" y="138"/>
                    <a:pt x="340" y="138"/>
                    <a:pt x="340" y="138"/>
                  </a:cubicBezTo>
                  <a:cubicBezTo>
                    <a:pt x="340" y="137"/>
                    <a:pt x="340" y="137"/>
                    <a:pt x="340" y="137"/>
                  </a:cubicBezTo>
                  <a:close/>
                  <a:moveTo>
                    <a:pt x="281" y="182"/>
                  </a:moveTo>
                  <a:cubicBezTo>
                    <a:pt x="281" y="182"/>
                    <a:pt x="281" y="182"/>
                    <a:pt x="281" y="182"/>
                  </a:cubicBezTo>
                  <a:cubicBezTo>
                    <a:pt x="280" y="182"/>
                    <a:pt x="280" y="182"/>
                    <a:pt x="280" y="182"/>
                  </a:cubicBezTo>
                  <a:cubicBezTo>
                    <a:pt x="280" y="182"/>
                    <a:pt x="281" y="182"/>
                    <a:pt x="281" y="182"/>
                  </a:cubicBezTo>
                  <a:cubicBezTo>
                    <a:pt x="281" y="182"/>
                    <a:pt x="281" y="182"/>
                    <a:pt x="281" y="182"/>
                  </a:cubicBezTo>
                  <a:close/>
                  <a:moveTo>
                    <a:pt x="387" y="116"/>
                  </a:moveTo>
                  <a:cubicBezTo>
                    <a:pt x="387" y="116"/>
                    <a:pt x="387" y="116"/>
                    <a:pt x="387" y="116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6"/>
                    <a:pt x="387" y="116"/>
                    <a:pt x="387" y="116"/>
                  </a:cubicBezTo>
                  <a:close/>
                  <a:moveTo>
                    <a:pt x="32" y="93"/>
                  </a:moveTo>
                  <a:cubicBezTo>
                    <a:pt x="32" y="93"/>
                    <a:pt x="32" y="93"/>
                    <a:pt x="33" y="93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2" y="93"/>
                    <a:pt x="32" y="93"/>
                    <a:pt x="32" y="93"/>
                  </a:cubicBezTo>
                  <a:close/>
                  <a:moveTo>
                    <a:pt x="125" y="109"/>
                  </a:moveTo>
                  <a:cubicBezTo>
                    <a:pt x="125" y="109"/>
                    <a:pt x="125" y="109"/>
                    <a:pt x="125" y="109"/>
                  </a:cubicBezTo>
                  <a:cubicBezTo>
                    <a:pt x="125" y="109"/>
                    <a:pt x="125" y="109"/>
                    <a:pt x="125" y="109"/>
                  </a:cubicBezTo>
                  <a:cubicBezTo>
                    <a:pt x="125" y="109"/>
                    <a:pt x="125" y="109"/>
                    <a:pt x="125" y="109"/>
                  </a:cubicBezTo>
                  <a:cubicBezTo>
                    <a:pt x="125" y="109"/>
                    <a:pt x="125" y="109"/>
                    <a:pt x="125" y="109"/>
                  </a:cubicBezTo>
                  <a:close/>
                  <a:moveTo>
                    <a:pt x="247" y="134"/>
                  </a:moveTo>
                  <a:cubicBezTo>
                    <a:pt x="247" y="134"/>
                    <a:pt x="247" y="134"/>
                    <a:pt x="247" y="134"/>
                  </a:cubicBezTo>
                  <a:cubicBezTo>
                    <a:pt x="247" y="134"/>
                    <a:pt x="247" y="134"/>
                    <a:pt x="247" y="134"/>
                  </a:cubicBezTo>
                  <a:cubicBezTo>
                    <a:pt x="248" y="134"/>
                    <a:pt x="248" y="134"/>
                    <a:pt x="248" y="134"/>
                  </a:cubicBezTo>
                  <a:cubicBezTo>
                    <a:pt x="248" y="134"/>
                    <a:pt x="247" y="134"/>
                    <a:pt x="247" y="134"/>
                  </a:cubicBezTo>
                  <a:close/>
                  <a:moveTo>
                    <a:pt x="370" y="110"/>
                  </a:moveTo>
                  <a:cubicBezTo>
                    <a:pt x="370" y="110"/>
                    <a:pt x="370" y="110"/>
                    <a:pt x="370" y="110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0"/>
                    <a:pt x="370" y="110"/>
                    <a:pt x="370" y="110"/>
                  </a:cubicBezTo>
                  <a:close/>
                  <a:moveTo>
                    <a:pt x="342" y="168"/>
                  </a:moveTo>
                  <a:cubicBezTo>
                    <a:pt x="342" y="168"/>
                    <a:pt x="342" y="168"/>
                    <a:pt x="342" y="168"/>
                  </a:cubicBezTo>
                  <a:cubicBezTo>
                    <a:pt x="342" y="168"/>
                    <a:pt x="342" y="168"/>
                    <a:pt x="342" y="168"/>
                  </a:cubicBezTo>
                  <a:cubicBezTo>
                    <a:pt x="342" y="168"/>
                    <a:pt x="342" y="168"/>
                    <a:pt x="342" y="168"/>
                  </a:cubicBezTo>
                  <a:cubicBezTo>
                    <a:pt x="342" y="168"/>
                    <a:pt x="342" y="168"/>
                    <a:pt x="342" y="168"/>
                  </a:cubicBezTo>
                  <a:close/>
                  <a:moveTo>
                    <a:pt x="401" y="107"/>
                  </a:moveTo>
                  <a:cubicBezTo>
                    <a:pt x="401" y="108"/>
                    <a:pt x="401" y="108"/>
                    <a:pt x="401" y="108"/>
                  </a:cubicBezTo>
                  <a:cubicBezTo>
                    <a:pt x="401" y="108"/>
                    <a:pt x="401" y="108"/>
                    <a:pt x="401" y="108"/>
                  </a:cubicBezTo>
                  <a:cubicBezTo>
                    <a:pt x="401" y="108"/>
                    <a:pt x="401" y="108"/>
                    <a:pt x="401" y="107"/>
                  </a:cubicBezTo>
                  <a:cubicBezTo>
                    <a:pt x="401" y="107"/>
                    <a:pt x="401" y="107"/>
                    <a:pt x="401" y="107"/>
                  </a:cubicBezTo>
                  <a:close/>
                  <a:moveTo>
                    <a:pt x="128" y="190"/>
                  </a:moveTo>
                  <a:cubicBezTo>
                    <a:pt x="127" y="190"/>
                    <a:pt x="127" y="190"/>
                    <a:pt x="127" y="190"/>
                  </a:cubicBezTo>
                  <a:cubicBezTo>
                    <a:pt x="127" y="190"/>
                    <a:pt x="127" y="190"/>
                    <a:pt x="127" y="190"/>
                  </a:cubicBezTo>
                  <a:cubicBezTo>
                    <a:pt x="127" y="190"/>
                    <a:pt x="127" y="191"/>
                    <a:pt x="127" y="191"/>
                  </a:cubicBezTo>
                  <a:cubicBezTo>
                    <a:pt x="127" y="191"/>
                    <a:pt x="127" y="190"/>
                    <a:pt x="128" y="190"/>
                  </a:cubicBezTo>
                  <a:close/>
                  <a:moveTo>
                    <a:pt x="213" y="152"/>
                  </a:moveTo>
                  <a:cubicBezTo>
                    <a:pt x="213" y="152"/>
                    <a:pt x="213" y="152"/>
                    <a:pt x="212" y="152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2" y="152"/>
                    <a:pt x="212" y="152"/>
                    <a:pt x="213" y="152"/>
                  </a:cubicBezTo>
                  <a:cubicBezTo>
                    <a:pt x="213" y="152"/>
                    <a:pt x="213" y="152"/>
                    <a:pt x="213" y="152"/>
                  </a:cubicBezTo>
                  <a:close/>
                  <a:moveTo>
                    <a:pt x="26" y="104"/>
                  </a:move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lose/>
                  <a:moveTo>
                    <a:pt x="213" y="163"/>
                  </a:moveTo>
                  <a:cubicBezTo>
                    <a:pt x="213" y="163"/>
                    <a:pt x="213" y="163"/>
                    <a:pt x="213" y="163"/>
                  </a:cubicBezTo>
                  <a:cubicBezTo>
                    <a:pt x="213" y="163"/>
                    <a:pt x="213" y="163"/>
                    <a:pt x="213" y="163"/>
                  </a:cubicBezTo>
                  <a:cubicBezTo>
                    <a:pt x="213" y="163"/>
                    <a:pt x="213" y="163"/>
                    <a:pt x="213" y="163"/>
                  </a:cubicBezTo>
                  <a:cubicBezTo>
                    <a:pt x="213" y="163"/>
                    <a:pt x="213" y="163"/>
                    <a:pt x="213" y="163"/>
                  </a:cubicBezTo>
                  <a:close/>
                  <a:moveTo>
                    <a:pt x="216" y="173"/>
                  </a:moveTo>
                  <a:cubicBezTo>
                    <a:pt x="216" y="173"/>
                    <a:pt x="215" y="173"/>
                    <a:pt x="215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lose/>
                  <a:moveTo>
                    <a:pt x="373" y="130"/>
                  </a:moveTo>
                  <a:cubicBezTo>
                    <a:pt x="373" y="130"/>
                    <a:pt x="373" y="130"/>
                    <a:pt x="373" y="130"/>
                  </a:cubicBezTo>
                  <a:cubicBezTo>
                    <a:pt x="373" y="130"/>
                    <a:pt x="373" y="130"/>
                    <a:pt x="373" y="130"/>
                  </a:cubicBezTo>
                  <a:cubicBezTo>
                    <a:pt x="373" y="130"/>
                    <a:pt x="373" y="130"/>
                    <a:pt x="373" y="130"/>
                  </a:cubicBezTo>
                  <a:cubicBezTo>
                    <a:pt x="373" y="130"/>
                    <a:pt x="373" y="130"/>
                    <a:pt x="373" y="130"/>
                  </a:cubicBezTo>
                  <a:close/>
                  <a:moveTo>
                    <a:pt x="17" y="99"/>
                  </a:moveTo>
                  <a:cubicBezTo>
                    <a:pt x="17" y="99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7" y="100"/>
                    <a:pt x="17" y="100"/>
                    <a:pt x="17" y="99"/>
                  </a:cubicBezTo>
                  <a:close/>
                  <a:moveTo>
                    <a:pt x="347" y="112"/>
                  </a:moveTo>
                  <a:cubicBezTo>
                    <a:pt x="347" y="112"/>
                    <a:pt x="348" y="112"/>
                    <a:pt x="348" y="112"/>
                  </a:cubicBezTo>
                  <a:cubicBezTo>
                    <a:pt x="348" y="112"/>
                    <a:pt x="348" y="112"/>
                    <a:pt x="348" y="112"/>
                  </a:cubicBezTo>
                  <a:cubicBezTo>
                    <a:pt x="348" y="112"/>
                    <a:pt x="347" y="112"/>
                    <a:pt x="347" y="112"/>
                  </a:cubicBezTo>
                  <a:cubicBezTo>
                    <a:pt x="347" y="112"/>
                    <a:pt x="347" y="112"/>
                    <a:pt x="347" y="112"/>
                  </a:cubicBezTo>
                  <a:close/>
                  <a:moveTo>
                    <a:pt x="209" y="171"/>
                  </a:moveTo>
                  <a:cubicBezTo>
                    <a:pt x="209" y="171"/>
                    <a:pt x="209" y="171"/>
                    <a:pt x="209" y="171"/>
                  </a:cubicBezTo>
                  <a:cubicBezTo>
                    <a:pt x="209" y="171"/>
                    <a:pt x="209" y="171"/>
                    <a:pt x="209" y="171"/>
                  </a:cubicBezTo>
                  <a:cubicBezTo>
                    <a:pt x="209" y="171"/>
                    <a:pt x="209" y="171"/>
                    <a:pt x="209" y="171"/>
                  </a:cubicBezTo>
                  <a:cubicBezTo>
                    <a:pt x="209" y="171"/>
                    <a:pt x="209" y="171"/>
                    <a:pt x="209" y="171"/>
                  </a:cubicBezTo>
                  <a:close/>
                  <a:moveTo>
                    <a:pt x="225" y="168"/>
                  </a:moveTo>
                  <a:cubicBezTo>
                    <a:pt x="225" y="167"/>
                    <a:pt x="226" y="167"/>
                    <a:pt x="226" y="167"/>
                  </a:cubicBezTo>
                  <a:cubicBezTo>
                    <a:pt x="225" y="167"/>
                    <a:pt x="225" y="167"/>
                    <a:pt x="225" y="167"/>
                  </a:cubicBezTo>
                  <a:cubicBezTo>
                    <a:pt x="225" y="167"/>
                    <a:pt x="225" y="167"/>
                    <a:pt x="225" y="167"/>
                  </a:cubicBezTo>
                  <a:cubicBezTo>
                    <a:pt x="225" y="167"/>
                    <a:pt x="225" y="167"/>
                    <a:pt x="225" y="168"/>
                  </a:cubicBezTo>
                  <a:close/>
                  <a:moveTo>
                    <a:pt x="247" y="146"/>
                  </a:moveTo>
                  <a:cubicBezTo>
                    <a:pt x="246" y="146"/>
                    <a:pt x="246" y="146"/>
                    <a:pt x="246" y="146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6"/>
                    <a:pt x="246" y="146"/>
                    <a:pt x="247" y="146"/>
                  </a:cubicBezTo>
                  <a:close/>
                  <a:moveTo>
                    <a:pt x="191" y="98"/>
                  </a:moveTo>
                  <a:cubicBezTo>
                    <a:pt x="192" y="98"/>
                    <a:pt x="192" y="98"/>
                    <a:pt x="191" y="98"/>
                  </a:cubicBezTo>
                  <a:cubicBezTo>
                    <a:pt x="191" y="98"/>
                    <a:pt x="191" y="98"/>
                    <a:pt x="191" y="98"/>
                  </a:cubicBezTo>
                  <a:cubicBezTo>
                    <a:pt x="191" y="98"/>
                    <a:pt x="191" y="98"/>
                    <a:pt x="191" y="98"/>
                  </a:cubicBezTo>
                  <a:cubicBezTo>
                    <a:pt x="191" y="98"/>
                    <a:pt x="191" y="98"/>
                    <a:pt x="191" y="98"/>
                  </a:cubicBezTo>
                  <a:close/>
                  <a:moveTo>
                    <a:pt x="126" y="186"/>
                  </a:moveTo>
                  <a:cubicBezTo>
                    <a:pt x="126" y="186"/>
                    <a:pt x="126" y="186"/>
                    <a:pt x="126" y="186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26" y="186"/>
                    <a:pt x="126" y="186"/>
                    <a:pt x="126" y="186"/>
                  </a:cubicBezTo>
                  <a:close/>
                  <a:moveTo>
                    <a:pt x="175" y="103"/>
                  </a:moveTo>
                  <a:cubicBezTo>
                    <a:pt x="175" y="103"/>
                    <a:pt x="175" y="103"/>
                    <a:pt x="175" y="103"/>
                  </a:cubicBezTo>
                  <a:cubicBezTo>
                    <a:pt x="175" y="103"/>
                    <a:pt x="175" y="103"/>
                    <a:pt x="175" y="103"/>
                  </a:cubicBezTo>
                  <a:cubicBezTo>
                    <a:pt x="175" y="103"/>
                    <a:pt x="175" y="103"/>
                    <a:pt x="175" y="103"/>
                  </a:cubicBezTo>
                  <a:close/>
                  <a:moveTo>
                    <a:pt x="232" y="191"/>
                  </a:move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lose/>
                  <a:moveTo>
                    <a:pt x="135" y="104"/>
                  </a:moveTo>
                  <a:cubicBezTo>
                    <a:pt x="135" y="104"/>
                    <a:pt x="135" y="104"/>
                    <a:pt x="135" y="104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5" y="104"/>
                    <a:pt x="135" y="104"/>
                    <a:pt x="135" y="104"/>
                  </a:cubicBezTo>
                  <a:close/>
                  <a:moveTo>
                    <a:pt x="49" y="101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9" y="101"/>
                    <a:pt x="49" y="101"/>
                    <a:pt x="49" y="101"/>
                  </a:cubicBezTo>
                  <a:close/>
                  <a:moveTo>
                    <a:pt x="279" y="177"/>
                  </a:moveTo>
                  <a:cubicBezTo>
                    <a:pt x="279" y="177"/>
                    <a:pt x="279" y="177"/>
                    <a:pt x="279" y="177"/>
                  </a:cubicBezTo>
                  <a:cubicBezTo>
                    <a:pt x="279" y="177"/>
                    <a:pt x="279" y="177"/>
                    <a:pt x="279" y="177"/>
                  </a:cubicBezTo>
                  <a:cubicBezTo>
                    <a:pt x="279" y="177"/>
                    <a:pt x="279" y="177"/>
                    <a:pt x="279" y="177"/>
                  </a:cubicBezTo>
                  <a:cubicBezTo>
                    <a:pt x="279" y="177"/>
                    <a:pt x="279" y="177"/>
                    <a:pt x="279" y="177"/>
                  </a:cubicBezTo>
                  <a:close/>
                  <a:moveTo>
                    <a:pt x="153" y="60"/>
                  </a:move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lose/>
                  <a:moveTo>
                    <a:pt x="159" y="182"/>
                  </a:moveTo>
                  <a:cubicBezTo>
                    <a:pt x="159" y="182"/>
                    <a:pt x="159" y="182"/>
                    <a:pt x="159" y="182"/>
                  </a:cubicBezTo>
                  <a:cubicBezTo>
                    <a:pt x="159" y="182"/>
                    <a:pt x="159" y="182"/>
                    <a:pt x="159" y="182"/>
                  </a:cubicBezTo>
                  <a:close/>
                  <a:moveTo>
                    <a:pt x="317" y="14"/>
                  </a:moveTo>
                  <a:cubicBezTo>
                    <a:pt x="317" y="14"/>
                    <a:pt x="317" y="14"/>
                    <a:pt x="317" y="14"/>
                  </a:cubicBezTo>
                  <a:cubicBezTo>
                    <a:pt x="317" y="14"/>
                    <a:pt x="317" y="14"/>
                    <a:pt x="317" y="14"/>
                  </a:cubicBezTo>
                  <a:cubicBezTo>
                    <a:pt x="317" y="14"/>
                    <a:pt x="317" y="14"/>
                    <a:pt x="317" y="14"/>
                  </a:cubicBezTo>
                  <a:cubicBezTo>
                    <a:pt x="317" y="14"/>
                    <a:pt x="317" y="14"/>
                    <a:pt x="317" y="14"/>
                  </a:cubicBezTo>
                  <a:close/>
                  <a:moveTo>
                    <a:pt x="323" y="136"/>
                  </a:moveTo>
                  <a:cubicBezTo>
                    <a:pt x="323" y="136"/>
                    <a:pt x="323" y="136"/>
                    <a:pt x="323" y="136"/>
                  </a:cubicBezTo>
                  <a:cubicBezTo>
                    <a:pt x="323" y="136"/>
                    <a:pt x="323" y="136"/>
                    <a:pt x="323" y="136"/>
                  </a:cubicBezTo>
                  <a:cubicBezTo>
                    <a:pt x="323" y="136"/>
                    <a:pt x="323" y="136"/>
                    <a:pt x="323" y="136"/>
                  </a:cubicBezTo>
                  <a:close/>
                  <a:moveTo>
                    <a:pt x="118" y="191"/>
                  </a:moveTo>
                  <a:cubicBezTo>
                    <a:pt x="118" y="191"/>
                    <a:pt x="118" y="191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lose/>
                  <a:moveTo>
                    <a:pt x="17" y="116"/>
                  </a:moveTo>
                  <a:cubicBezTo>
                    <a:pt x="17" y="116"/>
                    <a:pt x="17" y="116"/>
                    <a:pt x="17" y="116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7" y="116"/>
                    <a:pt x="17" y="116"/>
                    <a:pt x="17" y="116"/>
                  </a:cubicBezTo>
                  <a:close/>
                  <a:moveTo>
                    <a:pt x="125" y="189"/>
                  </a:moveTo>
                  <a:cubicBezTo>
                    <a:pt x="125" y="189"/>
                    <a:pt x="125" y="189"/>
                    <a:pt x="125" y="189"/>
                  </a:cubicBezTo>
                  <a:cubicBezTo>
                    <a:pt x="125" y="189"/>
                    <a:pt x="125" y="189"/>
                    <a:pt x="125" y="189"/>
                  </a:cubicBezTo>
                  <a:cubicBezTo>
                    <a:pt x="125" y="189"/>
                    <a:pt x="125" y="189"/>
                    <a:pt x="125" y="190"/>
                  </a:cubicBezTo>
                  <a:cubicBezTo>
                    <a:pt x="125" y="189"/>
                    <a:pt x="125" y="189"/>
                    <a:pt x="125" y="189"/>
                  </a:cubicBezTo>
                  <a:close/>
                  <a:moveTo>
                    <a:pt x="133" y="188"/>
                  </a:moveTo>
                  <a:cubicBezTo>
                    <a:pt x="133" y="188"/>
                    <a:pt x="133" y="188"/>
                    <a:pt x="133" y="188"/>
                  </a:cubicBezTo>
                  <a:cubicBezTo>
                    <a:pt x="133" y="188"/>
                    <a:pt x="133" y="188"/>
                    <a:pt x="133" y="188"/>
                  </a:cubicBezTo>
                  <a:close/>
                  <a:moveTo>
                    <a:pt x="296" y="142"/>
                  </a:moveTo>
                  <a:cubicBezTo>
                    <a:pt x="296" y="142"/>
                    <a:pt x="296" y="142"/>
                    <a:pt x="296" y="142"/>
                  </a:cubicBezTo>
                  <a:cubicBezTo>
                    <a:pt x="296" y="142"/>
                    <a:pt x="296" y="142"/>
                    <a:pt x="296" y="142"/>
                  </a:cubicBezTo>
                  <a:cubicBezTo>
                    <a:pt x="296" y="142"/>
                    <a:pt x="296" y="142"/>
                    <a:pt x="296" y="142"/>
                  </a:cubicBezTo>
                  <a:cubicBezTo>
                    <a:pt x="296" y="142"/>
                    <a:pt x="296" y="142"/>
                    <a:pt x="296" y="142"/>
                  </a:cubicBezTo>
                  <a:close/>
                  <a:moveTo>
                    <a:pt x="321" y="175"/>
                  </a:move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lose/>
                  <a:moveTo>
                    <a:pt x="182" y="197"/>
                  </a:moveTo>
                  <a:cubicBezTo>
                    <a:pt x="182" y="197"/>
                    <a:pt x="182" y="197"/>
                    <a:pt x="18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82" y="197"/>
                    <a:pt x="182" y="197"/>
                    <a:pt x="182" y="197"/>
                  </a:cubicBezTo>
                  <a:close/>
                  <a:moveTo>
                    <a:pt x="291" y="157"/>
                  </a:moveTo>
                  <a:cubicBezTo>
                    <a:pt x="291" y="157"/>
                    <a:pt x="291" y="157"/>
                    <a:pt x="291" y="157"/>
                  </a:cubicBezTo>
                  <a:cubicBezTo>
                    <a:pt x="291" y="157"/>
                    <a:pt x="291" y="157"/>
                    <a:pt x="291" y="157"/>
                  </a:cubicBezTo>
                  <a:close/>
                  <a:moveTo>
                    <a:pt x="188" y="140"/>
                  </a:move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lose/>
                  <a:moveTo>
                    <a:pt x="201" y="95"/>
                  </a:moveTo>
                  <a:cubicBezTo>
                    <a:pt x="201" y="95"/>
                    <a:pt x="201" y="95"/>
                    <a:pt x="201" y="95"/>
                  </a:cubicBezTo>
                  <a:cubicBezTo>
                    <a:pt x="201" y="95"/>
                    <a:pt x="201" y="95"/>
                    <a:pt x="201" y="95"/>
                  </a:cubicBezTo>
                  <a:close/>
                  <a:moveTo>
                    <a:pt x="179" y="185"/>
                  </a:moveTo>
                  <a:cubicBezTo>
                    <a:pt x="179" y="185"/>
                    <a:pt x="179" y="185"/>
                    <a:pt x="179" y="185"/>
                  </a:cubicBezTo>
                  <a:cubicBezTo>
                    <a:pt x="179" y="185"/>
                    <a:pt x="179" y="185"/>
                    <a:pt x="179" y="18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1920" y="2665"/>
              <a:ext cx="879" cy="125"/>
            </a:xfrm>
            <a:custGeom>
              <a:avLst/>
              <a:gdLst>
                <a:gd name="T0" fmla="*/ 76 w 128"/>
                <a:gd name="T1" fmla="*/ 9 h 18"/>
                <a:gd name="T2" fmla="*/ 67 w 128"/>
                <a:gd name="T3" fmla="*/ 9 h 18"/>
                <a:gd name="T4" fmla="*/ 60 w 128"/>
                <a:gd name="T5" fmla="*/ 11 h 18"/>
                <a:gd name="T6" fmla="*/ 64 w 128"/>
                <a:gd name="T7" fmla="*/ 9 h 18"/>
                <a:gd name="T8" fmla="*/ 63 w 128"/>
                <a:gd name="T9" fmla="*/ 10 h 18"/>
                <a:gd name="T10" fmla="*/ 47 w 128"/>
                <a:gd name="T11" fmla="*/ 10 h 18"/>
                <a:gd name="T12" fmla="*/ 19 w 128"/>
                <a:gd name="T13" fmla="*/ 15 h 18"/>
                <a:gd name="T14" fmla="*/ 0 w 128"/>
                <a:gd name="T15" fmla="*/ 18 h 18"/>
                <a:gd name="T16" fmla="*/ 13 w 128"/>
                <a:gd name="T17" fmla="*/ 14 h 18"/>
                <a:gd name="T18" fmla="*/ 1 w 128"/>
                <a:gd name="T19" fmla="*/ 14 h 18"/>
                <a:gd name="T20" fmla="*/ 12 w 128"/>
                <a:gd name="T21" fmla="*/ 11 h 18"/>
                <a:gd name="T22" fmla="*/ 38 w 128"/>
                <a:gd name="T23" fmla="*/ 6 h 18"/>
                <a:gd name="T24" fmla="*/ 72 w 128"/>
                <a:gd name="T25" fmla="*/ 2 h 18"/>
                <a:gd name="T26" fmla="*/ 104 w 128"/>
                <a:gd name="T27" fmla="*/ 1 h 18"/>
                <a:gd name="T28" fmla="*/ 103 w 128"/>
                <a:gd name="T29" fmla="*/ 2 h 18"/>
                <a:gd name="T30" fmla="*/ 119 w 128"/>
                <a:gd name="T31" fmla="*/ 1 h 18"/>
                <a:gd name="T32" fmla="*/ 128 w 128"/>
                <a:gd name="T33" fmla="*/ 5 h 18"/>
                <a:gd name="T34" fmla="*/ 108 w 128"/>
                <a:gd name="T35" fmla="*/ 6 h 18"/>
                <a:gd name="T36" fmla="*/ 122 w 128"/>
                <a:gd name="T37" fmla="*/ 8 h 18"/>
                <a:gd name="T38" fmla="*/ 119 w 128"/>
                <a:gd name="T39" fmla="*/ 10 h 18"/>
                <a:gd name="T40" fmla="*/ 126 w 128"/>
                <a:gd name="T41" fmla="*/ 11 h 18"/>
                <a:gd name="T42" fmla="*/ 114 w 128"/>
                <a:gd name="T43" fmla="*/ 12 h 18"/>
                <a:gd name="T44" fmla="*/ 112 w 128"/>
                <a:gd name="T45" fmla="*/ 13 h 18"/>
                <a:gd name="T46" fmla="*/ 110 w 128"/>
                <a:gd name="T47" fmla="*/ 14 h 18"/>
                <a:gd name="T48" fmla="*/ 108 w 128"/>
                <a:gd name="T49" fmla="*/ 11 h 18"/>
                <a:gd name="T50" fmla="*/ 108 w 128"/>
                <a:gd name="T51" fmla="*/ 12 h 18"/>
                <a:gd name="T52" fmla="*/ 104 w 128"/>
                <a:gd name="T53" fmla="*/ 11 h 18"/>
                <a:gd name="T54" fmla="*/ 96 w 128"/>
                <a:gd name="T55" fmla="*/ 10 h 18"/>
                <a:gd name="T56" fmla="*/ 76 w 128"/>
                <a:gd name="T57" fmla="*/ 12 h 18"/>
                <a:gd name="T58" fmla="*/ 83 w 128"/>
                <a:gd name="T59" fmla="*/ 11 h 18"/>
                <a:gd name="T60" fmla="*/ 102 w 128"/>
                <a:gd name="T61" fmla="*/ 9 h 18"/>
                <a:gd name="T62" fmla="*/ 86 w 128"/>
                <a:gd name="T63" fmla="*/ 8 h 18"/>
                <a:gd name="T64" fmla="*/ 97 w 128"/>
                <a:gd name="T65" fmla="*/ 9 h 18"/>
                <a:gd name="T66" fmla="*/ 20 w 128"/>
                <a:gd name="T67" fmla="*/ 12 h 18"/>
                <a:gd name="T68" fmla="*/ 16 w 128"/>
                <a:gd name="T69" fmla="*/ 14 h 18"/>
                <a:gd name="T70" fmla="*/ 99 w 128"/>
                <a:gd name="T71" fmla="*/ 6 h 18"/>
                <a:gd name="T72" fmla="*/ 77 w 128"/>
                <a:gd name="T73" fmla="*/ 7 h 18"/>
                <a:gd name="T74" fmla="*/ 111 w 128"/>
                <a:gd name="T75" fmla="*/ 8 h 18"/>
                <a:gd name="T76" fmla="*/ 111 w 128"/>
                <a:gd name="T77" fmla="*/ 8 h 18"/>
                <a:gd name="T78" fmla="*/ 105 w 128"/>
                <a:gd name="T79" fmla="*/ 8 h 18"/>
                <a:gd name="T80" fmla="*/ 106 w 128"/>
                <a:gd name="T81" fmla="*/ 8 h 18"/>
                <a:gd name="T82" fmla="*/ 109 w 128"/>
                <a:gd name="T83" fmla="*/ 8 h 18"/>
                <a:gd name="T84" fmla="*/ 116 w 128"/>
                <a:gd name="T85" fmla="*/ 10 h 18"/>
                <a:gd name="T86" fmla="*/ 116 w 128"/>
                <a:gd name="T87" fmla="*/ 10 h 18"/>
                <a:gd name="T88" fmla="*/ 101 w 128"/>
                <a:gd name="T89" fmla="*/ 6 h 18"/>
                <a:gd name="T90" fmla="*/ 80 w 128"/>
                <a:gd name="T91" fmla="*/ 8 h 18"/>
                <a:gd name="T92" fmla="*/ 83 w 128"/>
                <a:gd name="T93" fmla="*/ 8 h 18"/>
                <a:gd name="T94" fmla="*/ 111 w 128"/>
                <a:gd name="T9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" h="18">
                  <a:moveTo>
                    <a:pt x="79" y="11"/>
                  </a:moveTo>
                  <a:cubicBezTo>
                    <a:pt x="78" y="10"/>
                    <a:pt x="80" y="9"/>
                    <a:pt x="79" y="9"/>
                  </a:cubicBezTo>
                  <a:cubicBezTo>
                    <a:pt x="78" y="8"/>
                    <a:pt x="77" y="8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4" y="8"/>
                    <a:pt x="73" y="8"/>
                    <a:pt x="72" y="8"/>
                  </a:cubicBezTo>
                  <a:cubicBezTo>
                    <a:pt x="70" y="9"/>
                    <a:pt x="68" y="9"/>
                    <a:pt x="67" y="9"/>
                  </a:cubicBezTo>
                  <a:cubicBezTo>
                    <a:pt x="66" y="8"/>
                    <a:pt x="66" y="8"/>
                    <a:pt x="66" y="9"/>
                  </a:cubicBezTo>
                  <a:cubicBezTo>
                    <a:pt x="66" y="9"/>
                    <a:pt x="66" y="9"/>
                    <a:pt x="67" y="9"/>
                  </a:cubicBezTo>
                  <a:cubicBezTo>
                    <a:pt x="67" y="10"/>
                    <a:pt x="67" y="9"/>
                    <a:pt x="67" y="9"/>
                  </a:cubicBezTo>
                  <a:cubicBezTo>
                    <a:pt x="68" y="9"/>
                    <a:pt x="68" y="9"/>
                    <a:pt x="68" y="10"/>
                  </a:cubicBezTo>
                  <a:cubicBezTo>
                    <a:pt x="68" y="10"/>
                    <a:pt x="68" y="11"/>
                    <a:pt x="67" y="11"/>
                  </a:cubicBezTo>
                  <a:cubicBezTo>
                    <a:pt x="65" y="10"/>
                    <a:pt x="63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1" y="12"/>
                    <a:pt x="61" y="10"/>
                    <a:pt x="62" y="10"/>
                  </a:cubicBezTo>
                  <a:cubicBezTo>
                    <a:pt x="62" y="10"/>
                    <a:pt x="62" y="10"/>
                    <a:pt x="63" y="10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3" y="9"/>
                    <a:pt x="63" y="9"/>
                    <a:pt x="63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1" y="9"/>
                  </a:cubicBezTo>
                  <a:cubicBezTo>
                    <a:pt x="57" y="10"/>
                    <a:pt x="54" y="9"/>
                    <a:pt x="50" y="10"/>
                  </a:cubicBezTo>
                  <a:cubicBezTo>
                    <a:pt x="49" y="10"/>
                    <a:pt x="48" y="10"/>
                    <a:pt x="47" y="10"/>
                  </a:cubicBezTo>
                  <a:cubicBezTo>
                    <a:pt x="46" y="9"/>
                    <a:pt x="44" y="11"/>
                    <a:pt x="43" y="11"/>
                  </a:cubicBezTo>
                  <a:cubicBezTo>
                    <a:pt x="42" y="11"/>
                    <a:pt x="42" y="12"/>
                    <a:pt x="41" y="12"/>
                  </a:cubicBezTo>
                  <a:cubicBezTo>
                    <a:pt x="36" y="12"/>
                    <a:pt x="31" y="13"/>
                    <a:pt x="26" y="14"/>
                  </a:cubicBezTo>
                  <a:cubicBezTo>
                    <a:pt x="24" y="14"/>
                    <a:pt x="21" y="15"/>
                    <a:pt x="19" y="15"/>
                  </a:cubicBezTo>
                  <a:cubicBezTo>
                    <a:pt x="16" y="15"/>
                    <a:pt x="14" y="16"/>
                    <a:pt x="11" y="16"/>
                  </a:cubicBezTo>
                  <a:cubicBezTo>
                    <a:pt x="9" y="17"/>
                    <a:pt x="6" y="17"/>
                    <a:pt x="4" y="17"/>
                  </a:cubicBezTo>
                  <a:cubicBezTo>
                    <a:pt x="3" y="17"/>
                    <a:pt x="2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cubicBezTo>
                    <a:pt x="0" y="18"/>
                    <a:pt x="0" y="17"/>
                    <a:pt x="1" y="17"/>
                  </a:cubicBezTo>
                  <a:cubicBezTo>
                    <a:pt x="3" y="17"/>
                    <a:pt x="5" y="16"/>
                    <a:pt x="7" y="16"/>
                  </a:cubicBezTo>
                  <a:cubicBezTo>
                    <a:pt x="9" y="15"/>
                    <a:pt x="10" y="15"/>
                    <a:pt x="12" y="14"/>
                  </a:cubicBezTo>
                  <a:cubicBezTo>
                    <a:pt x="12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8" y="13"/>
                    <a:pt x="5" y="14"/>
                    <a:pt x="1" y="15"/>
                  </a:cubicBezTo>
                  <a:cubicBezTo>
                    <a:pt x="1" y="15"/>
                    <a:pt x="0" y="15"/>
                    <a:pt x="0" y="15"/>
                  </a:cubicBezTo>
                  <a:cubicBezTo>
                    <a:pt x="0" y="14"/>
                    <a:pt x="1" y="14"/>
                    <a:pt x="1" y="14"/>
                  </a:cubicBezTo>
                  <a:cubicBezTo>
                    <a:pt x="2" y="13"/>
                    <a:pt x="2" y="13"/>
                    <a:pt x="3" y="13"/>
                  </a:cubicBezTo>
                  <a:cubicBezTo>
                    <a:pt x="5" y="13"/>
                    <a:pt x="6" y="13"/>
                    <a:pt x="7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10" y="12"/>
                    <a:pt x="11" y="12"/>
                    <a:pt x="12" y="11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6" y="11"/>
                    <a:pt x="17" y="11"/>
                    <a:pt x="18" y="10"/>
                  </a:cubicBezTo>
                  <a:cubicBezTo>
                    <a:pt x="22" y="9"/>
                    <a:pt x="26" y="9"/>
                    <a:pt x="31" y="8"/>
                  </a:cubicBezTo>
                  <a:cubicBezTo>
                    <a:pt x="33" y="7"/>
                    <a:pt x="36" y="7"/>
                    <a:pt x="38" y="6"/>
                  </a:cubicBezTo>
                  <a:cubicBezTo>
                    <a:pt x="40" y="6"/>
                    <a:pt x="41" y="6"/>
                    <a:pt x="43" y="6"/>
                  </a:cubicBezTo>
                  <a:cubicBezTo>
                    <a:pt x="47" y="5"/>
                    <a:pt x="51" y="4"/>
                    <a:pt x="55" y="4"/>
                  </a:cubicBezTo>
                  <a:cubicBezTo>
                    <a:pt x="57" y="3"/>
                    <a:pt x="60" y="3"/>
                    <a:pt x="62" y="3"/>
                  </a:cubicBezTo>
                  <a:cubicBezTo>
                    <a:pt x="65" y="3"/>
                    <a:pt x="69" y="2"/>
                    <a:pt x="72" y="2"/>
                  </a:cubicBezTo>
                  <a:cubicBezTo>
                    <a:pt x="78" y="2"/>
                    <a:pt x="83" y="2"/>
                    <a:pt x="88" y="1"/>
                  </a:cubicBezTo>
                  <a:cubicBezTo>
                    <a:pt x="91" y="1"/>
                    <a:pt x="95" y="2"/>
                    <a:pt x="98" y="2"/>
                  </a:cubicBezTo>
                  <a:cubicBezTo>
                    <a:pt x="99" y="2"/>
                    <a:pt x="100" y="2"/>
                    <a:pt x="101" y="1"/>
                  </a:cubicBezTo>
                  <a:cubicBezTo>
                    <a:pt x="102" y="0"/>
                    <a:pt x="103" y="1"/>
                    <a:pt x="104" y="1"/>
                  </a:cubicBezTo>
                  <a:cubicBezTo>
                    <a:pt x="103" y="1"/>
                    <a:pt x="103" y="1"/>
                    <a:pt x="102" y="1"/>
                  </a:cubicBezTo>
                  <a:cubicBezTo>
                    <a:pt x="102" y="1"/>
                    <a:pt x="101" y="1"/>
                    <a:pt x="101" y="2"/>
                  </a:cubicBezTo>
                  <a:cubicBezTo>
                    <a:pt x="101" y="2"/>
                    <a:pt x="102" y="2"/>
                    <a:pt x="102" y="2"/>
                  </a:cubicBezTo>
                  <a:cubicBezTo>
                    <a:pt x="102" y="2"/>
                    <a:pt x="103" y="2"/>
                    <a:pt x="103" y="2"/>
                  </a:cubicBezTo>
                  <a:cubicBezTo>
                    <a:pt x="103" y="2"/>
                    <a:pt x="104" y="2"/>
                    <a:pt x="104" y="2"/>
                  </a:cubicBezTo>
                  <a:cubicBezTo>
                    <a:pt x="105" y="1"/>
                    <a:pt x="104" y="1"/>
                    <a:pt x="104" y="1"/>
                  </a:cubicBezTo>
                  <a:cubicBezTo>
                    <a:pt x="104" y="1"/>
                    <a:pt x="104" y="0"/>
                    <a:pt x="104" y="0"/>
                  </a:cubicBezTo>
                  <a:cubicBezTo>
                    <a:pt x="109" y="1"/>
                    <a:pt x="114" y="0"/>
                    <a:pt x="119" y="1"/>
                  </a:cubicBezTo>
                  <a:cubicBezTo>
                    <a:pt x="120" y="1"/>
                    <a:pt x="121" y="2"/>
                    <a:pt x="123" y="1"/>
                  </a:cubicBezTo>
                  <a:cubicBezTo>
                    <a:pt x="123" y="1"/>
                    <a:pt x="124" y="1"/>
                    <a:pt x="124" y="2"/>
                  </a:cubicBezTo>
                  <a:cubicBezTo>
                    <a:pt x="125" y="3"/>
                    <a:pt x="125" y="3"/>
                    <a:pt x="126" y="3"/>
                  </a:cubicBezTo>
                  <a:cubicBezTo>
                    <a:pt x="127" y="3"/>
                    <a:pt x="128" y="3"/>
                    <a:pt x="128" y="5"/>
                  </a:cubicBezTo>
                  <a:cubicBezTo>
                    <a:pt x="128" y="5"/>
                    <a:pt x="128" y="7"/>
                    <a:pt x="126" y="7"/>
                  </a:cubicBezTo>
                  <a:cubicBezTo>
                    <a:pt x="123" y="6"/>
                    <a:pt x="121" y="6"/>
                    <a:pt x="119" y="6"/>
                  </a:cubicBezTo>
                  <a:cubicBezTo>
                    <a:pt x="116" y="7"/>
                    <a:pt x="114" y="6"/>
                    <a:pt x="112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11" y="7"/>
                    <a:pt x="114" y="8"/>
                    <a:pt x="116" y="8"/>
                  </a:cubicBezTo>
                  <a:cubicBezTo>
                    <a:pt x="118" y="8"/>
                    <a:pt x="120" y="9"/>
                    <a:pt x="122" y="8"/>
                  </a:cubicBezTo>
                  <a:cubicBezTo>
                    <a:pt x="123" y="8"/>
                    <a:pt x="123" y="8"/>
                    <a:pt x="124" y="8"/>
                  </a:cubicBezTo>
                  <a:cubicBezTo>
                    <a:pt x="124" y="9"/>
                    <a:pt x="125" y="8"/>
                    <a:pt x="125" y="9"/>
                  </a:cubicBezTo>
                  <a:cubicBezTo>
                    <a:pt x="125" y="9"/>
                    <a:pt x="124" y="10"/>
                    <a:pt x="124" y="10"/>
                  </a:cubicBezTo>
                  <a:cubicBezTo>
                    <a:pt x="122" y="10"/>
                    <a:pt x="121" y="10"/>
                    <a:pt x="119" y="10"/>
                  </a:cubicBezTo>
                  <a:cubicBezTo>
                    <a:pt x="119" y="10"/>
                    <a:pt x="119" y="10"/>
                    <a:pt x="119" y="11"/>
                  </a:cubicBezTo>
                  <a:cubicBezTo>
                    <a:pt x="119" y="11"/>
                    <a:pt x="119" y="11"/>
                    <a:pt x="120" y="11"/>
                  </a:cubicBezTo>
                  <a:cubicBezTo>
                    <a:pt x="122" y="11"/>
                    <a:pt x="124" y="12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2"/>
                    <a:pt x="126" y="12"/>
                  </a:cubicBezTo>
                  <a:cubicBezTo>
                    <a:pt x="125" y="12"/>
                    <a:pt x="124" y="13"/>
                    <a:pt x="123" y="12"/>
                  </a:cubicBezTo>
                  <a:cubicBezTo>
                    <a:pt x="123" y="12"/>
                    <a:pt x="123" y="12"/>
                    <a:pt x="123" y="12"/>
                  </a:cubicBezTo>
                  <a:cubicBezTo>
                    <a:pt x="120" y="13"/>
                    <a:pt x="117" y="11"/>
                    <a:pt x="114" y="12"/>
                  </a:cubicBezTo>
                  <a:cubicBezTo>
                    <a:pt x="113" y="12"/>
                    <a:pt x="113" y="12"/>
                    <a:pt x="112" y="12"/>
                  </a:cubicBezTo>
                  <a:cubicBezTo>
                    <a:pt x="111" y="11"/>
                    <a:pt x="111" y="12"/>
                    <a:pt x="110" y="13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3"/>
                    <a:pt x="112" y="13"/>
                    <a:pt x="112" y="13"/>
                  </a:cubicBezTo>
                  <a:cubicBezTo>
                    <a:pt x="111" y="14"/>
                    <a:pt x="111" y="15"/>
                    <a:pt x="111" y="16"/>
                  </a:cubicBezTo>
                  <a:cubicBezTo>
                    <a:pt x="110" y="16"/>
                    <a:pt x="110" y="16"/>
                    <a:pt x="109" y="16"/>
                  </a:cubicBezTo>
                  <a:cubicBezTo>
                    <a:pt x="109" y="16"/>
                    <a:pt x="109" y="15"/>
                    <a:pt x="109" y="15"/>
                  </a:cubicBezTo>
                  <a:cubicBezTo>
                    <a:pt x="110" y="15"/>
                    <a:pt x="110" y="14"/>
                    <a:pt x="110" y="14"/>
                  </a:cubicBezTo>
                  <a:cubicBezTo>
                    <a:pt x="110" y="14"/>
                    <a:pt x="109" y="14"/>
                    <a:pt x="109" y="14"/>
                  </a:cubicBezTo>
                  <a:cubicBezTo>
                    <a:pt x="108" y="13"/>
                    <a:pt x="107" y="14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2"/>
                    <a:pt x="108" y="11"/>
                  </a:cubicBezTo>
                  <a:cubicBezTo>
                    <a:pt x="108" y="11"/>
                    <a:pt x="108" y="10"/>
                    <a:pt x="108" y="10"/>
                  </a:cubicBezTo>
                  <a:cubicBezTo>
                    <a:pt x="108" y="10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2"/>
                    <a:pt x="108" y="12"/>
                    <a:pt x="108" y="12"/>
                  </a:cubicBezTo>
                  <a:cubicBezTo>
                    <a:pt x="108" y="12"/>
                    <a:pt x="107" y="12"/>
                    <a:pt x="107" y="12"/>
                  </a:cubicBezTo>
                  <a:cubicBezTo>
                    <a:pt x="106" y="12"/>
                    <a:pt x="105" y="12"/>
                    <a:pt x="104" y="12"/>
                  </a:cubicBezTo>
                  <a:cubicBezTo>
                    <a:pt x="104" y="12"/>
                    <a:pt x="104" y="12"/>
                    <a:pt x="104" y="11"/>
                  </a:cubicBezTo>
                  <a:cubicBezTo>
                    <a:pt x="103" y="11"/>
                    <a:pt x="105" y="11"/>
                    <a:pt x="104" y="11"/>
                  </a:cubicBezTo>
                  <a:cubicBezTo>
                    <a:pt x="103" y="11"/>
                    <a:pt x="103" y="11"/>
                    <a:pt x="102" y="11"/>
                  </a:cubicBezTo>
                  <a:cubicBezTo>
                    <a:pt x="102" y="13"/>
                    <a:pt x="101" y="12"/>
                    <a:pt x="100" y="12"/>
                  </a:cubicBezTo>
                  <a:cubicBezTo>
                    <a:pt x="99" y="11"/>
                    <a:pt x="98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3"/>
                    <a:pt x="94" y="12"/>
                    <a:pt x="94" y="11"/>
                  </a:cubicBezTo>
                  <a:cubicBezTo>
                    <a:pt x="91" y="11"/>
                    <a:pt x="88" y="11"/>
                    <a:pt x="85" y="12"/>
                  </a:cubicBezTo>
                  <a:cubicBezTo>
                    <a:pt x="83" y="12"/>
                    <a:pt x="80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cubicBezTo>
                    <a:pt x="75" y="12"/>
                    <a:pt x="75" y="12"/>
                    <a:pt x="75" y="11"/>
                  </a:cubicBezTo>
                  <a:cubicBezTo>
                    <a:pt x="75" y="11"/>
                    <a:pt x="75" y="11"/>
                    <a:pt x="76" y="11"/>
                  </a:cubicBezTo>
                  <a:cubicBezTo>
                    <a:pt x="77" y="11"/>
                    <a:pt x="78" y="10"/>
                    <a:pt x="79" y="11"/>
                  </a:cubicBezTo>
                  <a:cubicBezTo>
                    <a:pt x="80" y="10"/>
                    <a:pt x="82" y="11"/>
                    <a:pt x="83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9"/>
                    <a:pt x="82" y="9"/>
                  </a:cubicBezTo>
                  <a:cubicBezTo>
                    <a:pt x="81" y="10"/>
                    <a:pt x="79" y="9"/>
                    <a:pt x="79" y="11"/>
                  </a:cubicBezTo>
                  <a:close/>
                  <a:moveTo>
                    <a:pt x="102" y="9"/>
                  </a:moveTo>
                  <a:cubicBezTo>
                    <a:pt x="102" y="8"/>
                    <a:pt x="103" y="9"/>
                    <a:pt x="103" y="8"/>
                  </a:cubicBezTo>
                  <a:cubicBezTo>
                    <a:pt x="103" y="8"/>
                    <a:pt x="102" y="8"/>
                    <a:pt x="102" y="8"/>
                  </a:cubicBezTo>
                  <a:cubicBezTo>
                    <a:pt x="99" y="8"/>
                    <a:pt x="97" y="8"/>
                    <a:pt x="94" y="8"/>
                  </a:cubicBezTo>
                  <a:cubicBezTo>
                    <a:pt x="92" y="8"/>
                    <a:pt x="89" y="7"/>
                    <a:pt x="86" y="8"/>
                  </a:cubicBezTo>
                  <a:cubicBezTo>
                    <a:pt x="86" y="8"/>
                    <a:pt x="86" y="8"/>
                    <a:pt x="85" y="9"/>
                  </a:cubicBezTo>
                  <a:cubicBezTo>
                    <a:pt x="85" y="9"/>
                    <a:pt x="85" y="9"/>
                    <a:pt x="86" y="9"/>
                  </a:cubicBezTo>
                  <a:cubicBezTo>
                    <a:pt x="87" y="9"/>
                    <a:pt x="89" y="9"/>
                    <a:pt x="90" y="9"/>
                  </a:cubicBezTo>
                  <a:cubicBezTo>
                    <a:pt x="93" y="9"/>
                    <a:pt x="95" y="9"/>
                    <a:pt x="97" y="9"/>
                  </a:cubicBezTo>
                  <a:cubicBezTo>
                    <a:pt x="98" y="9"/>
                    <a:pt x="100" y="9"/>
                    <a:pt x="102" y="9"/>
                  </a:cubicBezTo>
                  <a:close/>
                  <a:moveTo>
                    <a:pt x="20" y="13"/>
                  </a:moveTo>
                  <a:cubicBezTo>
                    <a:pt x="20" y="13"/>
                    <a:pt x="20" y="12"/>
                    <a:pt x="21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19" y="11"/>
                    <a:pt x="19" y="12"/>
                  </a:cubicBezTo>
                  <a:cubicBezTo>
                    <a:pt x="18" y="13"/>
                    <a:pt x="17" y="13"/>
                    <a:pt x="15" y="13"/>
                  </a:cubicBezTo>
                  <a:cubicBezTo>
                    <a:pt x="15" y="12"/>
                    <a:pt x="15" y="13"/>
                    <a:pt x="14" y="14"/>
                  </a:cubicBezTo>
                  <a:cubicBezTo>
                    <a:pt x="15" y="14"/>
                    <a:pt x="15" y="14"/>
                    <a:pt x="16" y="14"/>
                  </a:cubicBezTo>
                  <a:cubicBezTo>
                    <a:pt x="17" y="13"/>
                    <a:pt x="18" y="13"/>
                    <a:pt x="20" y="13"/>
                  </a:cubicBezTo>
                  <a:close/>
                  <a:moveTo>
                    <a:pt x="100" y="6"/>
                  </a:moveTo>
                  <a:cubicBezTo>
                    <a:pt x="99" y="6"/>
                    <a:pt x="99" y="6"/>
                    <a:pt x="99" y="6"/>
                  </a:cubicBezTo>
                  <a:cubicBezTo>
                    <a:pt x="99" y="6"/>
                    <a:pt x="99" y="6"/>
                    <a:pt x="99" y="6"/>
                  </a:cubicBezTo>
                  <a:cubicBezTo>
                    <a:pt x="99" y="7"/>
                    <a:pt x="99" y="6"/>
                    <a:pt x="99" y="7"/>
                  </a:cubicBezTo>
                  <a:cubicBezTo>
                    <a:pt x="99" y="7"/>
                    <a:pt x="100" y="6"/>
                    <a:pt x="100" y="6"/>
                  </a:cubicBezTo>
                  <a:close/>
                  <a:moveTo>
                    <a:pt x="78" y="7"/>
                  </a:moveTo>
                  <a:cubicBezTo>
                    <a:pt x="78" y="7"/>
                    <a:pt x="77" y="7"/>
                    <a:pt x="77" y="7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7"/>
                    <a:pt x="78" y="7"/>
                    <a:pt x="78" y="7"/>
                  </a:cubicBezTo>
                  <a:close/>
                  <a:moveTo>
                    <a:pt x="111" y="8"/>
                  </a:moveTo>
                  <a:cubicBezTo>
                    <a:pt x="111" y="8"/>
                    <a:pt x="111" y="8"/>
                    <a:pt x="111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1" y="8"/>
                    <a:pt x="111" y="8"/>
                    <a:pt x="111" y="8"/>
                  </a:cubicBezTo>
                  <a:close/>
                  <a:moveTo>
                    <a:pt x="105" y="8"/>
                  </a:moveTo>
                  <a:cubicBezTo>
                    <a:pt x="105" y="8"/>
                    <a:pt x="104" y="8"/>
                    <a:pt x="104" y="8"/>
                  </a:cubicBezTo>
                  <a:cubicBezTo>
                    <a:pt x="104" y="8"/>
                    <a:pt x="104" y="8"/>
                    <a:pt x="105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5" y="8"/>
                    <a:pt x="105" y="8"/>
                    <a:pt x="105" y="8"/>
                  </a:cubicBezTo>
                  <a:close/>
                  <a:moveTo>
                    <a:pt x="106" y="8"/>
                  </a:move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9"/>
                    <a:pt x="106" y="9"/>
                  </a:cubicBezTo>
                  <a:cubicBezTo>
                    <a:pt x="106" y="9"/>
                    <a:pt x="106" y="8"/>
                    <a:pt x="106" y="8"/>
                  </a:cubicBezTo>
                  <a:close/>
                  <a:moveTo>
                    <a:pt x="110" y="8"/>
                  </a:moveTo>
                  <a:cubicBezTo>
                    <a:pt x="110" y="8"/>
                    <a:pt x="109" y="8"/>
                    <a:pt x="109" y="8"/>
                  </a:cubicBezTo>
                  <a:cubicBezTo>
                    <a:pt x="109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lose/>
                  <a:moveTo>
                    <a:pt x="116" y="10"/>
                  </a:moveTo>
                  <a:cubicBezTo>
                    <a:pt x="116" y="10"/>
                    <a:pt x="116" y="10"/>
                    <a:pt x="116" y="10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10"/>
                    <a:pt x="116" y="10"/>
                    <a:pt x="116" y="10"/>
                  </a:cubicBezTo>
                  <a:close/>
                  <a:moveTo>
                    <a:pt x="101" y="6"/>
                  </a:moveTo>
                  <a:cubicBezTo>
                    <a:pt x="101" y="6"/>
                    <a:pt x="101" y="6"/>
                    <a:pt x="100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lose/>
                  <a:moveTo>
                    <a:pt x="81" y="8"/>
                  </a:moveTo>
                  <a:cubicBezTo>
                    <a:pt x="81" y="8"/>
                    <a:pt x="81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1" y="8"/>
                    <a:pt x="81" y="8"/>
                  </a:cubicBezTo>
                  <a:cubicBezTo>
                    <a:pt x="81" y="8"/>
                    <a:pt x="81" y="8"/>
                    <a:pt x="81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2140" y="2741"/>
              <a:ext cx="288" cy="49"/>
            </a:xfrm>
            <a:custGeom>
              <a:avLst/>
              <a:gdLst>
                <a:gd name="T0" fmla="*/ 42 w 42"/>
                <a:gd name="T1" fmla="*/ 1 h 7"/>
                <a:gd name="T2" fmla="*/ 41 w 42"/>
                <a:gd name="T3" fmla="*/ 2 h 7"/>
                <a:gd name="T4" fmla="*/ 37 w 42"/>
                <a:gd name="T5" fmla="*/ 2 h 7"/>
                <a:gd name="T6" fmla="*/ 28 w 42"/>
                <a:gd name="T7" fmla="*/ 3 h 7"/>
                <a:gd name="T8" fmla="*/ 26 w 42"/>
                <a:gd name="T9" fmla="*/ 3 h 7"/>
                <a:gd name="T10" fmla="*/ 9 w 42"/>
                <a:gd name="T11" fmla="*/ 6 h 7"/>
                <a:gd name="T12" fmla="*/ 1 w 42"/>
                <a:gd name="T13" fmla="*/ 7 h 7"/>
                <a:gd name="T14" fmla="*/ 0 w 42"/>
                <a:gd name="T15" fmla="*/ 6 h 7"/>
                <a:gd name="T16" fmla="*/ 1 w 42"/>
                <a:gd name="T17" fmla="*/ 5 h 7"/>
                <a:gd name="T18" fmla="*/ 12 w 42"/>
                <a:gd name="T19" fmla="*/ 4 h 7"/>
                <a:gd name="T20" fmla="*/ 22 w 42"/>
                <a:gd name="T21" fmla="*/ 2 h 7"/>
                <a:gd name="T22" fmla="*/ 26 w 42"/>
                <a:gd name="T23" fmla="*/ 1 h 7"/>
                <a:gd name="T24" fmla="*/ 28 w 42"/>
                <a:gd name="T25" fmla="*/ 1 h 7"/>
                <a:gd name="T26" fmla="*/ 35 w 42"/>
                <a:gd name="T27" fmla="*/ 1 h 7"/>
                <a:gd name="T28" fmla="*/ 40 w 42"/>
                <a:gd name="T29" fmla="*/ 0 h 7"/>
                <a:gd name="T30" fmla="*/ 42 w 42"/>
                <a:gd name="T3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7">
                  <a:moveTo>
                    <a:pt x="42" y="1"/>
                  </a:moveTo>
                  <a:cubicBezTo>
                    <a:pt x="42" y="1"/>
                    <a:pt x="42" y="2"/>
                    <a:pt x="41" y="2"/>
                  </a:cubicBezTo>
                  <a:cubicBezTo>
                    <a:pt x="39" y="2"/>
                    <a:pt x="38" y="2"/>
                    <a:pt x="37" y="2"/>
                  </a:cubicBezTo>
                  <a:cubicBezTo>
                    <a:pt x="34" y="1"/>
                    <a:pt x="31" y="3"/>
                    <a:pt x="28" y="3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20" y="3"/>
                    <a:pt x="14" y="4"/>
                    <a:pt x="9" y="6"/>
                  </a:cubicBezTo>
                  <a:cubicBezTo>
                    <a:pt x="6" y="6"/>
                    <a:pt x="3" y="6"/>
                    <a:pt x="1" y="7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6"/>
                    <a:pt x="0" y="5"/>
                    <a:pt x="1" y="5"/>
                  </a:cubicBezTo>
                  <a:cubicBezTo>
                    <a:pt x="4" y="5"/>
                    <a:pt x="8" y="4"/>
                    <a:pt x="12" y="4"/>
                  </a:cubicBezTo>
                  <a:cubicBezTo>
                    <a:pt x="15" y="3"/>
                    <a:pt x="18" y="2"/>
                    <a:pt x="22" y="2"/>
                  </a:cubicBezTo>
                  <a:cubicBezTo>
                    <a:pt x="23" y="3"/>
                    <a:pt x="25" y="2"/>
                    <a:pt x="26" y="1"/>
                  </a:cubicBezTo>
                  <a:cubicBezTo>
                    <a:pt x="27" y="1"/>
                    <a:pt x="27" y="1"/>
                    <a:pt x="28" y="1"/>
                  </a:cubicBezTo>
                  <a:cubicBezTo>
                    <a:pt x="30" y="2"/>
                    <a:pt x="33" y="1"/>
                    <a:pt x="35" y="1"/>
                  </a:cubicBezTo>
                  <a:cubicBezTo>
                    <a:pt x="37" y="1"/>
                    <a:pt x="39" y="0"/>
                    <a:pt x="40" y="0"/>
                  </a:cubicBezTo>
                  <a:cubicBezTo>
                    <a:pt x="41" y="0"/>
                    <a:pt x="41" y="0"/>
                    <a:pt x="4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2531" y="2576"/>
              <a:ext cx="192" cy="27"/>
            </a:xfrm>
            <a:custGeom>
              <a:avLst/>
              <a:gdLst>
                <a:gd name="T0" fmla="*/ 1 w 28"/>
                <a:gd name="T1" fmla="*/ 3 h 4"/>
                <a:gd name="T2" fmla="*/ 6 w 28"/>
                <a:gd name="T3" fmla="*/ 2 h 4"/>
                <a:gd name="T4" fmla="*/ 20 w 28"/>
                <a:gd name="T5" fmla="*/ 1 h 4"/>
                <a:gd name="T6" fmla="*/ 27 w 28"/>
                <a:gd name="T7" fmla="*/ 0 h 4"/>
                <a:gd name="T8" fmla="*/ 28 w 28"/>
                <a:gd name="T9" fmla="*/ 0 h 4"/>
                <a:gd name="T10" fmla="*/ 27 w 28"/>
                <a:gd name="T11" fmla="*/ 1 h 4"/>
                <a:gd name="T12" fmla="*/ 26 w 28"/>
                <a:gd name="T13" fmla="*/ 2 h 4"/>
                <a:gd name="T14" fmla="*/ 18 w 28"/>
                <a:gd name="T15" fmla="*/ 2 h 4"/>
                <a:gd name="T16" fmla="*/ 9 w 28"/>
                <a:gd name="T17" fmla="*/ 3 h 4"/>
                <a:gd name="T18" fmla="*/ 2 w 28"/>
                <a:gd name="T19" fmla="*/ 4 h 4"/>
                <a:gd name="T20" fmla="*/ 0 w 28"/>
                <a:gd name="T21" fmla="*/ 4 h 4"/>
                <a:gd name="T22" fmla="*/ 1 w 28"/>
                <a:gd name="T2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">
                  <a:moveTo>
                    <a:pt x="1" y="3"/>
                  </a:moveTo>
                  <a:cubicBezTo>
                    <a:pt x="3" y="2"/>
                    <a:pt x="5" y="2"/>
                    <a:pt x="6" y="2"/>
                  </a:cubicBezTo>
                  <a:cubicBezTo>
                    <a:pt x="11" y="2"/>
                    <a:pt x="16" y="1"/>
                    <a:pt x="20" y="1"/>
                  </a:cubicBezTo>
                  <a:cubicBezTo>
                    <a:pt x="22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28" y="1"/>
                    <a:pt x="27" y="1"/>
                    <a:pt x="27" y="1"/>
                  </a:cubicBezTo>
                  <a:cubicBezTo>
                    <a:pt x="27" y="1"/>
                    <a:pt x="26" y="2"/>
                    <a:pt x="26" y="2"/>
                  </a:cubicBezTo>
                  <a:cubicBezTo>
                    <a:pt x="23" y="2"/>
                    <a:pt x="21" y="2"/>
                    <a:pt x="18" y="2"/>
                  </a:cubicBezTo>
                  <a:cubicBezTo>
                    <a:pt x="15" y="3"/>
                    <a:pt x="12" y="3"/>
                    <a:pt x="9" y="3"/>
                  </a:cubicBezTo>
                  <a:cubicBezTo>
                    <a:pt x="7" y="4"/>
                    <a:pt x="4" y="4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9"/>
            <p:cNvSpPr/>
            <p:nvPr/>
          </p:nvSpPr>
          <p:spPr bwMode="auto">
            <a:xfrm>
              <a:off x="2723" y="2286"/>
              <a:ext cx="89" cy="20"/>
            </a:xfrm>
            <a:custGeom>
              <a:avLst/>
              <a:gdLst>
                <a:gd name="T0" fmla="*/ 7 w 13"/>
                <a:gd name="T1" fmla="*/ 2 h 3"/>
                <a:gd name="T2" fmla="*/ 0 w 13"/>
                <a:gd name="T3" fmla="*/ 1 h 3"/>
                <a:gd name="T4" fmla="*/ 0 w 13"/>
                <a:gd name="T5" fmla="*/ 0 h 3"/>
                <a:gd name="T6" fmla="*/ 1 w 13"/>
                <a:gd name="T7" fmla="*/ 0 h 3"/>
                <a:gd name="T8" fmla="*/ 4 w 13"/>
                <a:gd name="T9" fmla="*/ 0 h 3"/>
                <a:gd name="T10" fmla="*/ 13 w 13"/>
                <a:gd name="T11" fmla="*/ 1 h 3"/>
                <a:gd name="T12" fmla="*/ 13 w 13"/>
                <a:gd name="T13" fmla="*/ 2 h 3"/>
                <a:gd name="T14" fmla="*/ 12 w 13"/>
                <a:gd name="T15" fmla="*/ 2 h 3"/>
                <a:gd name="T16" fmla="*/ 7 w 13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3">
                  <a:moveTo>
                    <a:pt x="7" y="2"/>
                  </a:moveTo>
                  <a:cubicBezTo>
                    <a:pt x="4" y="3"/>
                    <a:pt x="2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7" y="0"/>
                    <a:pt x="10" y="1"/>
                    <a:pt x="13" y="1"/>
                  </a:cubicBezTo>
                  <a:cubicBezTo>
                    <a:pt x="13" y="1"/>
                    <a:pt x="13" y="1"/>
                    <a:pt x="13" y="2"/>
                  </a:cubicBezTo>
                  <a:cubicBezTo>
                    <a:pt x="13" y="3"/>
                    <a:pt x="13" y="3"/>
                    <a:pt x="12" y="2"/>
                  </a:cubicBezTo>
                  <a:cubicBezTo>
                    <a:pt x="10" y="2"/>
                    <a:pt x="9" y="2"/>
                    <a:pt x="7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651" y="1933"/>
              <a:ext cx="89" cy="42"/>
            </a:xfrm>
            <a:custGeom>
              <a:avLst/>
              <a:gdLst>
                <a:gd name="T0" fmla="*/ 0 w 13"/>
                <a:gd name="T1" fmla="*/ 5 h 6"/>
                <a:gd name="T2" fmla="*/ 9 w 13"/>
                <a:gd name="T3" fmla="*/ 1 h 6"/>
                <a:gd name="T4" fmla="*/ 12 w 13"/>
                <a:gd name="T5" fmla="*/ 0 h 6"/>
                <a:gd name="T6" fmla="*/ 13 w 13"/>
                <a:gd name="T7" fmla="*/ 0 h 6"/>
                <a:gd name="T8" fmla="*/ 12 w 13"/>
                <a:gd name="T9" fmla="*/ 1 h 6"/>
                <a:gd name="T10" fmla="*/ 7 w 13"/>
                <a:gd name="T11" fmla="*/ 4 h 6"/>
                <a:gd name="T12" fmla="*/ 2 w 13"/>
                <a:gd name="T13" fmla="*/ 5 h 6"/>
                <a:gd name="T14" fmla="*/ 0 w 13"/>
                <a:gd name="T15" fmla="*/ 6 h 6"/>
                <a:gd name="T16" fmla="*/ 0 w 13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">
                  <a:moveTo>
                    <a:pt x="0" y="5"/>
                  </a:moveTo>
                  <a:cubicBezTo>
                    <a:pt x="3" y="3"/>
                    <a:pt x="6" y="2"/>
                    <a:pt x="9" y="1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2" y="1"/>
                    <a:pt x="12" y="1"/>
                  </a:cubicBezTo>
                  <a:cubicBezTo>
                    <a:pt x="10" y="2"/>
                    <a:pt x="9" y="3"/>
                    <a:pt x="7" y="4"/>
                  </a:cubicBezTo>
                  <a:cubicBezTo>
                    <a:pt x="5" y="2"/>
                    <a:pt x="4" y="4"/>
                    <a:pt x="2" y="5"/>
                  </a:cubicBezTo>
                  <a:cubicBezTo>
                    <a:pt x="2" y="5"/>
                    <a:pt x="1" y="6"/>
                    <a:pt x="0" y="6"/>
                  </a:cubicBezTo>
                  <a:cubicBezTo>
                    <a:pt x="0" y="6"/>
                    <a:pt x="0" y="6"/>
                    <a:pt x="0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1015" y="1685"/>
              <a:ext cx="54" cy="34"/>
            </a:xfrm>
            <a:custGeom>
              <a:avLst/>
              <a:gdLst>
                <a:gd name="T0" fmla="*/ 4 w 8"/>
                <a:gd name="T1" fmla="*/ 2 h 5"/>
                <a:gd name="T2" fmla="*/ 5 w 8"/>
                <a:gd name="T3" fmla="*/ 1 h 5"/>
                <a:gd name="T4" fmla="*/ 7 w 8"/>
                <a:gd name="T5" fmla="*/ 1 h 5"/>
                <a:gd name="T6" fmla="*/ 6 w 8"/>
                <a:gd name="T7" fmla="*/ 2 h 5"/>
                <a:gd name="T8" fmla="*/ 7 w 8"/>
                <a:gd name="T9" fmla="*/ 2 h 5"/>
                <a:gd name="T10" fmla="*/ 8 w 8"/>
                <a:gd name="T11" fmla="*/ 2 h 5"/>
                <a:gd name="T12" fmla="*/ 7 w 8"/>
                <a:gd name="T13" fmla="*/ 3 h 5"/>
                <a:gd name="T14" fmla="*/ 3 w 8"/>
                <a:gd name="T15" fmla="*/ 5 h 5"/>
                <a:gd name="T16" fmla="*/ 0 w 8"/>
                <a:gd name="T17" fmla="*/ 4 h 5"/>
                <a:gd name="T18" fmla="*/ 1 w 8"/>
                <a:gd name="T19" fmla="*/ 3 h 5"/>
                <a:gd name="T20" fmla="*/ 4 w 8"/>
                <a:gd name="T21" fmla="*/ 2 h 5"/>
                <a:gd name="T22" fmla="*/ 4 w 8"/>
                <a:gd name="T23" fmla="*/ 2 h 5"/>
                <a:gd name="T24" fmla="*/ 5 w 8"/>
                <a:gd name="T25" fmla="*/ 3 h 5"/>
                <a:gd name="T26" fmla="*/ 3 w 8"/>
                <a:gd name="T27" fmla="*/ 3 h 5"/>
                <a:gd name="T28" fmla="*/ 3 w 8"/>
                <a:gd name="T29" fmla="*/ 3 h 5"/>
                <a:gd name="T30" fmla="*/ 4 w 8"/>
                <a:gd name="T31" fmla="*/ 4 h 5"/>
                <a:gd name="T32" fmla="*/ 5 w 8"/>
                <a:gd name="T3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5">
                  <a:moveTo>
                    <a:pt x="4" y="2"/>
                  </a:moveTo>
                  <a:cubicBezTo>
                    <a:pt x="4" y="1"/>
                    <a:pt x="5" y="1"/>
                    <a:pt x="5" y="1"/>
                  </a:cubicBezTo>
                  <a:cubicBezTo>
                    <a:pt x="6" y="1"/>
                    <a:pt x="6" y="0"/>
                    <a:pt x="7" y="1"/>
                  </a:cubicBezTo>
                  <a:cubicBezTo>
                    <a:pt x="7" y="1"/>
                    <a:pt x="6" y="1"/>
                    <a:pt x="6" y="2"/>
                  </a:cubicBezTo>
                  <a:cubicBezTo>
                    <a:pt x="6" y="3"/>
                    <a:pt x="6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6" y="4"/>
                    <a:pt x="5" y="4"/>
                    <a:pt x="3" y="5"/>
                  </a:cubicBezTo>
                  <a:cubicBezTo>
                    <a:pt x="2" y="5"/>
                    <a:pt x="1" y="4"/>
                    <a:pt x="0" y="4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2" y="2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  <a:moveTo>
                    <a:pt x="5" y="3"/>
                  </a:moveTo>
                  <a:cubicBezTo>
                    <a:pt x="4" y="2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1653" y="2728"/>
              <a:ext cx="144" cy="55"/>
            </a:xfrm>
            <a:custGeom>
              <a:avLst/>
              <a:gdLst>
                <a:gd name="T0" fmla="*/ 19 w 21"/>
                <a:gd name="T1" fmla="*/ 1 h 8"/>
                <a:gd name="T2" fmla="*/ 1 w 21"/>
                <a:gd name="T3" fmla="*/ 7 h 8"/>
                <a:gd name="T4" fmla="*/ 0 w 21"/>
                <a:gd name="T5" fmla="*/ 7 h 8"/>
                <a:gd name="T6" fmla="*/ 0 w 21"/>
                <a:gd name="T7" fmla="*/ 7 h 8"/>
                <a:gd name="T8" fmla="*/ 11 w 21"/>
                <a:gd name="T9" fmla="*/ 3 h 8"/>
                <a:gd name="T10" fmla="*/ 19 w 21"/>
                <a:gd name="T11" fmla="*/ 1 h 8"/>
                <a:gd name="T12" fmla="*/ 20 w 21"/>
                <a:gd name="T13" fmla="*/ 0 h 8"/>
                <a:gd name="T14" fmla="*/ 21 w 21"/>
                <a:gd name="T15" fmla="*/ 0 h 8"/>
                <a:gd name="T16" fmla="*/ 20 w 21"/>
                <a:gd name="T17" fmla="*/ 1 h 8"/>
                <a:gd name="T18" fmla="*/ 19 w 21"/>
                <a:gd name="T1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8">
                  <a:moveTo>
                    <a:pt x="19" y="1"/>
                  </a:moveTo>
                  <a:cubicBezTo>
                    <a:pt x="13" y="4"/>
                    <a:pt x="7" y="5"/>
                    <a:pt x="1" y="7"/>
                  </a:cubicBezTo>
                  <a:cubicBezTo>
                    <a:pt x="0" y="7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5"/>
                    <a:pt x="8" y="4"/>
                    <a:pt x="11" y="3"/>
                  </a:cubicBezTo>
                  <a:cubicBezTo>
                    <a:pt x="14" y="3"/>
                    <a:pt x="16" y="2"/>
                    <a:pt x="19" y="1"/>
                  </a:cubicBezTo>
                  <a:cubicBezTo>
                    <a:pt x="19" y="1"/>
                    <a:pt x="19" y="0"/>
                    <a:pt x="20" y="0"/>
                  </a:cubicBezTo>
                  <a:cubicBezTo>
                    <a:pt x="20" y="0"/>
                    <a:pt x="21" y="0"/>
                    <a:pt x="21" y="0"/>
                  </a:cubicBezTo>
                  <a:cubicBezTo>
                    <a:pt x="21" y="1"/>
                    <a:pt x="20" y="1"/>
                    <a:pt x="20" y="1"/>
                  </a:cubicBezTo>
                  <a:cubicBezTo>
                    <a:pt x="20" y="1"/>
                    <a:pt x="19" y="1"/>
                    <a:pt x="1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720" y="1975"/>
              <a:ext cx="61" cy="34"/>
            </a:xfrm>
            <a:custGeom>
              <a:avLst/>
              <a:gdLst>
                <a:gd name="T0" fmla="*/ 5 w 9"/>
                <a:gd name="T1" fmla="*/ 3 h 5"/>
                <a:gd name="T2" fmla="*/ 0 w 9"/>
                <a:gd name="T3" fmla="*/ 5 h 5"/>
                <a:gd name="T4" fmla="*/ 0 w 9"/>
                <a:gd name="T5" fmla="*/ 5 h 5"/>
                <a:gd name="T6" fmla="*/ 0 w 9"/>
                <a:gd name="T7" fmla="*/ 4 h 5"/>
                <a:gd name="T8" fmla="*/ 8 w 9"/>
                <a:gd name="T9" fmla="*/ 0 h 5"/>
                <a:gd name="T10" fmla="*/ 9 w 9"/>
                <a:gd name="T11" fmla="*/ 1 h 5"/>
                <a:gd name="T12" fmla="*/ 9 w 9"/>
                <a:gd name="T13" fmla="*/ 1 h 5"/>
                <a:gd name="T14" fmla="*/ 5 w 9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5">
                  <a:moveTo>
                    <a:pt x="5" y="3"/>
                  </a:moveTo>
                  <a:cubicBezTo>
                    <a:pt x="3" y="4"/>
                    <a:pt x="2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3" y="3"/>
                    <a:pt x="5" y="1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2"/>
                    <a:pt x="7" y="3"/>
                    <a:pt x="5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939" y="1733"/>
              <a:ext cx="41" cy="21"/>
            </a:xfrm>
            <a:custGeom>
              <a:avLst/>
              <a:gdLst>
                <a:gd name="T0" fmla="*/ 5 w 6"/>
                <a:gd name="T1" fmla="*/ 3 h 3"/>
                <a:gd name="T2" fmla="*/ 2 w 6"/>
                <a:gd name="T3" fmla="*/ 2 h 3"/>
                <a:gd name="T4" fmla="*/ 2 w 6"/>
                <a:gd name="T5" fmla="*/ 2 h 3"/>
                <a:gd name="T6" fmla="*/ 0 w 6"/>
                <a:gd name="T7" fmla="*/ 2 h 3"/>
                <a:gd name="T8" fmla="*/ 2 w 6"/>
                <a:gd name="T9" fmla="*/ 1 h 3"/>
                <a:gd name="T10" fmla="*/ 3 w 6"/>
                <a:gd name="T11" fmla="*/ 0 h 3"/>
                <a:gd name="T12" fmla="*/ 5 w 6"/>
                <a:gd name="T13" fmla="*/ 0 h 3"/>
                <a:gd name="T14" fmla="*/ 6 w 6"/>
                <a:gd name="T15" fmla="*/ 2 h 3"/>
                <a:gd name="T16" fmla="*/ 5 w 6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3">
                  <a:moveTo>
                    <a:pt x="5" y="3"/>
                  </a:moveTo>
                  <a:cubicBezTo>
                    <a:pt x="4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3" y="1"/>
                    <a:pt x="3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5" y="2"/>
                    <a:pt x="6" y="1"/>
                    <a:pt x="6" y="2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1083" y="1692"/>
              <a:ext cx="41" cy="27"/>
            </a:xfrm>
            <a:custGeom>
              <a:avLst/>
              <a:gdLst>
                <a:gd name="T0" fmla="*/ 4 w 6"/>
                <a:gd name="T1" fmla="*/ 2 h 4"/>
                <a:gd name="T2" fmla="*/ 3 w 6"/>
                <a:gd name="T3" fmla="*/ 3 h 4"/>
                <a:gd name="T4" fmla="*/ 0 w 6"/>
                <a:gd name="T5" fmla="*/ 2 h 4"/>
                <a:gd name="T6" fmla="*/ 1 w 6"/>
                <a:gd name="T7" fmla="*/ 1 h 4"/>
                <a:gd name="T8" fmla="*/ 5 w 6"/>
                <a:gd name="T9" fmla="*/ 1 h 4"/>
                <a:gd name="T10" fmla="*/ 6 w 6"/>
                <a:gd name="T11" fmla="*/ 1 h 4"/>
                <a:gd name="T12" fmla="*/ 5 w 6"/>
                <a:gd name="T13" fmla="*/ 2 h 4"/>
                <a:gd name="T14" fmla="*/ 4 w 6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4">
                  <a:moveTo>
                    <a:pt x="4" y="2"/>
                  </a:moveTo>
                  <a:cubicBezTo>
                    <a:pt x="4" y="2"/>
                    <a:pt x="3" y="3"/>
                    <a:pt x="3" y="3"/>
                  </a:cubicBezTo>
                  <a:cubicBezTo>
                    <a:pt x="1" y="4"/>
                    <a:pt x="1" y="4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1042" y="1754"/>
              <a:ext cx="48" cy="21"/>
            </a:xfrm>
            <a:custGeom>
              <a:avLst/>
              <a:gdLst>
                <a:gd name="T0" fmla="*/ 3 w 7"/>
                <a:gd name="T1" fmla="*/ 3 h 3"/>
                <a:gd name="T2" fmla="*/ 1 w 7"/>
                <a:gd name="T3" fmla="*/ 3 h 3"/>
                <a:gd name="T4" fmla="*/ 1 w 7"/>
                <a:gd name="T5" fmla="*/ 3 h 3"/>
                <a:gd name="T6" fmla="*/ 1 w 7"/>
                <a:gd name="T7" fmla="*/ 2 h 3"/>
                <a:gd name="T8" fmla="*/ 6 w 7"/>
                <a:gd name="T9" fmla="*/ 0 h 3"/>
                <a:gd name="T10" fmla="*/ 6 w 7"/>
                <a:gd name="T11" fmla="*/ 1 h 3"/>
                <a:gd name="T12" fmla="*/ 3 w 7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3">
                  <a:moveTo>
                    <a:pt x="3" y="3"/>
                  </a:move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0"/>
                    <a:pt x="4" y="1"/>
                    <a:pt x="6" y="0"/>
                  </a:cubicBezTo>
                  <a:cubicBezTo>
                    <a:pt x="7" y="0"/>
                    <a:pt x="6" y="0"/>
                    <a:pt x="6" y="1"/>
                  </a:cubicBezTo>
                  <a:cubicBezTo>
                    <a:pt x="5" y="2"/>
                    <a:pt x="4" y="2"/>
                    <a:pt x="3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1612" y="2721"/>
              <a:ext cx="41" cy="27"/>
            </a:xfrm>
            <a:custGeom>
              <a:avLst/>
              <a:gdLst>
                <a:gd name="T0" fmla="*/ 1 w 6"/>
                <a:gd name="T1" fmla="*/ 2 h 4"/>
                <a:gd name="T2" fmla="*/ 2 w 6"/>
                <a:gd name="T3" fmla="*/ 2 h 4"/>
                <a:gd name="T4" fmla="*/ 1 w 6"/>
                <a:gd name="T5" fmla="*/ 2 h 4"/>
                <a:gd name="T6" fmla="*/ 2 w 6"/>
                <a:gd name="T7" fmla="*/ 0 h 4"/>
                <a:gd name="T8" fmla="*/ 3 w 6"/>
                <a:gd name="T9" fmla="*/ 0 h 4"/>
                <a:gd name="T10" fmla="*/ 5 w 6"/>
                <a:gd name="T11" fmla="*/ 0 h 4"/>
                <a:gd name="T12" fmla="*/ 4 w 6"/>
                <a:gd name="T13" fmla="*/ 1 h 4"/>
                <a:gd name="T14" fmla="*/ 3 w 6"/>
                <a:gd name="T15" fmla="*/ 2 h 4"/>
                <a:gd name="T16" fmla="*/ 4 w 6"/>
                <a:gd name="T17" fmla="*/ 2 h 4"/>
                <a:gd name="T18" fmla="*/ 6 w 6"/>
                <a:gd name="T19" fmla="*/ 2 h 4"/>
                <a:gd name="T20" fmla="*/ 6 w 6"/>
                <a:gd name="T21" fmla="*/ 2 h 4"/>
                <a:gd name="T22" fmla="*/ 4 w 6"/>
                <a:gd name="T23" fmla="*/ 3 h 4"/>
                <a:gd name="T24" fmla="*/ 2 w 6"/>
                <a:gd name="T25" fmla="*/ 3 h 4"/>
                <a:gd name="T26" fmla="*/ 1 w 6"/>
                <a:gd name="T27" fmla="*/ 3 h 4"/>
                <a:gd name="T28" fmla="*/ 1 w 6"/>
                <a:gd name="T2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4">
                  <a:moveTo>
                    <a:pt x="1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1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1" y="3"/>
                    <a:pt x="1" y="4"/>
                    <a:pt x="1" y="3"/>
                  </a:cubicBezTo>
                  <a:cubicBezTo>
                    <a:pt x="0" y="2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2064" y="2783"/>
              <a:ext cx="62" cy="21"/>
            </a:xfrm>
            <a:custGeom>
              <a:avLst/>
              <a:gdLst>
                <a:gd name="T0" fmla="*/ 7 w 9"/>
                <a:gd name="T1" fmla="*/ 2 h 3"/>
                <a:gd name="T2" fmla="*/ 1 w 9"/>
                <a:gd name="T3" fmla="*/ 3 h 3"/>
                <a:gd name="T4" fmla="*/ 0 w 9"/>
                <a:gd name="T5" fmla="*/ 2 h 3"/>
                <a:gd name="T6" fmla="*/ 1 w 9"/>
                <a:gd name="T7" fmla="*/ 2 h 3"/>
                <a:gd name="T8" fmla="*/ 6 w 9"/>
                <a:gd name="T9" fmla="*/ 1 h 3"/>
                <a:gd name="T10" fmla="*/ 7 w 9"/>
                <a:gd name="T11" fmla="*/ 1 h 3"/>
                <a:gd name="T12" fmla="*/ 9 w 9"/>
                <a:gd name="T13" fmla="*/ 0 h 3"/>
                <a:gd name="T14" fmla="*/ 7 w 9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7" y="2"/>
                  </a:moveTo>
                  <a:cubicBezTo>
                    <a:pt x="5" y="2"/>
                    <a:pt x="3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1"/>
                    <a:pt x="1" y="2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1"/>
                    <a:pt x="8" y="1"/>
                    <a:pt x="7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9"/>
            <p:cNvSpPr/>
            <p:nvPr/>
          </p:nvSpPr>
          <p:spPr bwMode="auto">
            <a:xfrm>
              <a:off x="2339" y="2783"/>
              <a:ext cx="41" cy="14"/>
            </a:xfrm>
            <a:custGeom>
              <a:avLst/>
              <a:gdLst>
                <a:gd name="T0" fmla="*/ 5 w 6"/>
                <a:gd name="T1" fmla="*/ 2 h 2"/>
                <a:gd name="T2" fmla="*/ 0 w 6"/>
                <a:gd name="T3" fmla="*/ 2 h 2"/>
                <a:gd name="T4" fmla="*/ 0 w 6"/>
                <a:gd name="T5" fmla="*/ 1 h 2"/>
                <a:gd name="T6" fmla="*/ 1 w 6"/>
                <a:gd name="T7" fmla="*/ 1 h 2"/>
                <a:gd name="T8" fmla="*/ 5 w 6"/>
                <a:gd name="T9" fmla="*/ 0 h 2"/>
                <a:gd name="T10" fmla="*/ 6 w 6"/>
                <a:gd name="T11" fmla="*/ 1 h 2"/>
                <a:gd name="T12" fmla="*/ 5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5" y="2"/>
                  </a:moveTo>
                  <a:cubicBezTo>
                    <a:pt x="4" y="2"/>
                    <a:pt x="2" y="1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2"/>
                    <a:pt x="5" y="1"/>
                    <a:pt x="5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20"/>
            <p:cNvSpPr/>
            <p:nvPr/>
          </p:nvSpPr>
          <p:spPr bwMode="auto">
            <a:xfrm>
              <a:off x="1200" y="1692"/>
              <a:ext cx="41" cy="20"/>
            </a:xfrm>
            <a:custGeom>
              <a:avLst/>
              <a:gdLst>
                <a:gd name="T0" fmla="*/ 1 w 6"/>
                <a:gd name="T1" fmla="*/ 1 h 3"/>
                <a:gd name="T2" fmla="*/ 5 w 6"/>
                <a:gd name="T3" fmla="*/ 0 h 3"/>
                <a:gd name="T4" fmla="*/ 6 w 6"/>
                <a:gd name="T5" fmla="*/ 0 h 3"/>
                <a:gd name="T6" fmla="*/ 5 w 6"/>
                <a:gd name="T7" fmla="*/ 1 h 3"/>
                <a:gd name="T8" fmla="*/ 1 w 6"/>
                <a:gd name="T9" fmla="*/ 2 h 3"/>
                <a:gd name="T10" fmla="*/ 0 w 6"/>
                <a:gd name="T11" fmla="*/ 2 h 3"/>
                <a:gd name="T12" fmla="*/ 1 w 6"/>
                <a:gd name="T13" fmla="*/ 1 h 3"/>
                <a:gd name="T14" fmla="*/ 1 w 6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3">
                  <a:moveTo>
                    <a:pt x="1" y="1"/>
                  </a:moveTo>
                  <a:cubicBezTo>
                    <a:pt x="3" y="1"/>
                    <a:pt x="4" y="1"/>
                    <a:pt x="5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2"/>
                    <a:pt x="2" y="3"/>
                    <a:pt x="1" y="2"/>
                  </a:cubicBezTo>
                  <a:cubicBezTo>
                    <a:pt x="0" y="2"/>
                    <a:pt x="0" y="3"/>
                    <a:pt x="0" y="2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21"/>
            <p:cNvSpPr/>
            <p:nvPr/>
          </p:nvSpPr>
          <p:spPr bwMode="auto">
            <a:xfrm>
              <a:off x="2600" y="2755"/>
              <a:ext cx="54" cy="7"/>
            </a:xfrm>
            <a:custGeom>
              <a:avLst/>
              <a:gdLst>
                <a:gd name="T0" fmla="*/ 8 w 8"/>
                <a:gd name="T1" fmla="*/ 0 h 1"/>
                <a:gd name="T2" fmla="*/ 1 w 8"/>
                <a:gd name="T3" fmla="*/ 1 h 1"/>
                <a:gd name="T4" fmla="*/ 0 w 8"/>
                <a:gd name="T5" fmla="*/ 0 h 1"/>
                <a:gd name="T6" fmla="*/ 0 w 8"/>
                <a:gd name="T7" fmla="*/ 0 h 1"/>
                <a:gd name="T8" fmla="*/ 8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cubicBezTo>
                    <a:pt x="6" y="1"/>
                    <a:pt x="3" y="0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2"/>
            <p:cNvSpPr/>
            <p:nvPr/>
          </p:nvSpPr>
          <p:spPr bwMode="auto">
            <a:xfrm>
              <a:off x="987" y="1719"/>
              <a:ext cx="34" cy="28"/>
            </a:xfrm>
            <a:custGeom>
              <a:avLst/>
              <a:gdLst>
                <a:gd name="T0" fmla="*/ 3 w 5"/>
                <a:gd name="T1" fmla="*/ 2 h 4"/>
                <a:gd name="T2" fmla="*/ 2 w 5"/>
                <a:gd name="T3" fmla="*/ 3 h 4"/>
                <a:gd name="T4" fmla="*/ 0 w 5"/>
                <a:gd name="T5" fmla="*/ 3 h 4"/>
                <a:gd name="T6" fmla="*/ 1 w 5"/>
                <a:gd name="T7" fmla="*/ 2 h 4"/>
                <a:gd name="T8" fmla="*/ 4 w 5"/>
                <a:gd name="T9" fmla="*/ 1 h 4"/>
                <a:gd name="T10" fmla="*/ 5 w 5"/>
                <a:gd name="T11" fmla="*/ 1 h 4"/>
                <a:gd name="T12" fmla="*/ 4 w 5"/>
                <a:gd name="T13" fmla="*/ 2 h 4"/>
                <a:gd name="T14" fmla="*/ 3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3" y="2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3"/>
            <p:cNvSpPr/>
            <p:nvPr/>
          </p:nvSpPr>
          <p:spPr bwMode="auto">
            <a:xfrm>
              <a:off x="3025" y="1830"/>
              <a:ext cx="34" cy="34"/>
            </a:xfrm>
            <a:custGeom>
              <a:avLst/>
              <a:gdLst>
                <a:gd name="T0" fmla="*/ 0 w 5"/>
                <a:gd name="T1" fmla="*/ 0 h 5"/>
                <a:gd name="T2" fmla="*/ 1 w 5"/>
                <a:gd name="T3" fmla="*/ 0 h 5"/>
                <a:gd name="T4" fmla="*/ 4 w 5"/>
                <a:gd name="T5" fmla="*/ 3 h 5"/>
                <a:gd name="T6" fmla="*/ 4 w 5"/>
                <a:gd name="T7" fmla="*/ 4 h 5"/>
                <a:gd name="T8" fmla="*/ 4 w 5"/>
                <a:gd name="T9" fmla="*/ 3 h 5"/>
                <a:gd name="T10" fmla="*/ 0 w 5"/>
                <a:gd name="T11" fmla="*/ 1 h 5"/>
                <a:gd name="T12" fmla="*/ 0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2" y="1"/>
                    <a:pt x="3" y="1"/>
                    <a:pt x="4" y="3"/>
                  </a:cubicBezTo>
                  <a:cubicBezTo>
                    <a:pt x="4" y="3"/>
                    <a:pt x="5" y="4"/>
                    <a:pt x="4" y="4"/>
                  </a:cubicBezTo>
                  <a:cubicBezTo>
                    <a:pt x="4" y="5"/>
                    <a:pt x="4" y="4"/>
                    <a:pt x="4" y="3"/>
                  </a:cubicBezTo>
                  <a:cubicBezTo>
                    <a:pt x="3" y="2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4"/>
            <p:cNvSpPr/>
            <p:nvPr/>
          </p:nvSpPr>
          <p:spPr bwMode="auto">
            <a:xfrm>
              <a:off x="2256" y="2741"/>
              <a:ext cx="35" cy="14"/>
            </a:xfrm>
            <a:custGeom>
              <a:avLst/>
              <a:gdLst>
                <a:gd name="T0" fmla="*/ 5 w 5"/>
                <a:gd name="T1" fmla="*/ 1 h 2"/>
                <a:gd name="T2" fmla="*/ 4 w 5"/>
                <a:gd name="T3" fmla="*/ 1 h 2"/>
                <a:gd name="T4" fmla="*/ 1 w 5"/>
                <a:gd name="T5" fmla="*/ 2 h 2"/>
                <a:gd name="T6" fmla="*/ 0 w 5"/>
                <a:gd name="T7" fmla="*/ 1 h 2"/>
                <a:gd name="T8" fmla="*/ 1 w 5"/>
                <a:gd name="T9" fmla="*/ 1 h 2"/>
                <a:gd name="T10" fmla="*/ 4 w 5"/>
                <a:gd name="T11" fmla="*/ 1 h 2"/>
                <a:gd name="T12" fmla="*/ 5 w 5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2"/>
                    <a:pt x="4" y="2"/>
                    <a:pt x="4" y="1"/>
                  </a:cubicBezTo>
                  <a:cubicBezTo>
                    <a:pt x="3" y="1"/>
                    <a:pt x="2" y="1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2984" y="2217"/>
              <a:ext cx="34" cy="6"/>
            </a:xfrm>
            <a:custGeom>
              <a:avLst/>
              <a:gdLst>
                <a:gd name="T0" fmla="*/ 0 w 5"/>
                <a:gd name="T1" fmla="*/ 0 h 1"/>
                <a:gd name="T2" fmla="*/ 1 w 5"/>
                <a:gd name="T3" fmla="*/ 0 h 1"/>
                <a:gd name="T4" fmla="*/ 4 w 5"/>
                <a:gd name="T5" fmla="*/ 0 h 1"/>
                <a:gd name="T6" fmla="*/ 5 w 5"/>
                <a:gd name="T7" fmla="*/ 1 h 1"/>
                <a:gd name="T8" fmla="*/ 4 w 5"/>
                <a:gd name="T9" fmla="*/ 1 h 1"/>
                <a:gd name="T10" fmla="*/ 0 w 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2270" y="2631"/>
              <a:ext cx="28" cy="14"/>
            </a:xfrm>
            <a:custGeom>
              <a:avLst/>
              <a:gdLst>
                <a:gd name="T0" fmla="*/ 3 w 4"/>
                <a:gd name="T1" fmla="*/ 2 h 2"/>
                <a:gd name="T2" fmla="*/ 0 w 4"/>
                <a:gd name="T3" fmla="*/ 1 h 2"/>
                <a:gd name="T4" fmla="*/ 0 w 4"/>
                <a:gd name="T5" fmla="*/ 1 h 2"/>
                <a:gd name="T6" fmla="*/ 3 w 4"/>
                <a:gd name="T7" fmla="*/ 0 h 2"/>
                <a:gd name="T8" fmla="*/ 3 w 4"/>
                <a:gd name="T9" fmla="*/ 0 h 2"/>
                <a:gd name="T10" fmla="*/ 4 w 4"/>
                <a:gd name="T11" fmla="*/ 1 h 2"/>
                <a:gd name="T12" fmla="*/ 3 w 4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2" y="2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4" y="0"/>
                    <a:pt x="4" y="1"/>
                  </a:cubicBezTo>
                  <a:cubicBezTo>
                    <a:pt x="4" y="1"/>
                    <a:pt x="4" y="1"/>
                    <a:pt x="3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7"/>
            <p:cNvSpPr/>
            <p:nvPr/>
          </p:nvSpPr>
          <p:spPr bwMode="auto">
            <a:xfrm>
              <a:off x="1797" y="2783"/>
              <a:ext cx="48" cy="14"/>
            </a:xfrm>
            <a:custGeom>
              <a:avLst/>
              <a:gdLst>
                <a:gd name="T0" fmla="*/ 6 w 7"/>
                <a:gd name="T1" fmla="*/ 1 h 2"/>
                <a:gd name="T2" fmla="*/ 1 w 7"/>
                <a:gd name="T3" fmla="*/ 2 h 2"/>
                <a:gd name="T4" fmla="*/ 0 w 7"/>
                <a:gd name="T5" fmla="*/ 2 h 2"/>
                <a:gd name="T6" fmla="*/ 0 w 7"/>
                <a:gd name="T7" fmla="*/ 1 h 2"/>
                <a:gd name="T8" fmla="*/ 6 w 7"/>
                <a:gd name="T9" fmla="*/ 0 h 2"/>
                <a:gd name="T10" fmla="*/ 7 w 7"/>
                <a:gd name="T11" fmla="*/ 0 h 2"/>
                <a:gd name="T12" fmla="*/ 6 w 7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6" y="1"/>
                  </a:moveTo>
                  <a:cubicBezTo>
                    <a:pt x="4" y="1"/>
                    <a:pt x="2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2" y="1"/>
                    <a:pt x="4" y="1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"/>
                    <a:pt x="6" y="1"/>
                    <a:pt x="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8"/>
            <p:cNvSpPr/>
            <p:nvPr/>
          </p:nvSpPr>
          <p:spPr bwMode="auto">
            <a:xfrm>
              <a:off x="829" y="1802"/>
              <a:ext cx="21" cy="21"/>
            </a:xfrm>
            <a:custGeom>
              <a:avLst/>
              <a:gdLst>
                <a:gd name="T0" fmla="*/ 2 w 3"/>
                <a:gd name="T1" fmla="*/ 2 h 3"/>
                <a:gd name="T2" fmla="*/ 2 w 3"/>
                <a:gd name="T3" fmla="*/ 2 h 3"/>
                <a:gd name="T4" fmla="*/ 0 w 3"/>
                <a:gd name="T5" fmla="*/ 2 h 3"/>
                <a:gd name="T6" fmla="*/ 0 w 3"/>
                <a:gd name="T7" fmla="*/ 2 h 3"/>
                <a:gd name="T8" fmla="*/ 2 w 3"/>
                <a:gd name="T9" fmla="*/ 1 h 3"/>
                <a:gd name="T10" fmla="*/ 2 w 3"/>
                <a:gd name="T11" fmla="*/ 1 h 3"/>
                <a:gd name="T12" fmla="*/ 3 w 3"/>
                <a:gd name="T13" fmla="*/ 1 h 3"/>
                <a:gd name="T14" fmla="*/ 2 w 3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0"/>
                    <a:pt x="3" y="1"/>
                  </a:cubicBezTo>
                  <a:cubicBezTo>
                    <a:pt x="3" y="2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9"/>
            <p:cNvSpPr/>
            <p:nvPr/>
          </p:nvSpPr>
          <p:spPr bwMode="auto">
            <a:xfrm>
              <a:off x="1632" y="1526"/>
              <a:ext cx="28" cy="21"/>
            </a:xfrm>
            <a:custGeom>
              <a:avLst/>
              <a:gdLst>
                <a:gd name="T0" fmla="*/ 3 w 4"/>
                <a:gd name="T1" fmla="*/ 2 h 3"/>
                <a:gd name="T2" fmla="*/ 0 w 4"/>
                <a:gd name="T3" fmla="*/ 2 h 3"/>
                <a:gd name="T4" fmla="*/ 2 w 4"/>
                <a:gd name="T5" fmla="*/ 1 h 3"/>
                <a:gd name="T6" fmla="*/ 4 w 4"/>
                <a:gd name="T7" fmla="*/ 1 h 3"/>
                <a:gd name="T8" fmla="*/ 3 w 4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2" y="2"/>
                    <a:pt x="1" y="3"/>
                    <a:pt x="0" y="2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0"/>
                    <a:pt x="4" y="1"/>
                  </a:cubicBezTo>
                  <a:cubicBezTo>
                    <a:pt x="4" y="2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30"/>
            <p:cNvSpPr/>
            <p:nvPr/>
          </p:nvSpPr>
          <p:spPr bwMode="auto">
            <a:xfrm>
              <a:off x="699" y="1954"/>
              <a:ext cx="34" cy="21"/>
            </a:xfrm>
            <a:custGeom>
              <a:avLst/>
              <a:gdLst>
                <a:gd name="T0" fmla="*/ 1 w 5"/>
                <a:gd name="T1" fmla="*/ 3 h 3"/>
                <a:gd name="T2" fmla="*/ 0 w 5"/>
                <a:gd name="T3" fmla="*/ 3 h 3"/>
                <a:gd name="T4" fmla="*/ 1 w 5"/>
                <a:gd name="T5" fmla="*/ 2 h 3"/>
                <a:gd name="T6" fmla="*/ 4 w 5"/>
                <a:gd name="T7" fmla="*/ 0 h 3"/>
                <a:gd name="T8" fmla="*/ 5 w 5"/>
                <a:gd name="T9" fmla="*/ 0 h 3"/>
                <a:gd name="T10" fmla="*/ 5 w 5"/>
                <a:gd name="T11" fmla="*/ 0 h 3"/>
                <a:gd name="T12" fmla="*/ 1 w 5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1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1"/>
                    <a:pt x="2" y="2"/>
                    <a:pt x="1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31"/>
            <p:cNvSpPr/>
            <p:nvPr/>
          </p:nvSpPr>
          <p:spPr bwMode="auto">
            <a:xfrm>
              <a:off x="1550" y="2783"/>
              <a:ext cx="20" cy="21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1 w 3"/>
                <a:gd name="T5" fmla="*/ 0 h 3"/>
                <a:gd name="T6" fmla="*/ 3 w 3"/>
                <a:gd name="T7" fmla="*/ 1 h 3"/>
                <a:gd name="T8" fmla="*/ 2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1" y="3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2"/>
                    <a:pt x="3" y="2"/>
                    <a:pt x="2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99" y="2368"/>
              <a:ext cx="41" cy="21"/>
            </a:xfrm>
            <a:custGeom>
              <a:avLst/>
              <a:gdLst>
                <a:gd name="T0" fmla="*/ 2 w 6"/>
                <a:gd name="T1" fmla="*/ 2 h 3"/>
                <a:gd name="T2" fmla="*/ 1 w 6"/>
                <a:gd name="T3" fmla="*/ 3 h 3"/>
                <a:gd name="T4" fmla="*/ 0 w 6"/>
                <a:gd name="T5" fmla="*/ 3 h 3"/>
                <a:gd name="T6" fmla="*/ 0 w 6"/>
                <a:gd name="T7" fmla="*/ 2 h 3"/>
                <a:gd name="T8" fmla="*/ 1 w 6"/>
                <a:gd name="T9" fmla="*/ 2 h 3"/>
                <a:gd name="T10" fmla="*/ 4 w 6"/>
                <a:gd name="T11" fmla="*/ 1 h 3"/>
                <a:gd name="T12" fmla="*/ 6 w 6"/>
                <a:gd name="T13" fmla="*/ 1 h 3"/>
                <a:gd name="T14" fmla="*/ 6 w 6"/>
                <a:gd name="T15" fmla="*/ 1 h 3"/>
                <a:gd name="T16" fmla="*/ 4 w 6"/>
                <a:gd name="T17" fmla="*/ 2 h 3"/>
                <a:gd name="T18" fmla="*/ 2 w 6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3">
                  <a:moveTo>
                    <a:pt x="2" y="2"/>
                  </a:moveTo>
                  <a:cubicBezTo>
                    <a:pt x="2" y="2"/>
                    <a:pt x="2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1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2"/>
                    <a:pt x="2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2298" y="2734"/>
              <a:ext cx="34" cy="14"/>
            </a:xfrm>
            <a:custGeom>
              <a:avLst/>
              <a:gdLst>
                <a:gd name="T0" fmla="*/ 5 w 5"/>
                <a:gd name="T1" fmla="*/ 1 h 2"/>
                <a:gd name="T2" fmla="*/ 1 w 5"/>
                <a:gd name="T3" fmla="*/ 2 h 2"/>
                <a:gd name="T4" fmla="*/ 0 w 5"/>
                <a:gd name="T5" fmla="*/ 1 h 2"/>
                <a:gd name="T6" fmla="*/ 1 w 5"/>
                <a:gd name="T7" fmla="*/ 1 h 2"/>
                <a:gd name="T8" fmla="*/ 5 w 5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4" y="2"/>
                    <a:pt x="2" y="2"/>
                    <a:pt x="1" y="2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0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672" y="1961"/>
              <a:ext cx="27" cy="14"/>
            </a:xfrm>
            <a:custGeom>
              <a:avLst/>
              <a:gdLst>
                <a:gd name="T0" fmla="*/ 4 w 4"/>
                <a:gd name="T1" fmla="*/ 0 h 2"/>
                <a:gd name="T2" fmla="*/ 1 w 4"/>
                <a:gd name="T3" fmla="*/ 2 h 2"/>
                <a:gd name="T4" fmla="*/ 0 w 4"/>
                <a:gd name="T5" fmla="*/ 2 h 2"/>
                <a:gd name="T6" fmla="*/ 1 w 4"/>
                <a:gd name="T7" fmla="*/ 1 h 2"/>
                <a:gd name="T8" fmla="*/ 4 w 4"/>
                <a:gd name="T9" fmla="*/ 0 h 2"/>
                <a:gd name="T10" fmla="*/ 4 w 4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2" y="1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2311" y="2624"/>
              <a:ext cx="35" cy="14"/>
            </a:xfrm>
            <a:custGeom>
              <a:avLst/>
              <a:gdLst>
                <a:gd name="T0" fmla="*/ 4 w 5"/>
                <a:gd name="T1" fmla="*/ 0 h 2"/>
                <a:gd name="T2" fmla="*/ 5 w 5"/>
                <a:gd name="T3" fmla="*/ 1 h 2"/>
                <a:gd name="T4" fmla="*/ 4 w 5"/>
                <a:gd name="T5" fmla="*/ 1 h 2"/>
                <a:gd name="T6" fmla="*/ 1 w 5"/>
                <a:gd name="T7" fmla="*/ 1 h 2"/>
                <a:gd name="T8" fmla="*/ 0 w 5"/>
                <a:gd name="T9" fmla="*/ 1 h 2"/>
                <a:gd name="T10" fmla="*/ 1 w 5"/>
                <a:gd name="T11" fmla="*/ 0 h 2"/>
                <a:gd name="T12" fmla="*/ 2 w 5"/>
                <a:gd name="T13" fmla="*/ 0 h 2"/>
                <a:gd name="T14" fmla="*/ 4 w 5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4" y="0"/>
                  </a:moveTo>
                  <a:cubicBezTo>
                    <a:pt x="4" y="0"/>
                    <a:pt x="5" y="1"/>
                    <a:pt x="5" y="1"/>
                  </a:cubicBezTo>
                  <a:cubicBezTo>
                    <a:pt x="5" y="2"/>
                    <a:pt x="4" y="1"/>
                    <a:pt x="4" y="1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1557" y="2797"/>
              <a:ext cx="34" cy="20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2 h 3"/>
                <a:gd name="T4" fmla="*/ 3 w 5"/>
                <a:gd name="T5" fmla="*/ 1 h 3"/>
                <a:gd name="T6" fmla="*/ 5 w 5"/>
                <a:gd name="T7" fmla="*/ 0 h 3"/>
                <a:gd name="T8" fmla="*/ 5 w 5"/>
                <a:gd name="T9" fmla="*/ 0 h 3"/>
                <a:gd name="T10" fmla="*/ 5 w 5"/>
                <a:gd name="T11" fmla="*/ 1 h 3"/>
                <a:gd name="T12" fmla="*/ 3 w 5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1"/>
                    <a:pt x="1" y="3"/>
                    <a:pt x="0" y="2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3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7"/>
            <p:cNvSpPr/>
            <p:nvPr/>
          </p:nvSpPr>
          <p:spPr bwMode="auto">
            <a:xfrm>
              <a:off x="603" y="1982"/>
              <a:ext cx="20" cy="14"/>
            </a:xfrm>
            <a:custGeom>
              <a:avLst/>
              <a:gdLst>
                <a:gd name="T0" fmla="*/ 2 w 3"/>
                <a:gd name="T1" fmla="*/ 0 h 2"/>
                <a:gd name="T2" fmla="*/ 3 w 3"/>
                <a:gd name="T3" fmla="*/ 0 h 2"/>
                <a:gd name="T4" fmla="*/ 2 w 3"/>
                <a:gd name="T5" fmla="*/ 1 h 2"/>
                <a:gd name="T6" fmla="*/ 1 w 3"/>
                <a:gd name="T7" fmla="*/ 2 h 2"/>
                <a:gd name="T8" fmla="*/ 0 w 3"/>
                <a:gd name="T9" fmla="*/ 2 h 2"/>
                <a:gd name="T10" fmla="*/ 0 w 3"/>
                <a:gd name="T11" fmla="*/ 2 h 2"/>
                <a:gd name="T12" fmla="*/ 1 w 3"/>
                <a:gd name="T13" fmla="*/ 0 h 2"/>
                <a:gd name="T14" fmla="*/ 2 w 3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8"/>
            <p:cNvSpPr/>
            <p:nvPr/>
          </p:nvSpPr>
          <p:spPr bwMode="auto">
            <a:xfrm>
              <a:off x="2208" y="2804"/>
              <a:ext cx="35" cy="13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1 h 2"/>
                <a:gd name="T4" fmla="*/ 0 w 5"/>
                <a:gd name="T5" fmla="*/ 1 h 2"/>
                <a:gd name="T6" fmla="*/ 0 w 5"/>
                <a:gd name="T7" fmla="*/ 1 h 2"/>
                <a:gd name="T8" fmla="*/ 1 w 5"/>
                <a:gd name="T9" fmla="*/ 0 h 2"/>
                <a:gd name="T10" fmla="*/ 4 w 5"/>
                <a:gd name="T11" fmla="*/ 0 h 2"/>
                <a:gd name="T12" fmla="*/ 4 w 5"/>
                <a:gd name="T13" fmla="*/ 0 h 2"/>
                <a:gd name="T14" fmla="*/ 4 w 5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9"/>
            <p:cNvSpPr/>
            <p:nvPr/>
          </p:nvSpPr>
          <p:spPr bwMode="auto">
            <a:xfrm>
              <a:off x="1598" y="2783"/>
              <a:ext cx="27" cy="14"/>
            </a:xfrm>
            <a:custGeom>
              <a:avLst/>
              <a:gdLst>
                <a:gd name="T0" fmla="*/ 2 w 4"/>
                <a:gd name="T1" fmla="*/ 2 h 2"/>
                <a:gd name="T2" fmla="*/ 0 w 4"/>
                <a:gd name="T3" fmla="*/ 2 h 2"/>
                <a:gd name="T4" fmla="*/ 2 w 4"/>
                <a:gd name="T5" fmla="*/ 1 h 2"/>
                <a:gd name="T6" fmla="*/ 2 w 4"/>
                <a:gd name="T7" fmla="*/ 1 h 2"/>
                <a:gd name="T8" fmla="*/ 4 w 4"/>
                <a:gd name="T9" fmla="*/ 0 h 2"/>
                <a:gd name="T10" fmla="*/ 2 w 4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2" y="2"/>
                    <a:pt x="1" y="2"/>
                    <a:pt x="0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1"/>
                    <a:pt x="3" y="1"/>
                    <a:pt x="2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40"/>
            <p:cNvSpPr/>
            <p:nvPr/>
          </p:nvSpPr>
          <p:spPr bwMode="auto">
            <a:xfrm>
              <a:off x="2215" y="2638"/>
              <a:ext cx="28" cy="14"/>
            </a:xfrm>
            <a:custGeom>
              <a:avLst/>
              <a:gdLst>
                <a:gd name="T0" fmla="*/ 4 w 4"/>
                <a:gd name="T1" fmla="*/ 1 h 2"/>
                <a:gd name="T2" fmla="*/ 3 w 4"/>
                <a:gd name="T3" fmla="*/ 1 h 2"/>
                <a:gd name="T4" fmla="*/ 1 w 4"/>
                <a:gd name="T5" fmla="*/ 1 h 2"/>
                <a:gd name="T6" fmla="*/ 0 w 4"/>
                <a:gd name="T7" fmla="*/ 1 h 2"/>
                <a:gd name="T8" fmla="*/ 1 w 4"/>
                <a:gd name="T9" fmla="*/ 1 h 2"/>
                <a:gd name="T10" fmla="*/ 3 w 4"/>
                <a:gd name="T11" fmla="*/ 0 h 2"/>
                <a:gd name="T12" fmla="*/ 4 w 4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41"/>
            <p:cNvSpPr/>
            <p:nvPr/>
          </p:nvSpPr>
          <p:spPr bwMode="auto">
            <a:xfrm>
              <a:off x="2757" y="2755"/>
              <a:ext cx="21" cy="14"/>
            </a:xfrm>
            <a:custGeom>
              <a:avLst/>
              <a:gdLst>
                <a:gd name="T0" fmla="*/ 2 w 3"/>
                <a:gd name="T1" fmla="*/ 2 h 2"/>
                <a:gd name="T2" fmla="*/ 0 w 3"/>
                <a:gd name="T3" fmla="*/ 1 h 2"/>
                <a:gd name="T4" fmla="*/ 1 w 3"/>
                <a:gd name="T5" fmla="*/ 1 h 2"/>
                <a:gd name="T6" fmla="*/ 3 w 3"/>
                <a:gd name="T7" fmla="*/ 1 h 2"/>
                <a:gd name="T8" fmla="*/ 2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3" y="2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3052" y="2147"/>
              <a:ext cx="14" cy="21"/>
            </a:xfrm>
            <a:custGeom>
              <a:avLst/>
              <a:gdLst>
                <a:gd name="T0" fmla="*/ 2 w 2"/>
                <a:gd name="T1" fmla="*/ 1 h 3"/>
                <a:gd name="T2" fmla="*/ 2 w 2"/>
                <a:gd name="T3" fmla="*/ 2 h 3"/>
                <a:gd name="T4" fmla="*/ 1 w 2"/>
                <a:gd name="T5" fmla="*/ 1 h 3"/>
                <a:gd name="T6" fmla="*/ 1 w 2"/>
                <a:gd name="T7" fmla="*/ 0 h 3"/>
                <a:gd name="T8" fmla="*/ 2 w 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2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2243" y="2638"/>
              <a:ext cx="20" cy="14"/>
            </a:xfrm>
            <a:custGeom>
              <a:avLst/>
              <a:gdLst>
                <a:gd name="T0" fmla="*/ 1 w 3"/>
                <a:gd name="T1" fmla="*/ 0 h 2"/>
                <a:gd name="T2" fmla="*/ 3 w 3"/>
                <a:gd name="T3" fmla="*/ 1 h 2"/>
                <a:gd name="T4" fmla="*/ 3 w 3"/>
                <a:gd name="T5" fmla="*/ 1 h 2"/>
                <a:gd name="T6" fmla="*/ 1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1"/>
                  </a:cubicBezTo>
                  <a:cubicBezTo>
                    <a:pt x="1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2154" y="2652"/>
              <a:ext cx="13" cy="13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0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1"/>
                    <a:pt x="2" y="2"/>
                    <a:pt x="1" y="2"/>
                  </a:cubicBezTo>
                  <a:cubicBezTo>
                    <a:pt x="0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733" y="1850"/>
              <a:ext cx="21" cy="14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1 h 2"/>
                <a:gd name="T4" fmla="*/ 0 w 3"/>
                <a:gd name="T5" fmla="*/ 2 h 2"/>
                <a:gd name="T6" fmla="*/ 2 w 3"/>
                <a:gd name="T7" fmla="*/ 0 h 2"/>
                <a:gd name="T8" fmla="*/ 3 w 3"/>
                <a:gd name="T9" fmla="*/ 1 h 2"/>
                <a:gd name="T10" fmla="*/ 3 w 3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0" y="0"/>
                    <a:pt x="2" y="1"/>
                    <a:pt x="2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1111" y="1733"/>
              <a:ext cx="20" cy="14"/>
            </a:xfrm>
            <a:custGeom>
              <a:avLst/>
              <a:gdLst>
                <a:gd name="T0" fmla="*/ 1 w 3"/>
                <a:gd name="T1" fmla="*/ 1 h 2"/>
                <a:gd name="T2" fmla="*/ 3 w 3"/>
                <a:gd name="T3" fmla="*/ 1 h 2"/>
                <a:gd name="T4" fmla="*/ 2 w 3"/>
                <a:gd name="T5" fmla="*/ 1 h 2"/>
                <a:gd name="T6" fmla="*/ 0 w 3"/>
                <a:gd name="T7" fmla="*/ 1 h 2"/>
                <a:gd name="T8" fmla="*/ 1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2" y="1"/>
                    <a:pt x="2" y="0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1"/>
                    <a:pt x="1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1598" y="2769"/>
              <a:ext cx="14" cy="14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2 w 2"/>
                <a:gd name="T5" fmla="*/ 1 h 2"/>
                <a:gd name="T6" fmla="*/ 2 w 2"/>
                <a:gd name="T7" fmla="*/ 2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721" y="1519"/>
              <a:ext cx="21" cy="14"/>
            </a:xfrm>
            <a:custGeom>
              <a:avLst/>
              <a:gdLst>
                <a:gd name="T0" fmla="*/ 1 w 3"/>
                <a:gd name="T1" fmla="*/ 1 h 2"/>
                <a:gd name="T2" fmla="*/ 0 w 3"/>
                <a:gd name="T3" fmla="*/ 2 h 2"/>
                <a:gd name="T4" fmla="*/ 0 w 3"/>
                <a:gd name="T5" fmla="*/ 1 h 2"/>
                <a:gd name="T6" fmla="*/ 2 w 3"/>
                <a:gd name="T7" fmla="*/ 0 h 2"/>
                <a:gd name="T8" fmla="*/ 3 w 3"/>
                <a:gd name="T9" fmla="*/ 0 h 2"/>
                <a:gd name="T10" fmla="*/ 2 w 3"/>
                <a:gd name="T11" fmla="*/ 1 h 2"/>
                <a:gd name="T12" fmla="*/ 1 w 3"/>
                <a:gd name="T13" fmla="*/ 1 h 2"/>
                <a:gd name="T14" fmla="*/ 1 w 3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1" y="1"/>
                    <a:pt x="1" y="1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1570" y="2748"/>
              <a:ext cx="21" cy="14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1 h 2"/>
                <a:gd name="T4" fmla="*/ 2 w 3"/>
                <a:gd name="T5" fmla="*/ 2 h 2"/>
                <a:gd name="T6" fmla="*/ 1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3" y="2"/>
                    <a:pt x="2" y="2"/>
                  </a:cubicBez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2428" y="2610"/>
              <a:ext cx="21" cy="14"/>
            </a:xfrm>
            <a:custGeom>
              <a:avLst/>
              <a:gdLst>
                <a:gd name="T0" fmla="*/ 2 w 3"/>
                <a:gd name="T1" fmla="*/ 1 h 2"/>
                <a:gd name="T2" fmla="*/ 0 w 3"/>
                <a:gd name="T3" fmla="*/ 1 h 2"/>
                <a:gd name="T4" fmla="*/ 1 w 3"/>
                <a:gd name="T5" fmla="*/ 0 h 2"/>
                <a:gd name="T6" fmla="*/ 3 w 3"/>
                <a:gd name="T7" fmla="*/ 1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1241" y="2603"/>
              <a:ext cx="21" cy="14"/>
            </a:xfrm>
            <a:custGeom>
              <a:avLst/>
              <a:gdLst>
                <a:gd name="T0" fmla="*/ 2 w 3"/>
                <a:gd name="T1" fmla="*/ 0 h 2"/>
                <a:gd name="T2" fmla="*/ 3 w 3"/>
                <a:gd name="T3" fmla="*/ 0 h 2"/>
                <a:gd name="T4" fmla="*/ 1 w 3"/>
                <a:gd name="T5" fmla="*/ 1 h 2"/>
                <a:gd name="T6" fmla="*/ 0 w 3"/>
                <a:gd name="T7" fmla="*/ 1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2380" y="2783"/>
              <a:ext cx="21" cy="7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1 h 1"/>
                <a:gd name="T4" fmla="*/ 2 w 3"/>
                <a:gd name="T5" fmla="*/ 1 h 1"/>
                <a:gd name="T6" fmla="*/ 0 w 3"/>
                <a:gd name="T7" fmla="*/ 0 h 1"/>
                <a:gd name="T8" fmla="*/ 0 w 3"/>
                <a:gd name="T9" fmla="*/ 0 h 1"/>
                <a:gd name="T10" fmla="*/ 2 w 3"/>
                <a:gd name="T11" fmla="*/ 0 h 1"/>
                <a:gd name="T12" fmla="*/ 3 w 3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18" y="1526"/>
              <a:ext cx="21" cy="14"/>
            </a:xfrm>
            <a:custGeom>
              <a:avLst/>
              <a:gdLst>
                <a:gd name="T0" fmla="*/ 1 w 3"/>
                <a:gd name="T1" fmla="*/ 0 h 2"/>
                <a:gd name="T2" fmla="*/ 3 w 3"/>
                <a:gd name="T3" fmla="*/ 0 h 2"/>
                <a:gd name="T4" fmla="*/ 2 w 3"/>
                <a:gd name="T5" fmla="*/ 1 h 2"/>
                <a:gd name="T6" fmla="*/ 0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1"/>
                    <a:pt x="1" y="2"/>
                    <a:pt x="0" y="1"/>
                  </a:cubicBezTo>
                  <a:cubicBezTo>
                    <a:pt x="0" y="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2654" y="2320"/>
              <a:ext cx="14" cy="14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1 h 2"/>
                <a:gd name="T4" fmla="*/ 1 w 2"/>
                <a:gd name="T5" fmla="*/ 2 h 2"/>
                <a:gd name="T6" fmla="*/ 0 w 2"/>
                <a:gd name="T7" fmla="*/ 1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74" y="2810"/>
              <a:ext cx="28" cy="7"/>
            </a:xfrm>
            <a:custGeom>
              <a:avLst/>
              <a:gdLst>
                <a:gd name="T0" fmla="*/ 0 w 4"/>
                <a:gd name="T1" fmla="*/ 1 h 1"/>
                <a:gd name="T2" fmla="*/ 3 w 4"/>
                <a:gd name="T3" fmla="*/ 0 h 1"/>
                <a:gd name="T4" fmla="*/ 3 w 4"/>
                <a:gd name="T5" fmla="*/ 0 h 1"/>
                <a:gd name="T6" fmla="*/ 3 w 4"/>
                <a:gd name="T7" fmla="*/ 1 h 1"/>
                <a:gd name="T8" fmla="*/ 0 w 4"/>
                <a:gd name="T9" fmla="*/ 0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0"/>
                    <a:pt x="1" y="1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572" y="2748"/>
              <a:ext cx="21" cy="14"/>
            </a:xfrm>
            <a:custGeom>
              <a:avLst/>
              <a:gdLst>
                <a:gd name="T0" fmla="*/ 1 w 3"/>
                <a:gd name="T1" fmla="*/ 1 h 2"/>
                <a:gd name="T2" fmla="*/ 3 w 3"/>
                <a:gd name="T3" fmla="*/ 1 h 2"/>
                <a:gd name="T4" fmla="*/ 2 w 3"/>
                <a:gd name="T5" fmla="*/ 2 h 2"/>
                <a:gd name="T6" fmla="*/ 0 w 3"/>
                <a:gd name="T7" fmla="*/ 1 h 2"/>
                <a:gd name="T8" fmla="*/ 1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2" y="1"/>
                    <a:pt x="3" y="0"/>
                    <a:pt x="3" y="1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2" y="2"/>
                    <a:pt x="1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1811" y="2721"/>
              <a:ext cx="20" cy="7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1 h 1"/>
                <a:gd name="T4" fmla="*/ 0 w 3"/>
                <a:gd name="T5" fmla="*/ 1 h 1"/>
                <a:gd name="T6" fmla="*/ 0 w 3"/>
                <a:gd name="T7" fmla="*/ 0 h 1"/>
                <a:gd name="T8" fmla="*/ 3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2455" y="1402"/>
              <a:ext cx="14" cy="13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1 w 2"/>
                <a:gd name="T5" fmla="*/ 2 h 2"/>
                <a:gd name="T6" fmla="*/ 0 w 2"/>
                <a:gd name="T7" fmla="*/ 1 h 2"/>
                <a:gd name="T8" fmla="*/ 0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816" y="1850"/>
              <a:ext cx="13" cy="7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2 w 2"/>
                <a:gd name="T7" fmla="*/ 0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2805" y="2728"/>
              <a:ext cx="14" cy="6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2 w 2"/>
                <a:gd name="T5" fmla="*/ 1 h 1"/>
                <a:gd name="T6" fmla="*/ 1 w 2"/>
                <a:gd name="T7" fmla="*/ 0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2552" y="2748"/>
              <a:ext cx="13" cy="14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2 w 2"/>
                <a:gd name="T5" fmla="*/ 2 h 2"/>
                <a:gd name="T6" fmla="*/ 0 w 2"/>
                <a:gd name="T7" fmla="*/ 1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1"/>
                    <a:pt x="1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2963" y="2230"/>
              <a:ext cx="7" cy="7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672" y="1878"/>
              <a:ext cx="13" cy="7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0 w 2"/>
                <a:gd name="T5" fmla="*/ 1 h 1"/>
                <a:gd name="T6" fmla="*/ 0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64"/>
            <p:cNvSpPr/>
            <p:nvPr/>
          </p:nvSpPr>
          <p:spPr bwMode="auto">
            <a:xfrm>
              <a:off x="2497" y="2603"/>
              <a:ext cx="13" cy="7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0 w 2"/>
                <a:gd name="T5" fmla="*/ 0 h 1"/>
                <a:gd name="T6" fmla="*/ 1 w 2"/>
                <a:gd name="T7" fmla="*/ 0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774" y="1906"/>
              <a:ext cx="14" cy="7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1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1632" y="2776"/>
              <a:ext cx="14" cy="14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  <a:gd name="T6" fmla="*/ 0 w 2"/>
                <a:gd name="T7" fmla="*/ 1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7"/>
            <p:cNvSpPr/>
            <p:nvPr/>
          </p:nvSpPr>
          <p:spPr bwMode="auto">
            <a:xfrm>
              <a:off x="1872" y="2776"/>
              <a:ext cx="21" cy="0"/>
            </a:xfrm>
            <a:custGeom>
              <a:avLst/>
              <a:gdLst>
                <a:gd name="T0" fmla="*/ 1 w 3"/>
                <a:gd name="T1" fmla="*/ 3 w 3"/>
                <a:gd name="T2" fmla="*/ 2 w 3"/>
                <a:gd name="T3" fmla="*/ 0 w 3"/>
                <a:gd name="T4" fmla="*/ 1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1255" y="1685"/>
              <a:ext cx="13" cy="7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9"/>
            <p:cNvSpPr/>
            <p:nvPr/>
          </p:nvSpPr>
          <p:spPr bwMode="auto">
            <a:xfrm>
              <a:off x="2298" y="2790"/>
              <a:ext cx="7" cy="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70"/>
            <p:cNvSpPr/>
            <p:nvPr/>
          </p:nvSpPr>
          <p:spPr bwMode="auto">
            <a:xfrm>
              <a:off x="2847" y="2534"/>
              <a:ext cx="6" cy="14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1 h 2"/>
                <a:gd name="T6" fmla="*/ 0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1563" y="2741"/>
              <a:ext cx="14" cy="7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0 w 2"/>
                <a:gd name="T5" fmla="*/ 1 h 1"/>
                <a:gd name="T6" fmla="*/ 1 w 2"/>
                <a:gd name="T7" fmla="*/ 0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72"/>
            <p:cNvSpPr/>
            <p:nvPr/>
          </p:nvSpPr>
          <p:spPr bwMode="auto">
            <a:xfrm>
              <a:off x="1543" y="2762"/>
              <a:ext cx="14" cy="7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2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3"/>
            <p:cNvSpPr/>
            <p:nvPr/>
          </p:nvSpPr>
          <p:spPr bwMode="auto">
            <a:xfrm>
              <a:off x="582" y="2002"/>
              <a:ext cx="7" cy="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2174" y="2659"/>
              <a:ext cx="14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5"/>
            <p:cNvSpPr/>
            <p:nvPr/>
          </p:nvSpPr>
          <p:spPr bwMode="auto">
            <a:xfrm>
              <a:off x="1509" y="2762"/>
              <a:ext cx="6" cy="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6"/>
            <p:cNvSpPr/>
            <p:nvPr/>
          </p:nvSpPr>
          <p:spPr bwMode="auto">
            <a:xfrm>
              <a:off x="2160" y="2755"/>
              <a:ext cx="14" cy="7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2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1790" y="2714"/>
              <a:ext cx="7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2929" y="1726"/>
              <a:ext cx="14" cy="7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1 h 1"/>
                <a:gd name="T4" fmla="*/ 1 w 2"/>
                <a:gd name="T5" fmla="*/ 1 h 1"/>
                <a:gd name="T6" fmla="*/ 1 w 2"/>
                <a:gd name="T7" fmla="*/ 1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9"/>
            <p:cNvSpPr/>
            <p:nvPr/>
          </p:nvSpPr>
          <p:spPr bwMode="auto">
            <a:xfrm>
              <a:off x="1735" y="2769"/>
              <a:ext cx="7" cy="14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0 w 1"/>
                <a:gd name="T5" fmla="*/ 1 h 2"/>
                <a:gd name="T6" fmla="*/ 1 w 1"/>
                <a:gd name="T7" fmla="*/ 1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1296" y="1671"/>
              <a:ext cx="7" cy="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685" y="1933"/>
              <a:ext cx="14" cy="7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0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1831" y="2693"/>
              <a:ext cx="7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1289" y="2589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1927" y="1443"/>
              <a:ext cx="14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1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1076" y="1678"/>
              <a:ext cx="14" cy="7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Oval 86"/>
            <p:cNvSpPr>
              <a:spLocks noChangeArrowheads="1"/>
            </p:cNvSpPr>
            <p:nvPr/>
          </p:nvSpPr>
          <p:spPr bwMode="auto">
            <a:xfrm>
              <a:off x="1207" y="1636"/>
              <a:ext cx="7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1076" y="1692"/>
              <a:ext cx="7" cy="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0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1344" y="2548"/>
              <a:ext cx="0" cy="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754" y="1920"/>
              <a:ext cx="7" cy="6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816" y="1892"/>
              <a:ext cx="6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2970" y="2210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Oval 92"/>
            <p:cNvSpPr>
              <a:spLocks noChangeArrowheads="1"/>
            </p:cNvSpPr>
            <p:nvPr/>
          </p:nvSpPr>
          <p:spPr bwMode="auto">
            <a:xfrm>
              <a:off x="637" y="1982"/>
              <a:ext cx="7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2517" y="2596"/>
              <a:ext cx="7" cy="7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94"/>
            <p:cNvSpPr/>
            <p:nvPr/>
          </p:nvSpPr>
          <p:spPr bwMode="auto">
            <a:xfrm>
              <a:off x="2256" y="2797"/>
              <a:ext cx="14" cy="7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1 w 2"/>
                <a:gd name="T5" fmla="*/ 1 h 1"/>
                <a:gd name="T6" fmla="*/ 1 w 2"/>
                <a:gd name="T7" fmla="*/ 1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5"/>
            <p:cNvSpPr/>
            <p:nvPr/>
          </p:nvSpPr>
          <p:spPr bwMode="auto">
            <a:xfrm>
              <a:off x="1680" y="1526"/>
              <a:ext cx="7" cy="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6"/>
            <p:cNvSpPr/>
            <p:nvPr/>
          </p:nvSpPr>
          <p:spPr bwMode="auto">
            <a:xfrm>
              <a:off x="2490" y="1415"/>
              <a:ext cx="7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7"/>
            <p:cNvSpPr/>
            <p:nvPr/>
          </p:nvSpPr>
          <p:spPr bwMode="auto">
            <a:xfrm>
              <a:off x="1282" y="1699"/>
              <a:ext cx="7" cy="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658" y="1982"/>
              <a:ext cx="7" cy="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1200" y="1657"/>
              <a:ext cx="7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Oval 100"/>
            <p:cNvSpPr>
              <a:spLocks noChangeArrowheads="1"/>
            </p:cNvSpPr>
            <p:nvPr/>
          </p:nvSpPr>
          <p:spPr bwMode="auto">
            <a:xfrm>
              <a:off x="1220" y="2624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644" y="1968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0 w 1"/>
                <a:gd name="T7" fmla="*/ 0 h 1"/>
                <a:gd name="T8" fmla="*/ 1 w 1"/>
                <a:gd name="T9" fmla="*/ 0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Oval 102"/>
            <p:cNvSpPr>
              <a:spLocks noChangeArrowheads="1"/>
            </p:cNvSpPr>
            <p:nvPr/>
          </p:nvSpPr>
          <p:spPr bwMode="auto">
            <a:xfrm>
              <a:off x="932" y="1754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2353" y="2624"/>
              <a:ext cx="13" cy="7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0 h 1"/>
                <a:gd name="T6" fmla="*/ 1 w 2"/>
                <a:gd name="T7" fmla="*/ 0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2785" y="2728"/>
              <a:ext cx="7" cy="6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2853" y="1574"/>
              <a:ext cx="0" cy="7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1907" y="2790"/>
              <a:ext cx="0" cy="7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0 h 1"/>
                <a:gd name="T4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Oval 107"/>
            <p:cNvSpPr>
              <a:spLocks noChangeArrowheads="1"/>
            </p:cNvSpPr>
            <p:nvPr/>
          </p:nvSpPr>
          <p:spPr bwMode="auto">
            <a:xfrm>
              <a:off x="2236" y="2748"/>
              <a:ext cx="7" cy="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1131" y="1664"/>
              <a:ext cx="7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3025" y="2030"/>
              <a:ext cx="0" cy="7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0 h 1"/>
                <a:gd name="T4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1632" y="2762"/>
              <a:ext cx="7" cy="7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11"/>
            <p:cNvSpPr/>
            <p:nvPr/>
          </p:nvSpPr>
          <p:spPr bwMode="auto">
            <a:xfrm>
              <a:off x="973" y="1754"/>
              <a:ext cx="7" cy="7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1440" y="2817"/>
              <a:ext cx="7" cy="7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1605" y="1533"/>
              <a:ext cx="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1804" y="2734"/>
              <a:ext cx="7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Oval 115"/>
            <p:cNvSpPr>
              <a:spLocks noChangeArrowheads="1"/>
            </p:cNvSpPr>
            <p:nvPr/>
          </p:nvSpPr>
          <p:spPr bwMode="auto">
            <a:xfrm>
              <a:off x="1955" y="1443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Oval 116"/>
            <p:cNvSpPr>
              <a:spLocks noChangeArrowheads="1"/>
            </p:cNvSpPr>
            <p:nvPr/>
          </p:nvSpPr>
          <p:spPr bwMode="auto">
            <a:xfrm>
              <a:off x="1907" y="2769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2455" y="2596"/>
              <a:ext cx="7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2497" y="2755"/>
              <a:ext cx="0" cy="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Oval 119"/>
            <p:cNvSpPr>
              <a:spLocks noChangeArrowheads="1"/>
            </p:cNvSpPr>
            <p:nvPr/>
          </p:nvSpPr>
          <p:spPr bwMode="auto">
            <a:xfrm>
              <a:off x="2435" y="2804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1172" y="2665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Oval 121"/>
            <p:cNvSpPr>
              <a:spLocks noChangeArrowheads="1"/>
            </p:cNvSpPr>
            <p:nvPr/>
          </p:nvSpPr>
          <p:spPr bwMode="auto">
            <a:xfrm>
              <a:off x="2998" y="2134"/>
              <a:ext cx="1" cy="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122"/>
            <p:cNvSpPr/>
            <p:nvPr/>
          </p:nvSpPr>
          <p:spPr bwMode="auto">
            <a:xfrm>
              <a:off x="898" y="1775"/>
              <a:ext cx="0" cy="6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891" y="2541"/>
              <a:ext cx="7" cy="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1124" y="17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Oval 125"/>
            <p:cNvSpPr>
              <a:spLocks noChangeArrowheads="1"/>
            </p:cNvSpPr>
            <p:nvPr/>
          </p:nvSpPr>
          <p:spPr bwMode="auto">
            <a:xfrm>
              <a:off x="877" y="2520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761" y="2375"/>
              <a:ext cx="7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2977" y="2230"/>
              <a:ext cx="0" cy="7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Oval 128"/>
            <p:cNvSpPr>
              <a:spLocks noChangeArrowheads="1"/>
            </p:cNvSpPr>
            <p:nvPr/>
          </p:nvSpPr>
          <p:spPr bwMode="auto">
            <a:xfrm>
              <a:off x="1509" y="2804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884" y="2548"/>
              <a:ext cx="0" cy="7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2462" y="2589"/>
              <a:ext cx="7" cy="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Oval 131"/>
            <p:cNvSpPr>
              <a:spLocks noChangeArrowheads="1"/>
            </p:cNvSpPr>
            <p:nvPr/>
          </p:nvSpPr>
          <p:spPr bwMode="auto">
            <a:xfrm>
              <a:off x="2737" y="2583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1680" y="2728"/>
              <a:ext cx="7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877" y="2555"/>
              <a:ext cx="7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Rectangle 134"/>
            <p:cNvSpPr>
              <a:spLocks noChangeArrowheads="1"/>
            </p:cNvSpPr>
            <p:nvPr/>
          </p:nvSpPr>
          <p:spPr bwMode="auto">
            <a:xfrm>
              <a:off x="1701" y="2721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898" y="254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Rectangle 136"/>
            <p:cNvSpPr>
              <a:spLocks noChangeArrowheads="1"/>
            </p:cNvSpPr>
            <p:nvPr/>
          </p:nvSpPr>
          <p:spPr bwMode="auto">
            <a:xfrm>
              <a:off x="884" y="1795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802" y="1823"/>
              <a:ext cx="0" cy="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795" y="1830"/>
              <a:ext cx="7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Oval 139"/>
            <p:cNvSpPr>
              <a:spLocks noChangeArrowheads="1"/>
            </p:cNvSpPr>
            <p:nvPr/>
          </p:nvSpPr>
          <p:spPr bwMode="auto">
            <a:xfrm>
              <a:off x="877" y="1823"/>
              <a:ext cx="7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Oval 140"/>
            <p:cNvSpPr>
              <a:spLocks noChangeArrowheads="1"/>
            </p:cNvSpPr>
            <p:nvPr/>
          </p:nvSpPr>
          <p:spPr bwMode="auto">
            <a:xfrm>
              <a:off x="1467" y="2817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Oval 141"/>
            <p:cNvSpPr>
              <a:spLocks noChangeArrowheads="1"/>
            </p:cNvSpPr>
            <p:nvPr/>
          </p:nvSpPr>
          <p:spPr bwMode="auto">
            <a:xfrm>
              <a:off x="2311" y="2638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2339" y="2624"/>
              <a:ext cx="7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1673" y="2755"/>
              <a:ext cx="7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Rectangle 144"/>
            <p:cNvSpPr>
              <a:spLocks noChangeArrowheads="1"/>
            </p:cNvSpPr>
            <p:nvPr/>
          </p:nvSpPr>
          <p:spPr bwMode="auto">
            <a:xfrm>
              <a:off x="2167" y="2817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3" name="Rectangle 145"/>
            <p:cNvSpPr>
              <a:spLocks noChangeArrowheads="1"/>
            </p:cNvSpPr>
            <p:nvPr/>
          </p:nvSpPr>
          <p:spPr bwMode="auto">
            <a:xfrm>
              <a:off x="2387" y="1388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2414" y="2734"/>
              <a:ext cx="7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Oval 147"/>
            <p:cNvSpPr>
              <a:spLocks noChangeArrowheads="1"/>
            </p:cNvSpPr>
            <p:nvPr/>
          </p:nvSpPr>
          <p:spPr bwMode="auto">
            <a:xfrm>
              <a:off x="2332" y="2790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6" name="Oval 148"/>
            <p:cNvSpPr>
              <a:spLocks noChangeArrowheads="1"/>
            </p:cNvSpPr>
            <p:nvPr/>
          </p:nvSpPr>
          <p:spPr bwMode="auto">
            <a:xfrm>
              <a:off x="2407" y="2617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149"/>
            <p:cNvSpPr/>
            <p:nvPr/>
          </p:nvSpPr>
          <p:spPr bwMode="auto">
            <a:xfrm>
              <a:off x="2112" y="276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Oval 150"/>
            <p:cNvSpPr>
              <a:spLocks noChangeArrowheads="1"/>
            </p:cNvSpPr>
            <p:nvPr/>
          </p:nvSpPr>
          <p:spPr bwMode="auto">
            <a:xfrm>
              <a:off x="2428" y="2783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Oval 151"/>
            <p:cNvSpPr>
              <a:spLocks noChangeArrowheads="1"/>
            </p:cNvSpPr>
            <p:nvPr/>
          </p:nvSpPr>
          <p:spPr bwMode="auto">
            <a:xfrm>
              <a:off x="2387" y="2810"/>
              <a:ext cx="7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Oval 152"/>
            <p:cNvSpPr>
              <a:spLocks noChangeArrowheads="1"/>
            </p:cNvSpPr>
            <p:nvPr/>
          </p:nvSpPr>
          <p:spPr bwMode="auto">
            <a:xfrm>
              <a:off x="2943" y="1733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2785" y="2755"/>
              <a:ext cx="0" cy="7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Rectangle 154"/>
            <p:cNvSpPr>
              <a:spLocks noChangeArrowheads="1"/>
            </p:cNvSpPr>
            <p:nvPr/>
          </p:nvSpPr>
          <p:spPr bwMode="auto">
            <a:xfrm>
              <a:off x="1852" y="2783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3" name="Freeform 155"/>
            <p:cNvSpPr/>
            <p:nvPr/>
          </p:nvSpPr>
          <p:spPr bwMode="auto">
            <a:xfrm>
              <a:off x="2853" y="15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4" name="Freeform 156"/>
            <p:cNvSpPr/>
            <p:nvPr/>
          </p:nvSpPr>
          <p:spPr bwMode="auto">
            <a:xfrm>
              <a:off x="2847" y="1567"/>
              <a:ext cx="6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57"/>
            <p:cNvSpPr/>
            <p:nvPr/>
          </p:nvSpPr>
          <p:spPr bwMode="auto">
            <a:xfrm>
              <a:off x="2476" y="2610"/>
              <a:ext cx="7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158"/>
            <p:cNvSpPr/>
            <p:nvPr/>
          </p:nvSpPr>
          <p:spPr bwMode="auto">
            <a:xfrm>
              <a:off x="2483" y="261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159"/>
            <p:cNvSpPr/>
            <p:nvPr/>
          </p:nvSpPr>
          <p:spPr bwMode="auto">
            <a:xfrm>
              <a:off x="1097" y="264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60"/>
            <p:cNvSpPr/>
            <p:nvPr/>
          </p:nvSpPr>
          <p:spPr bwMode="auto">
            <a:xfrm>
              <a:off x="1440" y="282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Rectangle 161"/>
            <p:cNvSpPr>
              <a:spLocks noChangeArrowheads="1"/>
            </p:cNvSpPr>
            <p:nvPr/>
          </p:nvSpPr>
          <p:spPr bwMode="auto">
            <a:xfrm>
              <a:off x="1461" y="2817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Rectangle 162"/>
            <p:cNvSpPr>
              <a:spLocks noChangeArrowheads="1"/>
            </p:cNvSpPr>
            <p:nvPr/>
          </p:nvSpPr>
          <p:spPr bwMode="auto">
            <a:xfrm>
              <a:off x="2250" y="2748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1" name="Freeform 163"/>
            <p:cNvSpPr/>
            <p:nvPr/>
          </p:nvSpPr>
          <p:spPr bwMode="auto">
            <a:xfrm>
              <a:off x="1598" y="27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174" y="2810"/>
              <a:ext cx="0" cy="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3" name="Rectangle 165"/>
            <p:cNvSpPr>
              <a:spLocks noChangeArrowheads="1"/>
            </p:cNvSpPr>
            <p:nvPr/>
          </p:nvSpPr>
          <p:spPr bwMode="auto">
            <a:xfrm>
              <a:off x="788" y="1982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166"/>
            <p:cNvSpPr/>
            <p:nvPr/>
          </p:nvSpPr>
          <p:spPr bwMode="auto">
            <a:xfrm>
              <a:off x="1124" y="17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167"/>
            <p:cNvSpPr/>
            <p:nvPr/>
          </p:nvSpPr>
          <p:spPr bwMode="auto">
            <a:xfrm>
              <a:off x="2414" y="273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168"/>
            <p:cNvSpPr/>
            <p:nvPr/>
          </p:nvSpPr>
          <p:spPr bwMode="auto">
            <a:xfrm>
              <a:off x="788" y="198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69"/>
            <p:cNvSpPr/>
            <p:nvPr/>
          </p:nvSpPr>
          <p:spPr bwMode="auto">
            <a:xfrm>
              <a:off x="843" y="187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8" name="Rectangle 170"/>
            <p:cNvSpPr>
              <a:spLocks noChangeArrowheads="1"/>
            </p:cNvSpPr>
            <p:nvPr/>
          </p:nvSpPr>
          <p:spPr bwMode="auto">
            <a:xfrm>
              <a:off x="2531" y="2755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9" name="Freeform 171"/>
            <p:cNvSpPr/>
            <p:nvPr/>
          </p:nvSpPr>
          <p:spPr bwMode="auto">
            <a:xfrm>
              <a:off x="1413" y="2534"/>
              <a:ext cx="116" cy="62"/>
            </a:xfrm>
            <a:custGeom>
              <a:avLst/>
              <a:gdLst>
                <a:gd name="T0" fmla="*/ 14 w 17"/>
                <a:gd name="T1" fmla="*/ 3 h 9"/>
                <a:gd name="T2" fmla="*/ 14 w 17"/>
                <a:gd name="T3" fmla="*/ 3 h 9"/>
                <a:gd name="T4" fmla="*/ 9 w 17"/>
                <a:gd name="T5" fmla="*/ 5 h 9"/>
                <a:gd name="T6" fmla="*/ 5 w 17"/>
                <a:gd name="T7" fmla="*/ 7 h 9"/>
                <a:gd name="T8" fmla="*/ 2 w 17"/>
                <a:gd name="T9" fmla="*/ 8 h 9"/>
                <a:gd name="T10" fmla="*/ 2 w 17"/>
                <a:gd name="T11" fmla="*/ 9 h 9"/>
                <a:gd name="T12" fmla="*/ 0 w 17"/>
                <a:gd name="T13" fmla="*/ 9 h 9"/>
                <a:gd name="T14" fmla="*/ 1 w 17"/>
                <a:gd name="T15" fmla="*/ 8 h 9"/>
                <a:gd name="T16" fmla="*/ 2 w 17"/>
                <a:gd name="T17" fmla="*/ 7 h 9"/>
                <a:gd name="T18" fmla="*/ 1 w 17"/>
                <a:gd name="T19" fmla="*/ 6 h 9"/>
                <a:gd name="T20" fmla="*/ 2 w 17"/>
                <a:gd name="T21" fmla="*/ 6 h 9"/>
                <a:gd name="T22" fmla="*/ 9 w 17"/>
                <a:gd name="T23" fmla="*/ 4 h 9"/>
                <a:gd name="T24" fmla="*/ 13 w 17"/>
                <a:gd name="T25" fmla="*/ 2 h 9"/>
                <a:gd name="T26" fmla="*/ 16 w 17"/>
                <a:gd name="T27" fmla="*/ 0 h 9"/>
                <a:gd name="T28" fmla="*/ 17 w 17"/>
                <a:gd name="T29" fmla="*/ 0 h 9"/>
                <a:gd name="T30" fmla="*/ 16 w 17"/>
                <a:gd name="T31" fmla="*/ 1 h 9"/>
                <a:gd name="T32" fmla="*/ 14 w 17"/>
                <a:gd name="T3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9">
                  <a:moveTo>
                    <a:pt x="14" y="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8" y="6"/>
                    <a:pt x="6" y="7"/>
                    <a:pt x="5" y="7"/>
                  </a:cubicBezTo>
                  <a:cubicBezTo>
                    <a:pt x="4" y="7"/>
                    <a:pt x="3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5" y="6"/>
                    <a:pt x="7" y="6"/>
                    <a:pt x="9" y="4"/>
                  </a:cubicBezTo>
                  <a:cubicBezTo>
                    <a:pt x="10" y="2"/>
                    <a:pt x="12" y="3"/>
                    <a:pt x="13" y="2"/>
                  </a:cubicBezTo>
                  <a:cubicBezTo>
                    <a:pt x="13" y="1"/>
                    <a:pt x="15" y="0"/>
                    <a:pt x="16" y="0"/>
                  </a:cubicBezTo>
                  <a:cubicBezTo>
                    <a:pt x="16" y="0"/>
                    <a:pt x="17" y="0"/>
                    <a:pt x="17" y="0"/>
                  </a:cubicBezTo>
                  <a:cubicBezTo>
                    <a:pt x="17" y="1"/>
                    <a:pt x="16" y="1"/>
                    <a:pt x="16" y="1"/>
                  </a:cubicBezTo>
                  <a:cubicBezTo>
                    <a:pt x="15" y="1"/>
                    <a:pt x="15" y="3"/>
                    <a:pt x="14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Freeform 172"/>
            <p:cNvSpPr/>
            <p:nvPr/>
          </p:nvSpPr>
          <p:spPr bwMode="auto">
            <a:xfrm>
              <a:off x="1536" y="2520"/>
              <a:ext cx="21" cy="21"/>
            </a:xfrm>
            <a:custGeom>
              <a:avLst/>
              <a:gdLst>
                <a:gd name="T0" fmla="*/ 1 w 3"/>
                <a:gd name="T1" fmla="*/ 2 h 3"/>
                <a:gd name="T2" fmla="*/ 0 w 3"/>
                <a:gd name="T3" fmla="*/ 2 h 3"/>
                <a:gd name="T4" fmla="*/ 1 w 3"/>
                <a:gd name="T5" fmla="*/ 0 h 3"/>
                <a:gd name="T6" fmla="*/ 3 w 3"/>
                <a:gd name="T7" fmla="*/ 1 h 3"/>
                <a:gd name="T8" fmla="*/ 1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2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173"/>
            <p:cNvSpPr/>
            <p:nvPr/>
          </p:nvSpPr>
          <p:spPr bwMode="auto">
            <a:xfrm>
              <a:off x="1563" y="2520"/>
              <a:ext cx="28" cy="7"/>
            </a:xfrm>
            <a:custGeom>
              <a:avLst/>
              <a:gdLst>
                <a:gd name="T0" fmla="*/ 1 w 4"/>
                <a:gd name="T1" fmla="*/ 0 h 1"/>
                <a:gd name="T2" fmla="*/ 4 w 4"/>
                <a:gd name="T3" fmla="*/ 0 h 1"/>
                <a:gd name="T4" fmla="*/ 1 w 4"/>
                <a:gd name="T5" fmla="*/ 1 h 1"/>
                <a:gd name="T6" fmla="*/ 0 w 4"/>
                <a:gd name="T7" fmla="*/ 1 h 1"/>
                <a:gd name="T8" fmla="*/ 1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1"/>
                    <a:pt x="2" y="0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2" name="Freeform 174"/>
            <p:cNvSpPr/>
            <p:nvPr/>
          </p:nvSpPr>
          <p:spPr bwMode="auto">
            <a:xfrm>
              <a:off x="1625" y="2472"/>
              <a:ext cx="28" cy="21"/>
            </a:xfrm>
            <a:custGeom>
              <a:avLst/>
              <a:gdLst>
                <a:gd name="T0" fmla="*/ 4 w 4"/>
                <a:gd name="T1" fmla="*/ 2 h 3"/>
                <a:gd name="T2" fmla="*/ 1 w 4"/>
                <a:gd name="T3" fmla="*/ 3 h 3"/>
                <a:gd name="T4" fmla="*/ 0 w 4"/>
                <a:gd name="T5" fmla="*/ 2 h 3"/>
                <a:gd name="T6" fmla="*/ 1 w 4"/>
                <a:gd name="T7" fmla="*/ 2 h 3"/>
                <a:gd name="T8" fmla="*/ 4 w 4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2"/>
                    <a:pt x="2" y="2"/>
                    <a:pt x="1" y="3"/>
                  </a:cubicBezTo>
                  <a:cubicBezTo>
                    <a:pt x="1" y="3"/>
                    <a:pt x="1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2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3" name="Freeform 175"/>
            <p:cNvSpPr/>
            <p:nvPr/>
          </p:nvSpPr>
          <p:spPr bwMode="auto">
            <a:xfrm>
              <a:off x="1303" y="2645"/>
              <a:ext cx="20" cy="14"/>
            </a:xfrm>
            <a:custGeom>
              <a:avLst/>
              <a:gdLst>
                <a:gd name="T0" fmla="*/ 1 w 3"/>
                <a:gd name="T1" fmla="*/ 0 h 2"/>
                <a:gd name="T2" fmla="*/ 3 w 3"/>
                <a:gd name="T3" fmla="*/ 1 h 2"/>
                <a:gd name="T4" fmla="*/ 2 w 3"/>
                <a:gd name="T5" fmla="*/ 1 h 2"/>
                <a:gd name="T6" fmla="*/ 0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0"/>
                    <a:pt x="2" y="0"/>
                    <a:pt x="3" y="1"/>
                  </a:cubicBezTo>
                  <a:cubicBezTo>
                    <a:pt x="3" y="1"/>
                    <a:pt x="3" y="2"/>
                    <a:pt x="2" y="1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4" name="Freeform 176"/>
            <p:cNvSpPr/>
            <p:nvPr/>
          </p:nvSpPr>
          <p:spPr bwMode="auto">
            <a:xfrm>
              <a:off x="1337" y="2617"/>
              <a:ext cx="14" cy="14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1 h 2"/>
                <a:gd name="T4" fmla="*/ 1 w 2"/>
                <a:gd name="T5" fmla="*/ 2 h 2"/>
                <a:gd name="T6" fmla="*/ 0 w 2"/>
                <a:gd name="T7" fmla="*/ 1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5" name="Freeform 177"/>
            <p:cNvSpPr/>
            <p:nvPr/>
          </p:nvSpPr>
          <p:spPr bwMode="auto">
            <a:xfrm>
              <a:off x="1447" y="2548"/>
              <a:ext cx="14" cy="14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1 h 2"/>
                <a:gd name="T4" fmla="*/ 1 w 2"/>
                <a:gd name="T5" fmla="*/ 2 h 2"/>
                <a:gd name="T6" fmla="*/ 0 w 2"/>
                <a:gd name="T7" fmla="*/ 2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6" name="Freeform 178"/>
            <p:cNvSpPr/>
            <p:nvPr/>
          </p:nvSpPr>
          <p:spPr bwMode="auto">
            <a:xfrm>
              <a:off x="1632" y="2465"/>
              <a:ext cx="14" cy="7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1 h 1"/>
                <a:gd name="T4" fmla="*/ 2 w 2"/>
                <a:gd name="T5" fmla="*/ 1 h 1"/>
                <a:gd name="T6" fmla="*/ 2 w 2"/>
                <a:gd name="T7" fmla="*/ 1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7" name="Freeform 179"/>
            <p:cNvSpPr/>
            <p:nvPr/>
          </p:nvSpPr>
          <p:spPr bwMode="auto">
            <a:xfrm>
              <a:off x="1563" y="2548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180"/>
            <p:cNvSpPr/>
            <p:nvPr/>
          </p:nvSpPr>
          <p:spPr bwMode="auto">
            <a:xfrm>
              <a:off x="1543" y="2562"/>
              <a:ext cx="7" cy="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181"/>
            <p:cNvSpPr/>
            <p:nvPr/>
          </p:nvSpPr>
          <p:spPr bwMode="auto">
            <a:xfrm>
              <a:off x="1632" y="2548"/>
              <a:ext cx="14" cy="14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1 w 2"/>
                <a:gd name="T5" fmla="*/ 1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2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0" name="Freeform 182"/>
            <p:cNvSpPr/>
            <p:nvPr/>
          </p:nvSpPr>
          <p:spPr bwMode="auto">
            <a:xfrm>
              <a:off x="1653" y="2486"/>
              <a:ext cx="7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1" name="Freeform 183"/>
            <p:cNvSpPr/>
            <p:nvPr/>
          </p:nvSpPr>
          <p:spPr bwMode="auto">
            <a:xfrm>
              <a:off x="1481" y="2527"/>
              <a:ext cx="7" cy="7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2" name="Freeform 184"/>
            <p:cNvSpPr/>
            <p:nvPr/>
          </p:nvSpPr>
          <p:spPr bwMode="auto">
            <a:xfrm>
              <a:off x="1625" y="2472"/>
              <a:ext cx="0" cy="7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3" name="Freeform 185"/>
            <p:cNvSpPr/>
            <p:nvPr/>
          </p:nvSpPr>
          <p:spPr bwMode="auto">
            <a:xfrm>
              <a:off x="1481" y="2583"/>
              <a:ext cx="7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4" name="Oval 186"/>
            <p:cNvSpPr>
              <a:spLocks noChangeArrowheads="1"/>
            </p:cNvSpPr>
            <p:nvPr/>
          </p:nvSpPr>
          <p:spPr bwMode="auto">
            <a:xfrm>
              <a:off x="1653" y="2583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187"/>
            <p:cNvSpPr/>
            <p:nvPr/>
          </p:nvSpPr>
          <p:spPr bwMode="auto">
            <a:xfrm>
              <a:off x="1344" y="2631"/>
              <a:ext cx="7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Oval 188"/>
            <p:cNvSpPr>
              <a:spLocks noChangeArrowheads="1"/>
            </p:cNvSpPr>
            <p:nvPr/>
          </p:nvSpPr>
          <p:spPr bwMode="auto">
            <a:xfrm>
              <a:off x="1666" y="2548"/>
              <a:ext cx="1" cy="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Oval 189"/>
            <p:cNvSpPr>
              <a:spLocks noChangeArrowheads="1"/>
            </p:cNvSpPr>
            <p:nvPr/>
          </p:nvSpPr>
          <p:spPr bwMode="auto">
            <a:xfrm>
              <a:off x="1433" y="2569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190"/>
            <p:cNvSpPr/>
            <p:nvPr/>
          </p:nvSpPr>
          <p:spPr bwMode="auto">
            <a:xfrm>
              <a:off x="1399" y="2576"/>
              <a:ext cx="0" cy="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9" name="Freeform 191"/>
            <p:cNvSpPr/>
            <p:nvPr/>
          </p:nvSpPr>
          <p:spPr bwMode="auto">
            <a:xfrm>
              <a:off x="1385" y="2576"/>
              <a:ext cx="0" cy="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0" name="Oval 192"/>
            <p:cNvSpPr>
              <a:spLocks noChangeArrowheads="1"/>
            </p:cNvSpPr>
            <p:nvPr/>
          </p:nvSpPr>
          <p:spPr bwMode="auto">
            <a:xfrm>
              <a:off x="1474" y="2541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93"/>
            <p:cNvSpPr/>
            <p:nvPr/>
          </p:nvSpPr>
          <p:spPr bwMode="auto">
            <a:xfrm>
              <a:off x="1282" y="2659"/>
              <a:ext cx="0" cy="6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94"/>
            <p:cNvSpPr/>
            <p:nvPr/>
          </p:nvSpPr>
          <p:spPr bwMode="auto">
            <a:xfrm>
              <a:off x="1310" y="1733"/>
              <a:ext cx="27" cy="14"/>
            </a:xfrm>
            <a:custGeom>
              <a:avLst/>
              <a:gdLst>
                <a:gd name="T0" fmla="*/ 1 w 4"/>
                <a:gd name="T1" fmla="*/ 1 h 2"/>
                <a:gd name="T2" fmla="*/ 2 w 4"/>
                <a:gd name="T3" fmla="*/ 1 h 2"/>
                <a:gd name="T4" fmla="*/ 4 w 4"/>
                <a:gd name="T5" fmla="*/ 0 h 2"/>
                <a:gd name="T6" fmla="*/ 2 w 4"/>
                <a:gd name="T7" fmla="*/ 1 h 2"/>
                <a:gd name="T8" fmla="*/ 2 w 4"/>
                <a:gd name="T9" fmla="*/ 1 h 2"/>
                <a:gd name="T10" fmla="*/ 0 w 4"/>
                <a:gd name="T11" fmla="*/ 2 h 2"/>
                <a:gd name="T12" fmla="*/ 1 w 4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3" name="Freeform 195"/>
            <p:cNvSpPr/>
            <p:nvPr/>
          </p:nvSpPr>
          <p:spPr bwMode="auto">
            <a:xfrm>
              <a:off x="1344" y="1705"/>
              <a:ext cx="27" cy="14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0 w 4"/>
                <a:gd name="T5" fmla="*/ 1 h 2"/>
                <a:gd name="T6" fmla="*/ 1 w 4"/>
                <a:gd name="T7" fmla="*/ 1 h 2"/>
                <a:gd name="T8" fmla="*/ 2 w 4"/>
                <a:gd name="T9" fmla="*/ 0 h 2"/>
                <a:gd name="T10" fmla="*/ 3 w 4"/>
                <a:gd name="T11" fmla="*/ 0 h 2"/>
                <a:gd name="T12" fmla="*/ 2 w 4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3" y="1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4" name="Freeform 196"/>
            <p:cNvSpPr/>
            <p:nvPr/>
          </p:nvSpPr>
          <p:spPr bwMode="auto">
            <a:xfrm>
              <a:off x="1234" y="1775"/>
              <a:ext cx="14" cy="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0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5" name="Freeform 197"/>
            <p:cNvSpPr/>
            <p:nvPr/>
          </p:nvSpPr>
          <p:spPr bwMode="auto">
            <a:xfrm>
              <a:off x="1042" y="1823"/>
              <a:ext cx="14" cy="14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0 w 2"/>
                <a:gd name="T5" fmla="*/ 1 h 2"/>
                <a:gd name="T6" fmla="*/ 1 w 2"/>
                <a:gd name="T7" fmla="*/ 1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198"/>
            <p:cNvSpPr/>
            <p:nvPr/>
          </p:nvSpPr>
          <p:spPr bwMode="auto">
            <a:xfrm>
              <a:off x="1227" y="1761"/>
              <a:ext cx="14" cy="7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1 h 1"/>
                <a:gd name="T4" fmla="*/ 2 w 2"/>
                <a:gd name="T5" fmla="*/ 1 h 1"/>
                <a:gd name="T6" fmla="*/ 1 w 2"/>
                <a:gd name="T7" fmla="*/ 1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Freeform 199"/>
            <p:cNvSpPr/>
            <p:nvPr/>
          </p:nvSpPr>
          <p:spPr bwMode="auto">
            <a:xfrm>
              <a:off x="1042" y="1850"/>
              <a:ext cx="14" cy="14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  <a:gd name="T6" fmla="*/ 0 w 2"/>
                <a:gd name="T7" fmla="*/ 1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1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8" name="Oval 200"/>
            <p:cNvSpPr>
              <a:spLocks noChangeArrowheads="1"/>
            </p:cNvSpPr>
            <p:nvPr/>
          </p:nvSpPr>
          <p:spPr bwMode="auto">
            <a:xfrm>
              <a:off x="1268" y="1754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9" name="Oval 201"/>
            <p:cNvSpPr>
              <a:spLocks noChangeArrowheads="1"/>
            </p:cNvSpPr>
            <p:nvPr/>
          </p:nvSpPr>
          <p:spPr bwMode="auto">
            <a:xfrm>
              <a:off x="1371" y="1719"/>
              <a:ext cx="7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0" name="Rectangle 202"/>
            <p:cNvSpPr>
              <a:spLocks noChangeArrowheads="1"/>
            </p:cNvSpPr>
            <p:nvPr/>
          </p:nvSpPr>
          <p:spPr bwMode="auto">
            <a:xfrm>
              <a:off x="1289" y="1747"/>
              <a:ext cx="1" cy="1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1" name="Oval 203"/>
            <p:cNvSpPr>
              <a:spLocks noChangeArrowheads="1"/>
            </p:cNvSpPr>
            <p:nvPr/>
          </p:nvSpPr>
          <p:spPr bwMode="auto">
            <a:xfrm>
              <a:off x="1076" y="1816"/>
              <a:ext cx="1" cy="1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204"/>
            <p:cNvSpPr/>
            <p:nvPr/>
          </p:nvSpPr>
          <p:spPr bwMode="auto">
            <a:xfrm>
              <a:off x="1118" y="1809"/>
              <a:ext cx="6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203" name="图片 2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339" y="-292036"/>
            <a:ext cx="5811085" cy="6476035"/>
          </a:xfrm>
          <a:prstGeom prst="rect">
            <a:avLst/>
          </a:prstGeom>
        </p:spPr>
      </p:pic>
      <p:sp>
        <p:nvSpPr>
          <p:cNvPr id="204" name="文本框 203"/>
          <p:cNvSpPr txBox="1"/>
          <p:nvPr/>
        </p:nvSpPr>
        <p:spPr>
          <a:xfrm>
            <a:off x="5271126" y="2394208"/>
            <a:ext cx="4732065" cy="16948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200" kern="0" dirty="0">
                <a:solidFill>
                  <a:schemeClr val="bg1"/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200" dirty="0">
              <a:solidFill>
                <a:schemeClr val="bg1"/>
              </a:solidFill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grpSp>
        <p:nvGrpSpPr>
          <p:cNvPr id="205" name="组合 204"/>
          <p:cNvGrpSpPr/>
          <p:nvPr/>
        </p:nvGrpSpPr>
        <p:grpSpPr>
          <a:xfrm>
            <a:off x="10210135" y="2906288"/>
            <a:ext cx="378733" cy="1151296"/>
            <a:chOff x="20222703" y="11058283"/>
            <a:chExt cx="887909" cy="2699122"/>
          </a:xfrm>
        </p:grpSpPr>
        <p:pic>
          <p:nvPicPr>
            <p:cNvPr id="206" name="Picture" descr="Picture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207" name="文本框 206"/>
            <p:cNvSpPr txBox="1"/>
            <p:nvPr/>
          </p:nvSpPr>
          <p:spPr>
            <a:xfrm>
              <a:off x="20251422" y="11231953"/>
              <a:ext cx="555660" cy="2525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grayscl/>
          </a:blip>
          <a:srcRect/>
          <a:stretch>
            <a:fillRect/>
          </a:stretch>
        </p:blipFill>
        <p:spPr>
          <a:xfrm>
            <a:off x="1921510" y="4650105"/>
            <a:ext cx="5946140" cy="176403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1161393" y="4872650"/>
            <a:ext cx="443955" cy="967722"/>
            <a:chOff x="20222703" y="11058283"/>
            <a:chExt cx="887909" cy="1935443"/>
          </a:xfrm>
        </p:grpSpPr>
        <p:pic>
          <p:nvPicPr>
            <p:cNvPr id="6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20251421" y="11231953"/>
              <a:ext cx="555661" cy="674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834515" y="418465"/>
            <a:ext cx="9229725" cy="39693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每天逛逛社区</a:t>
            </a:r>
            <a:r>
              <a:rPr lang="en-US" altLang="zh-CN"/>
              <a:t>  </a:t>
            </a:r>
            <a:r>
              <a:rPr lang="zh-CN" altLang="en-US"/>
              <a:t>，看看一线城市的同行在用什么，遇到什么问题，有什么新技术、新组件</a:t>
            </a:r>
            <a:r>
              <a:rPr lang="en-US" altLang="zh-CN"/>
              <a:t>     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1- 综合社区 https://learnku.com/ ， https://segmentfault.com/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美团技术 https://tech.meituan.com/ ，其他整理 ： https://zhuanlan.zhihu.com/p/354403878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zh-CN" altLang="en-US"/>
              <a:t>同时也建议自己维护一个博客，可以用简书类的站点，也可以自己部署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1-wordpress，[托管](https://wordpress.com/zh-cn/[WordPress.com：]</a:t>
            </a:r>
            <a:endParaRPr lang="zh-CN" altLang="en-US"/>
          </a:p>
          <a:p>
            <a:pPr algn="l"/>
            <a:r>
              <a:rPr lang="zh-CN" altLang="en-US"/>
              <a:t> </a:t>
            </a:r>
            <a:r>
              <a:rPr lang="en-US" altLang="zh-CN"/>
              <a:t>  </a:t>
            </a:r>
            <a:r>
              <a:rPr lang="zh-CN" altLang="en-US"/>
              <a:t>(https://wordpress.com/zh-cn/)) 或 [私有部署](https://cn.wordpress.org/)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2-[hexo](https://hexo.io/)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3-艺高人胆大：[织梦](http://www.dedecms.com/)</a:t>
            </a:r>
            <a:r>
              <a:rPr lang="en-US" altLang="zh-CN"/>
              <a:t> </a:t>
            </a:r>
            <a:r>
              <a:rPr lang="zh-CN" altLang="en-US"/>
              <a:t>，不怕漏洞，不用二开。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6200000">
            <a:off x="4369695" y="-964305"/>
            <a:ext cx="6258506" cy="9386104"/>
          </a:xfrm>
          <a:prstGeom prst="rect">
            <a:avLst/>
          </a:prstGeom>
        </p:spPr>
      </p:pic>
      <p:sp>
        <p:nvSpPr>
          <p:cNvPr id="5" name="Rectangle 1"/>
          <p:cNvSpPr/>
          <p:nvPr/>
        </p:nvSpPr>
        <p:spPr bwMode="auto">
          <a:xfrm>
            <a:off x="1851950" y="1555258"/>
            <a:ext cx="3171464" cy="4070038"/>
          </a:xfrm>
          <a:custGeom>
            <a:avLst/>
            <a:gdLst>
              <a:gd name="connsiteX0" fmla="*/ 0 w 1566174"/>
              <a:gd name="connsiteY0" fmla="*/ 0 h 3105345"/>
              <a:gd name="connsiteX1" fmla="*/ 1566174 w 1566174"/>
              <a:gd name="connsiteY1" fmla="*/ 0 h 3105345"/>
              <a:gd name="connsiteX2" fmla="*/ 1566174 w 1566174"/>
              <a:gd name="connsiteY2" fmla="*/ 3105345 h 3105345"/>
              <a:gd name="connsiteX3" fmla="*/ 0 w 1566174"/>
              <a:gd name="connsiteY3" fmla="*/ 3105345 h 3105345"/>
              <a:gd name="connsiteX4" fmla="*/ 0 w 1566174"/>
              <a:gd name="connsiteY4" fmla="*/ 0 h 3105345"/>
              <a:gd name="connsiteX0-1" fmla="*/ 0 w 1566174"/>
              <a:gd name="connsiteY0-2" fmla="*/ 0 h 3105345"/>
              <a:gd name="connsiteX1-3" fmla="*/ 1566174 w 1566174"/>
              <a:gd name="connsiteY1-4" fmla="*/ 0 h 3105345"/>
              <a:gd name="connsiteX2-5" fmla="*/ 1562363 w 1566174"/>
              <a:gd name="connsiteY2-6" fmla="*/ 712272 h 3105345"/>
              <a:gd name="connsiteX3-7" fmla="*/ 1566174 w 1566174"/>
              <a:gd name="connsiteY3-8" fmla="*/ 3105345 h 3105345"/>
              <a:gd name="connsiteX4-9" fmla="*/ 0 w 1566174"/>
              <a:gd name="connsiteY4-10" fmla="*/ 3105345 h 3105345"/>
              <a:gd name="connsiteX5" fmla="*/ 0 w 1566174"/>
              <a:gd name="connsiteY5" fmla="*/ 0 h 3105345"/>
              <a:gd name="connsiteX0-11" fmla="*/ 0 w 1566174"/>
              <a:gd name="connsiteY0-12" fmla="*/ 0 h 3105345"/>
              <a:gd name="connsiteX1-13" fmla="*/ 1566174 w 1566174"/>
              <a:gd name="connsiteY1-14" fmla="*/ 0 h 3105345"/>
              <a:gd name="connsiteX2-15" fmla="*/ 1562363 w 1566174"/>
              <a:gd name="connsiteY2-16" fmla="*/ 1013061 h 3105345"/>
              <a:gd name="connsiteX3-17" fmla="*/ 1566174 w 1566174"/>
              <a:gd name="connsiteY3-18" fmla="*/ 3105345 h 3105345"/>
              <a:gd name="connsiteX4-19" fmla="*/ 0 w 1566174"/>
              <a:gd name="connsiteY4-20" fmla="*/ 3105345 h 3105345"/>
              <a:gd name="connsiteX5-21" fmla="*/ 0 w 1566174"/>
              <a:gd name="connsiteY5-22" fmla="*/ 0 h 3105345"/>
              <a:gd name="connsiteX0-23" fmla="*/ 1562363 w 1653803"/>
              <a:gd name="connsiteY0-24" fmla="*/ 1013061 h 3105345"/>
              <a:gd name="connsiteX1-25" fmla="*/ 1566174 w 1653803"/>
              <a:gd name="connsiteY1-26" fmla="*/ 3105345 h 3105345"/>
              <a:gd name="connsiteX2-27" fmla="*/ 0 w 1653803"/>
              <a:gd name="connsiteY2-28" fmla="*/ 3105345 h 3105345"/>
              <a:gd name="connsiteX3-29" fmla="*/ 0 w 1653803"/>
              <a:gd name="connsiteY3-30" fmla="*/ 0 h 3105345"/>
              <a:gd name="connsiteX4-31" fmla="*/ 1566174 w 1653803"/>
              <a:gd name="connsiteY4-32" fmla="*/ 0 h 3105345"/>
              <a:gd name="connsiteX5-33" fmla="*/ 1653803 w 1653803"/>
              <a:gd name="connsiteY5-34" fmla="*/ 1104501 h 3105345"/>
              <a:gd name="connsiteX0-35" fmla="*/ 1562363 w 1569582"/>
              <a:gd name="connsiteY0-36" fmla="*/ 1013061 h 3105345"/>
              <a:gd name="connsiteX1-37" fmla="*/ 1566174 w 1569582"/>
              <a:gd name="connsiteY1-38" fmla="*/ 3105345 h 3105345"/>
              <a:gd name="connsiteX2-39" fmla="*/ 0 w 1569582"/>
              <a:gd name="connsiteY2-40" fmla="*/ 3105345 h 3105345"/>
              <a:gd name="connsiteX3-41" fmla="*/ 0 w 1569582"/>
              <a:gd name="connsiteY3-42" fmla="*/ 0 h 3105345"/>
              <a:gd name="connsiteX4-43" fmla="*/ 1566174 w 1569582"/>
              <a:gd name="connsiteY4-44" fmla="*/ 0 h 3105345"/>
              <a:gd name="connsiteX5-45" fmla="*/ 1569582 w 1569582"/>
              <a:gd name="connsiteY5-46" fmla="*/ 755585 h 3105345"/>
              <a:gd name="connsiteX0-47" fmla="*/ 1562363 w 1576605"/>
              <a:gd name="connsiteY0-48" fmla="*/ 1013061 h 3105345"/>
              <a:gd name="connsiteX1-49" fmla="*/ 1566174 w 1576605"/>
              <a:gd name="connsiteY1-50" fmla="*/ 3105345 h 3105345"/>
              <a:gd name="connsiteX2-51" fmla="*/ 0 w 1576605"/>
              <a:gd name="connsiteY2-52" fmla="*/ 3105345 h 3105345"/>
              <a:gd name="connsiteX3-53" fmla="*/ 0 w 1576605"/>
              <a:gd name="connsiteY3-54" fmla="*/ 0 h 3105345"/>
              <a:gd name="connsiteX4-55" fmla="*/ 1566174 w 1576605"/>
              <a:gd name="connsiteY4-56" fmla="*/ 0 h 3105345"/>
              <a:gd name="connsiteX5-57" fmla="*/ 1569582 w 1576605"/>
              <a:gd name="connsiteY5-58" fmla="*/ 755585 h 3105345"/>
              <a:gd name="connsiteX0-59" fmla="*/ 1562363 w 1569705"/>
              <a:gd name="connsiteY0-60" fmla="*/ 1013061 h 3105345"/>
              <a:gd name="connsiteX1-61" fmla="*/ 1566174 w 1569705"/>
              <a:gd name="connsiteY1-62" fmla="*/ 3105345 h 3105345"/>
              <a:gd name="connsiteX2-63" fmla="*/ 0 w 1569705"/>
              <a:gd name="connsiteY2-64" fmla="*/ 3105345 h 3105345"/>
              <a:gd name="connsiteX3-65" fmla="*/ 0 w 1569705"/>
              <a:gd name="connsiteY3-66" fmla="*/ 0 h 3105345"/>
              <a:gd name="connsiteX4-67" fmla="*/ 1566174 w 1569705"/>
              <a:gd name="connsiteY4-68" fmla="*/ 0 h 3105345"/>
              <a:gd name="connsiteX5-69" fmla="*/ 1569582 w 1569705"/>
              <a:gd name="connsiteY5-70" fmla="*/ 755585 h 3105345"/>
              <a:gd name="connsiteX0-71" fmla="*/ 1562363 w 1569705"/>
              <a:gd name="connsiteY0-72" fmla="*/ 1542901 h 3105345"/>
              <a:gd name="connsiteX1-73" fmla="*/ 1566174 w 1569705"/>
              <a:gd name="connsiteY1-74" fmla="*/ 3105345 h 3105345"/>
              <a:gd name="connsiteX2-75" fmla="*/ 0 w 1569705"/>
              <a:gd name="connsiteY2-76" fmla="*/ 3105345 h 3105345"/>
              <a:gd name="connsiteX3-77" fmla="*/ 0 w 1569705"/>
              <a:gd name="connsiteY3-78" fmla="*/ 0 h 3105345"/>
              <a:gd name="connsiteX4-79" fmla="*/ 1566174 w 1569705"/>
              <a:gd name="connsiteY4-80" fmla="*/ 0 h 3105345"/>
              <a:gd name="connsiteX5-81" fmla="*/ 1569582 w 1569705"/>
              <a:gd name="connsiteY5-82" fmla="*/ 755585 h 31053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569705" h="3105345">
                <a:moveTo>
                  <a:pt x="1562363" y="1542901"/>
                </a:moveTo>
                <a:cubicBezTo>
                  <a:pt x="1563633" y="2340592"/>
                  <a:pt x="1564904" y="2307654"/>
                  <a:pt x="1566174" y="3105345"/>
                </a:cubicBezTo>
                <a:lnTo>
                  <a:pt x="0" y="3105345"/>
                </a:lnTo>
                <a:lnTo>
                  <a:pt x="0" y="0"/>
                </a:lnTo>
                <a:lnTo>
                  <a:pt x="1566174" y="0"/>
                </a:lnTo>
                <a:cubicBezTo>
                  <a:pt x="1564904" y="237424"/>
                  <a:pt x="1570604" y="180805"/>
                  <a:pt x="1569582" y="755585"/>
                </a:cubicBezTo>
              </a:path>
            </a:pathLst>
          </a:custGeom>
          <a:noFill/>
          <a:ln w="76200">
            <a:solidFill>
              <a:schemeClr val="tx1"/>
            </a:solidFill>
            <a:round/>
          </a:ln>
        </p:spPr>
        <p:txBody>
          <a:bodyPr anchor="ctr"/>
          <a:lstStyle/>
          <a:p>
            <a:pPr algn="ctr"/>
            <a:endParaRPr dirty="0">
              <a:latin typeface="印品黑体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16014" y="1982450"/>
            <a:ext cx="2440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章三</a:t>
            </a:r>
            <a:endParaRPr lang="zh-CN" altLang="en-US" sz="8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1435" y="2683496"/>
            <a:ext cx="443955" cy="967722"/>
            <a:chOff x="20222703" y="11058283"/>
            <a:chExt cx="887909" cy="1935443"/>
          </a:xfrm>
        </p:grpSpPr>
        <p:pic>
          <p:nvPicPr>
            <p:cNvPr id="11" name="Picture" descr="Picture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20251421" y="11231953"/>
              <a:ext cx="555661" cy="674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41575" y="3717290"/>
            <a:ext cx="17881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2022</a:t>
            </a:r>
            <a:r>
              <a:rPr lang="zh-CN" altLang="en-US"/>
              <a:t>年做点啥？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112520" y="0"/>
            <a:ext cx="9009190" cy="3003063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1514475" y="3331845"/>
            <a:ext cx="403923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順序</a:t>
            </a:r>
            <a:endParaRPr lang="zh-CN" altLang="en-US" sz="66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096000" y="2833338"/>
            <a:ext cx="648182" cy="648182"/>
          </a:xfrm>
          <a:prstGeom prst="ellipse">
            <a:avLst/>
          </a:prstGeom>
          <a:noFill/>
          <a:ln>
            <a:solidFill>
              <a:srgbClr val="8D7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152909" y="2864167"/>
            <a:ext cx="5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壹</a:t>
            </a:r>
            <a:endParaRPr lang="zh-CN" altLang="en-US" sz="32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52909" y="3639852"/>
            <a:ext cx="53436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匯報</a:t>
            </a:r>
            <a:endParaRPr lang="zh-CN" altLang="en-US" sz="24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981690" y="2864167"/>
            <a:ext cx="0" cy="3012291"/>
          </a:xfrm>
          <a:prstGeom prst="line">
            <a:avLst/>
          </a:prstGeom>
          <a:ln>
            <a:solidFill>
              <a:srgbClr val="8D7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7286239" y="2833338"/>
            <a:ext cx="648182" cy="648182"/>
          </a:xfrm>
          <a:prstGeom prst="ellipse">
            <a:avLst/>
          </a:prstGeom>
          <a:noFill/>
          <a:ln>
            <a:solidFill>
              <a:srgbClr val="8D7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43148" y="2864167"/>
            <a:ext cx="5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贰</a:t>
            </a:r>
            <a:endParaRPr lang="zh-CN" altLang="en-US" sz="32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43148" y="3639852"/>
            <a:ext cx="53436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三极春联字体简" panose="00000500000000000000" pitchFamily="2" charset="-122"/>
                <a:ea typeface="三极春联字体简" panose="00000500000000000000" pitchFamily="2" charset="-122"/>
                <a:sym typeface="+mn-ea"/>
              </a:rPr>
              <a:t>分享</a:t>
            </a:r>
            <a:endParaRPr lang="zh-CN" altLang="en-US" sz="24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8171929" y="2864167"/>
            <a:ext cx="0" cy="3012291"/>
          </a:xfrm>
          <a:prstGeom prst="line">
            <a:avLst/>
          </a:prstGeom>
          <a:ln>
            <a:solidFill>
              <a:srgbClr val="8D7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8480188" y="2833338"/>
            <a:ext cx="648182" cy="648182"/>
          </a:xfrm>
          <a:prstGeom prst="ellipse">
            <a:avLst/>
          </a:prstGeom>
          <a:noFill/>
          <a:ln>
            <a:solidFill>
              <a:srgbClr val="8D7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537097" y="2864167"/>
            <a:ext cx="5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叁</a:t>
            </a:r>
            <a:endParaRPr lang="zh-CN" altLang="en-US" sz="32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537097" y="3639852"/>
            <a:ext cx="53436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三极春联字体简" panose="00000500000000000000" pitchFamily="2" charset="-122"/>
                <a:ea typeface="三极春联字体简" panose="00000500000000000000" pitchFamily="2" charset="-122"/>
                <a:sym typeface="+mn-ea"/>
              </a:rPr>
              <a:t>展望</a:t>
            </a:r>
            <a:endParaRPr lang="zh-CN" altLang="en-US" sz="24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9365878" y="2864167"/>
            <a:ext cx="0" cy="3012291"/>
          </a:xfrm>
          <a:prstGeom prst="line">
            <a:avLst/>
          </a:prstGeom>
          <a:ln>
            <a:solidFill>
              <a:srgbClr val="8D7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/>
        </p:nvSpPr>
        <p:spPr>
          <a:xfrm>
            <a:off x="9670427" y="2833338"/>
            <a:ext cx="648182" cy="648182"/>
          </a:xfrm>
          <a:prstGeom prst="ellipse">
            <a:avLst/>
          </a:prstGeom>
          <a:noFill/>
          <a:ln>
            <a:solidFill>
              <a:srgbClr val="8D7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727336" y="2864167"/>
            <a:ext cx="5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肆</a:t>
            </a:r>
            <a:endParaRPr lang="zh-CN" altLang="en-US" sz="32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727336" y="3639852"/>
            <a:ext cx="53436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三极春联字体简" panose="00000500000000000000" pitchFamily="2" charset="-122"/>
                <a:ea typeface="三极春联字体简" panose="00000500000000000000" pitchFamily="2" charset="-122"/>
              </a:rPr>
              <a:t>告辞</a:t>
            </a:r>
            <a:endParaRPr lang="zh-CN" altLang="en-US" sz="2400" dirty="0">
              <a:latin typeface="三极春联字体简" panose="00000500000000000000" pitchFamily="2" charset="-122"/>
              <a:ea typeface="三极春联字体简" panose="00000500000000000000" pitchFamily="2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10556117" y="2864167"/>
            <a:ext cx="0" cy="3012291"/>
          </a:xfrm>
          <a:prstGeom prst="line">
            <a:avLst/>
          </a:prstGeom>
          <a:ln>
            <a:solidFill>
              <a:srgbClr val="8D7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/>
      <p:bldP spid="26" grpId="0"/>
      <p:bldP spid="28" grpId="0" animBg="1"/>
      <p:bldP spid="29" grpId="0"/>
      <p:bldP spid="30" grpId="0"/>
      <p:bldP spid="32" grpId="0" animBg="1"/>
      <p:bldP spid="33" grpId="0"/>
      <p:bldP spid="34" grpId="0"/>
      <p:bldP spid="36" grpId="0" animBg="1"/>
      <p:bldP spid="37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1796"/>
          <p:cNvSpPr/>
          <p:nvPr/>
        </p:nvSpPr>
        <p:spPr bwMode="auto">
          <a:xfrm>
            <a:off x="1665724" y="5484703"/>
            <a:ext cx="9653287" cy="1373511"/>
          </a:xfrm>
          <a:custGeom>
            <a:avLst/>
            <a:gdLst>
              <a:gd name="T0" fmla="*/ 234 w 1240"/>
              <a:gd name="T1" fmla="*/ 26 h 270"/>
              <a:gd name="T2" fmla="*/ 335 w 1240"/>
              <a:gd name="T3" fmla="*/ 44 h 270"/>
              <a:gd name="T4" fmla="*/ 371 w 1240"/>
              <a:gd name="T5" fmla="*/ 52 h 270"/>
              <a:gd name="T6" fmla="*/ 475 w 1240"/>
              <a:gd name="T7" fmla="*/ 62 h 270"/>
              <a:gd name="T8" fmla="*/ 524 w 1240"/>
              <a:gd name="T9" fmla="*/ 70 h 270"/>
              <a:gd name="T10" fmla="*/ 583 w 1240"/>
              <a:gd name="T11" fmla="*/ 70 h 270"/>
              <a:gd name="T12" fmla="*/ 668 w 1240"/>
              <a:gd name="T13" fmla="*/ 73 h 270"/>
              <a:gd name="T14" fmla="*/ 691 w 1240"/>
              <a:gd name="T15" fmla="*/ 78 h 270"/>
              <a:gd name="T16" fmla="*/ 581 w 1240"/>
              <a:gd name="T17" fmla="*/ 83 h 270"/>
              <a:gd name="T18" fmla="*/ 562 w 1240"/>
              <a:gd name="T19" fmla="*/ 106 h 270"/>
              <a:gd name="T20" fmla="*/ 534 w 1240"/>
              <a:gd name="T21" fmla="*/ 120 h 270"/>
              <a:gd name="T22" fmla="*/ 594 w 1240"/>
              <a:gd name="T23" fmla="*/ 126 h 270"/>
              <a:gd name="T24" fmla="*/ 704 w 1240"/>
              <a:gd name="T25" fmla="*/ 123 h 270"/>
              <a:gd name="T26" fmla="*/ 764 w 1240"/>
              <a:gd name="T27" fmla="*/ 125 h 270"/>
              <a:gd name="T28" fmla="*/ 640 w 1240"/>
              <a:gd name="T29" fmla="*/ 138 h 270"/>
              <a:gd name="T30" fmla="*/ 467 w 1240"/>
              <a:gd name="T31" fmla="*/ 146 h 270"/>
              <a:gd name="T32" fmla="*/ 339 w 1240"/>
              <a:gd name="T33" fmla="*/ 159 h 270"/>
              <a:gd name="T34" fmla="*/ 433 w 1240"/>
              <a:gd name="T35" fmla="*/ 151 h 270"/>
              <a:gd name="T36" fmla="*/ 530 w 1240"/>
              <a:gd name="T37" fmla="*/ 153 h 270"/>
              <a:gd name="T38" fmla="*/ 663 w 1240"/>
              <a:gd name="T39" fmla="*/ 149 h 270"/>
              <a:gd name="T40" fmla="*/ 750 w 1240"/>
              <a:gd name="T41" fmla="*/ 141 h 270"/>
              <a:gd name="T42" fmla="*/ 835 w 1240"/>
              <a:gd name="T43" fmla="*/ 146 h 270"/>
              <a:gd name="T44" fmla="*/ 926 w 1240"/>
              <a:gd name="T45" fmla="*/ 140 h 270"/>
              <a:gd name="T46" fmla="*/ 1004 w 1240"/>
              <a:gd name="T47" fmla="*/ 141 h 270"/>
              <a:gd name="T48" fmla="*/ 971 w 1240"/>
              <a:gd name="T49" fmla="*/ 130 h 270"/>
              <a:gd name="T50" fmla="*/ 805 w 1240"/>
              <a:gd name="T51" fmla="*/ 125 h 270"/>
              <a:gd name="T52" fmla="*/ 917 w 1240"/>
              <a:gd name="T53" fmla="*/ 120 h 270"/>
              <a:gd name="T54" fmla="*/ 838 w 1240"/>
              <a:gd name="T55" fmla="*/ 113 h 270"/>
              <a:gd name="T56" fmla="*/ 799 w 1240"/>
              <a:gd name="T57" fmla="*/ 92 h 270"/>
              <a:gd name="T58" fmla="*/ 819 w 1240"/>
              <a:gd name="T59" fmla="*/ 81 h 270"/>
              <a:gd name="T60" fmla="*/ 877 w 1240"/>
              <a:gd name="T61" fmla="*/ 89 h 270"/>
              <a:gd name="T62" fmla="*/ 791 w 1240"/>
              <a:gd name="T63" fmla="*/ 70 h 270"/>
              <a:gd name="T64" fmla="*/ 856 w 1240"/>
              <a:gd name="T65" fmla="*/ 65 h 270"/>
              <a:gd name="T66" fmla="*/ 833 w 1240"/>
              <a:gd name="T67" fmla="*/ 48 h 270"/>
              <a:gd name="T68" fmla="*/ 814 w 1240"/>
              <a:gd name="T69" fmla="*/ 47 h 270"/>
              <a:gd name="T70" fmla="*/ 943 w 1240"/>
              <a:gd name="T71" fmla="*/ 41 h 270"/>
              <a:gd name="T72" fmla="*/ 1035 w 1240"/>
              <a:gd name="T73" fmla="*/ 24 h 270"/>
              <a:gd name="T74" fmla="*/ 1166 w 1240"/>
              <a:gd name="T75" fmla="*/ 15 h 270"/>
              <a:gd name="T76" fmla="*/ 1239 w 1240"/>
              <a:gd name="T77" fmla="*/ 122 h 270"/>
              <a:gd name="T78" fmla="*/ 1194 w 1240"/>
              <a:gd name="T79" fmla="*/ 229 h 270"/>
              <a:gd name="T80" fmla="*/ 1035 w 1240"/>
              <a:gd name="T81" fmla="*/ 235 h 270"/>
              <a:gd name="T82" fmla="*/ 962 w 1240"/>
              <a:gd name="T83" fmla="*/ 223 h 270"/>
              <a:gd name="T84" fmla="*/ 837 w 1240"/>
              <a:gd name="T85" fmla="*/ 220 h 270"/>
              <a:gd name="T86" fmla="*/ 750 w 1240"/>
              <a:gd name="T87" fmla="*/ 209 h 270"/>
              <a:gd name="T88" fmla="*/ 682 w 1240"/>
              <a:gd name="T89" fmla="*/ 215 h 270"/>
              <a:gd name="T90" fmla="*/ 647 w 1240"/>
              <a:gd name="T91" fmla="*/ 196 h 270"/>
              <a:gd name="T92" fmla="*/ 678 w 1240"/>
              <a:gd name="T93" fmla="*/ 180 h 270"/>
              <a:gd name="T94" fmla="*/ 606 w 1240"/>
              <a:gd name="T95" fmla="*/ 167 h 270"/>
              <a:gd name="T96" fmla="*/ 618 w 1240"/>
              <a:gd name="T97" fmla="*/ 157 h 270"/>
              <a:gd name="T98" fmla="*/ 529 w 1240"/>
              <a:gd name="T99" fmla="*/ 167 h 270"/>
              <a:gd name="T100" fmla="*/ 479 w 1240"/>
              <a:gd name="T101" fmla="*/ 173 h 270"/>
              <a:gd name="T102" fmla="*/ 556 w 1240"/>
              <a:gd name="T103" fmla="*/ 192 h 270"/>
              <a:gd name="T104" fmla="*/ 561 w 1240"/>
              <a:gd name="T105" fmla="*/ 200 h 270"/>
              <a:gd name="T106" fmla="*/ 583 w 1240"/>
              <a:gd name="T107" fmla="*/ 216 h 270"/>
              <a:gd name="T108" fmla="*/ 590 w 1240"/>
              <a:gd name="T109" fmla="*/ 225 h 270"/>
              <a:gd name="T110" fmla="*/ 522 w 1240"/>
              <a:gd name="T111" fmla="*/ 227 h 270"/>
              <a:gd name="T112" fmla="*/ 357 w 1240"/>
              <a:gd name="T113" fmla="*/ 233 h 270"/>
              <a:gd name="T114" fmla="*/ 202 w 1240"/>
              <a:gd name="T115" fmla="*/ 249 h 270"/>
              <a:gd name="T116" fmla="*/ 95 w 1240"/>
              <a:gd name="T117" fmla="*/ 254 h 270"/>
              <a:gd name="T118" fmla="*/ 31 w 1240"/>
              <a:gd name="T119" fmla="*/ 185 h 270"/>
              <a:gd name="T120" fmla="*/ 9 w 1240"/>
              <a:gd name="T121" fmla="*/ 72 h 270"/>
              <a:gd name="T122" fmla="*/ 90 w 1240"/>
              <a:gd name="T123" fmla="*/ 33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40" h="270">
                <a:moveTo>
                  <a:pt x="119" y="29"/>
                </a:moveTo>
                <a:cubicBezTo>
                  <a:pt x="120" y="28"/>
                  <a:pt x="120" y="28"/>
                  <a:pt x="120" y="28"/>
                </a:cubicBezTo>
                <a:cubicBezTo>
                  <a:pt x="120" y="29"/>
                  <a:pt x="121" y="29"/>
                  <a:pt x="122" y="30"/>
                </a:cubicBezTo>
                <a:cubicBezTo>
                  <a:pt x="121" y="26"/>
                  <a:pt x="125" y="28"/>
                  <a:pt x="127" y="29"/>
                </a:cubicBezTo>
                <a:cubicBezTo>
                  <a:pt x="130" y="31"/>
                  <a:pt x="131" y="29"/>
                  <a:pt x="133" y="29"/>
                </a:cubicBezTo>
                <a:cubicBezTo>
                  <a:pt x="133" y="27"/>
                  <a:pt x="133" y="27"/>
                  <a:pt x="133" y="27"/>
                </a:cubicBezTo>
                <a:cubicBezTo>
                  <a:pt x="135" y="29"/>
                  <a:pt x="137" y="27"/>
                  <a:pt x="139" y="29"/>
                </a:cubicBezTo>
                <a:cubicBezTo>
                  <a:pt x="141" y="29"/>
                  <a:pt x="140" y="26"/>
                  <a:pt x="140" y="25"/>
                </a:cubicBezTo>
                <a:cubicBezTo>
                  <a:pt x="142" y="26"/>
                  <a:pt x="143" y="27"/>
                  <a:pt x="145" y="26"/>
                </a:cubicBezTo>
                <a:cubicBezTo>
                  <a:pt x="145" y="26"/>
                  <a:pt x="146" y="25"/>
                  <a:pt x="145" y="25"/>
                </a:cubicBezTo>
                <a:cubicBezTo>
                  <a:pt x="147" y="23"/>
                  <a:pt x="151" y="29"/>
                  <a:pt x="152" y="26"/>
                </a:cubicBezTo>
                <a:cubicBezTo>
                  <a:pt x="156" y="28"/>
                  <a:pt x="158" y="24"/>
                  <a:pt x="163" y="28"/>
                </a:cubicBezTo>
                <a:cubicBezTo>
                  <a:pt x="164" y="28"/>
                  <a:pt x="164" y="26"/>
                  <a:pt x="166" y="28"/>
                </a:cubicBezTo>
                <a:cubicBezTo>
                  <a:pt x="165" y="24"/>
                  <a:pt x="170" y="27"/>
                  <a:pt x="171" y="25"/>
                </a:cubicBezTo>
                <a:cubicBezTo>
                  <a:pt x="174" y="26"/>
                  <a:pt x="176" y="30"/>
                  <a:pt x="178" y="27"/>
                </a:cubicBezTo>
                <a:cubicBezTo>
                  <a:pt x="182" y="29"/>
                  <a:pt x="186" y="33"/>
                  <a:pt x="189" y="34"/>
                </a:cubicBezTo>
                <a:cubicBezTo>
                  <a:pt x="191" y="32"/>
                  <a:pt x="193" y="28"/>
                  <a:pt x="196" y="27"/>
                </a:cubicBezTo>
                <a:cubicBezTo>
                  <a:pt x="201" y="29"/>
                  <a:pt x="205" y="39"/>
                  <a:pt x="208" y="34"/>
                </a:cubicBezTo>
                <a:cubicBezTo>
                  <a:pt x="209" y="37"/>
                  <a:pt x="215" y="22"/>
                  <a:pt x="213" y="24"/>
                </a:cubicBezTo>
                <a:cubicBezTo>
                  <a:pt x="217" y="30"/>
                  <a:pt x="224" y="32"/>
                  <a:pt x="225" y="37"/>
                </a:cubicBezTo>
                <a:cubicBezTo>
                  <a:pt x="227" y="39"/>
                  <a:pt x="227" y="37"/>
                  <a:pt x="228" y="37"/>
                </a:cubicBezTo>
                <a:cubicBezTo>
                  <a:pt x="231" y="34"/>
                  <a:pt x="221" y="22"/>
                  <a:pt x="232" y="28"/>
                </a:cubicBezTo>
                <a:cubicBezTo>
                  <a:pt x="232" y="27"/>
                  <a:pt x="234" y="28"/>
                  <a:pt x="234" y="26"/>
                </a:cubicBezTo>
                <a:cubicBezTo>
                  <a:pt x="236" y="28"/>
                  <a:pt x="236" y="28"/>
                  <a:pt x="236" y="28"/>
                </a:cubicBezTo>
                <a:cubicBezTo>
                  <a:pt x="237" y="27"/>
                  <a:pt x="239" y="26"/>
                  <a:pt x="242" y="27"/>
                </a:cubicBezTo>
                <a:cubicBezTo>
                  <a:pt x="244" y="27"/>
                  <a:pt x="247" y="31"/>
                  <a:pt x="248" y="29"/>
                </a:cubicBezTo>
                <a:cubicBezTo>
                  <a:pt x="248" y="29"/>
                  <a:pt x="248" y="31"/>
                  <a:pt x="250" y="31"/>
                </a:cubicBezTo>
                <a:cubicBezTo>
                  <a:pt x="251" y="31"/>
                  <a:pt x="253" y="33"/>
                  <a:pt x="255" y="32"/>
                </a:cubicBezTo>
                <a:cubicBezTo>
                  <a:pt x="254" y="34"/>
                  <a:pt x="257" y="36"/>
                  <a:pt x="260" y="38"/>
                </a:cubicBezTo>
                <a:cubicBezTo>
                  <a:pt x="262" y="37"/>
                  <a:pt x="263" y="41"/>
                  <a:pt x="265" y="43"/>
                </a:cubicBezTo>
                <a:cubicBezTo>
                  <a:pt x="265" y="45"/>
                  <a:pt x="284" y="37"/>
                  <a:pt x="283" y="38"/>
                </a:cubicBezTo>
                <a:cubicBezTo>
                  <a:pt x="284" y="39"/>
                  <a:pt x="287" y="42"/>
                  <a:pt x="286" y="43"/>
                </a:cubicBezTo>
                <a:cubicBezTo>
                  <a:pt x="287" y="44"/>
                  <a:pt x="285" y="44"/>
                  <a:pt x="284" y="43"/>
                </a:cubicBezTo>
                <a:cubicBezTo>
                  <a:pt x="281" y="46"/>
                  <a:pt x="288" y="36"/>
                  <a:pt x="289" y="38"/>
                </a:cubicBezTo>
                <a:cubicBezTo>
                  <a:pt x="290" y="37"/>
                  <a:pt x="290" y="37"/>
                  <a:pt x="290" y="37"/>
                </a:cubicBezTo>
                <a:cubicBezTo>
                  <a:pt x="293" y="39"/>
                  <a:pt x="293" y="41"/>
                  <a:pt x="296" y="41"/>
                </a:cubicBezTo>
                <a:cubicBezTo>
                  <a:pt x="296" y="39"/>
                  <a:pt x="296" y="39"/>
                  <a:pt x="296" y="39"/>
                </a:cubicBezTo>
                <a:cubicBezTo>
                  <a:pt x="297" y="41"/>
                  <a:pt x="300" y="41"/>
                  <a:pt x="301" y="43"/>
                </a:cubicBezTo>
                <a:cubicBezTo>
                  <a:pt x="306" y="48"/>
                  <a:pt x="306" y="38"/>
                  <a:pt x="311" y="43"/>
                </a:cubicBezTo>
                <a:cubicBezTo>
                  <a:pt x="312" y="42"/>
                  <a:pt x="316" y="44"/>
                  <a:pt x="314" y="41"/>
                </a:cubicBezTo>
                <a:cubicBezTo>
                  <a:pt x="314" y="40"/>
                  <a:pt x="314" y="40"/>
                  <a:pt x="314" y="40"/>
                </a:cubicBezTo>
                <a:cubicBezTo>
                  <a:pt x="317" y="44"/>
                  <a:pt x="319" y="41"/>
                  <a:pt x="322" y="43"/>
                </a:cubicBezTo>
                <a:cubicBezTo>
                  <a:pt x="322" y="43"/>
                  <a:pt x="320" y="42"/>
                  <a:pt x="321" y="41"/>
                </a:cubicBezTo>
                <a:cubicBezTo>
                  <a:pt x="323" y="38"/>
                  <a:pt x="326" y="45"/>
                  <a:pt x="327" y="42"/>
                </a:cubicBezTo>
                <a:cubicBezTo>
                  <a:pt x="330" y="45"/>
                  <a:pt x="331" y="42"/>
                  <a:pt x="334" y="45"/>
                </a:cubicBezTo>
                <a:cubicBezTo>
                  <a:pt x="335" y="44"/>
                  <a:pt x="335" y="44"/>
                  <a:pt x="335" y="44"/>
                </a:cubicBezTo>
                <a:cubicBezTo>
                  <a:pt x="332" y="42"/>
                  <a:pt x="335" y="40"/>
                  <a:pt x="332" y="39"/>
                </a:cubicBezTo>
                <a:cubicBezTo>
                  <a:pt x="332" y="38"/>
                  <a:pt x="331" y="37"/>
                  <a:pt x="332" y="37"/>
                </a:cubicBezTo>
                <a:cubicBezTo>
                  <a:pt x="336" y="38"/>
                  <a:pt x="335" y="43"/>
                  <a:pt x="339" y="45"/>
                </a:cubicBezTo>
                <a:cubicBezTo>
                  <a:pt x="339" y="42"/>
                  <a:pt x="339" y="42"/>
                  <a:pt x="339" y="42"/>
                </a:cubicBezTo>
                <a:cubicBezTo>
                  <a:pt x="341" y="44"/>
                  <a:pt x="344" y="44"/>
                  <a:pt x="346" y="46"/>
                </a:cubicBezTo>
                <a:cubicBezTo>
                  <a:pt x="347" y="42"/>
                  <a:pt x="352" y="48"/>
                  <a:pt x="355" y="46"/>
                </a:cubicBezTo>
                <a:cubicBezTo>
                  <a:pt x="357" y="45"/>
                  <a:pt x="360" y="48"/>
                  <a:pt x="363" y="47"/>
                </a:cubicBezTo>
                <a:cubicBezTo>
                  <a:pt x="362" y="44"/>
                  <a:pt x="362" y="44"/>
                  <a:pt x="362" y="44"/>
                </a:cubicBezTo>
                <a:cubicBezTo>
                  <a:pt x="366" y="46"/>
                  <a:pt x="367" y="43"/>
                  <a:pt x="370" y="45"/>
                </a:cubicBezTo>
                <a:cubicBezTo>
                  <a:pt x="372" y="45"/>
                  <a:pt x="375" y="43"/>
                  <a:pt x="377" y="45"/>
                </a:cubicBezTo>
                <a:cubicBezTo>
                  <a:pt x="378" y="42"/>
                  <a:pt x="384" y="47"/>
                  <a:pt x="384" y="43"/>
                </a:cubicBezTo>
                <a:cubicBezTo>
                  <a:pt x="384" y="43"/>
                  <a:pt x="384" y="45"/>
                  <a:pt x="386" y="46"/>
                </a:cubicBezTo>
                <a:cubicBezTo>
                  <a:pt x="387" y="46"/>
                  <a:pt x="386" y="45"/>
                  <a:pt x="386" y="44"/>
                </a:cubicBezTo>
                <a:cubicBezTo>
                  <a:pt x="385" y="44"/>
                  <a:pt x="385" y="44"/>
                  <a:pt x="385" y="44"/>
                </a:cubicBezTo>
                <a:cubicBezTo>
                  <a:pt x="388" y="44"/>
                  <a:pt x="387" y="46"/>
                  <a:pt x="387" y="47"/>
                </a:cubicBezTo>
                <a:cubicBezTo>
                  <a:pt x="388" y="50"/>
                  <a:pt x="382" y="48"/>
                  <a:pt x="386" y="51"/>
                </a:cubicBezTo>
                <a:cubicBezTo>
                  <a:pt x="384" y="44"/>
                  <a:pt x="399" y="56"/>
                  <a:pt x="391" y="46"/>
                </a:cubicBezTo>
                <a:cubicBezTo>
                  <a:pt x="391" y="44"/>
                  <a:pt x="394" y="46"/>
                  <a:pt x="395" y="45"/>
                </a:cubicBezTo>
                <a:cubicBezTo>
                  <a:pt x="395" y="47"/>
                  <a:pt x="393" y="49"/>
                  <a:pt x="396" y="51"/>
                </a:cubicBezTo>
                <a:cubicBezTo>
                  <a:pt x="395" y="54"/>
                  <a:pt x="389" y="52"/>
                  <a:pt x="386" y="53"/>
                </a:cubicBezTo>
                <a:cubicBezTo>
                  <a:pt x="383" y="51"/>
                  <a:pt x="382" y="48"/>
                  <a:pt x="379" y="48"/>
                </a:cubicBezTo>
                <a:cubicBezTo>
                  <a:pt x="376" y="46"/>
                  <a:pt x="374" y="49"/>
                  <a:pt x="372" y="50"/>
                </a:cubicBezTo>
                <a:cubicBezTo>
                  <a:pt x="371" y="52"/>
                  <a:pt x="371" y="52"/>
                  <a:pt x="371" y="52"/>
                </a:cubicBezTo>
                <a:cubicBezTo>
                  <a:pt x="374" y="53"/>
                  <a:pt x="374" y="53"/>
                  <a:pt x="374" y="53"/>
                </a:cubicBezTo>
                <a:cubicBezTo>
                  <a:pt x="373" y="57"/>
                  <a:pt x="367" y="55"/>
                  <a:pt x="364" y="56"/>
                </a:cubicBezTo>
                <a:cubicBezTo>
                  <a:pt x="359" y="58"/>
                  <a:pt x="351" y="59"/>
                  <a:pt x="348" y="60"/>
                </a:cubicBezTo>
                <a:cubicBezTo>
                  <a:pt x="345" y="61"/>
                  <a:pt x="345" y="61"/>
                  <a:pt x="345" y="61"/>
                </a:cubicBezTo>
                <a:cubicBezTo>
                  <a:pt x="347" y="65"/>
                  <a:pt x="351" y="63"/>
                  <a:pt x="354" y="63"/>
                </a:cubicBezTo>
                <a:cubicBezTo>
                  <a:pt x="354" y="64"/>
                  <a:pt x="354" y="65"/>
                  <a:pt x="355" y="66"/>
                </a:cubicBezTo>
                <a:cubicBezTo>
                  <a:pt x="358" y="66"/>
                  <a:pt x="361" y="67"/>
                  <a:pt x="365" y="67"/>
                </a:cubicBezTo>
                <a:cubicBezTo>
                  <a:pt x="364" y="64"/>
                  <a:pt x="368" y="67"/>
                  <a:pt x="369" y="66"/>
                </a:cubicBezTo>
                <a:cubicBezTo>
                  <a:pt x="376" y="68"/>
                  <a:pt x="380" y="62"/>
                  <a:pt x="386" y="63"/>
                </a:cubicBezTo>
                <a:cubicBezTo>
                  <a:pt x="389" y="65"/>
                  <a:pt x="387" y="62"/>
                  <a:pt x="389" y="62"/>
                </a:cubicBezTo>
                <a:cubicBezTo>
                  <a:pt x="393" y="64"/>
                  <a:pt x="393" y="58"/>
                  <a:pt x="397" y="62"/>
                </a:cubicBezTo>
                <a:cubicBezTo>
                  <a:pt x="399" y="60"/>
                  <a:pt x="401" y="59"/>
                  <a:pt x="403" y="60"/>
                </a:cubicBezTo>
                <a:cubicBezTo>
                  <a:pt x="407" y="59"/>
                  <a:pt x="407" y="59"/>
                  <a:pt x="407" y="59"/>
                </a:cubicBezTo>
                <a:cubicBezTo>
                  <a:pt x="408" y="63"/>
                  <a:pt x="410" y="61"/>
                  <a:pt x="413" y="63"/>
                </a:cubicBezTo>
                <a:cubicBezTo>
                  <a:pt x="413" y="62"/>
                  <a:pt x="413" y="62"/>
                  <a:pt x="413" y="62"/>
                </a:cubicBezTo>
                <a:cubicBezTo>
                  <a:pt x="414" y="61"/>
                  <a:pt x="411" y="62"/>
                  <a:pt x="412" y="60"/>
                </a:cubicBezTo>
                <a:cubicBezTo>
                  <a:pt x="412" y="59"/>
                  <a:pt x="415" y="61"/>
                  <a:pt x="415" y="59"/>
                </a:cubicBezTo>
                <a:cubicBezTo>
                  <a:pt x="416" y="60"/>
                  <a:pt x="417" y="62"/>
                  <a:pt x="418" y="62"/>
                </a:cubicBezTo>
                <a:cubicBezTo>
                  <a:pt x="418" y="59"/>
                  <a:pt x="418" y="59"/>
                  <a:pt x="418" y="59"/>
                </a:cubicBezTo>
                <a:cubicBezTo>
                  <a:pt x="424" y="62"/>
                  <a:pt x="424" y="55"/>
                  <a:pt x="431" y="59"/>
                </a:cubicBezTo>
                <a:cubicBezTo>
                  <a:pt x="432" y="58"/>
                  <a:pt x="437" y="61"/>
                  <a:pt x="437" y="57"/>
                </a:cubicBezTo>
                <a:cubicBezTo>
                  <a:pt x="450" y="59"/>
                  <a:pt x="459" y="61"/>
                  <a:pt x="471" y="62"/>
                </a:cubicBezTo>
                <a:cubicBezTo>
                  <a:pt x="471" y="61"/>
                  <a:pt x="474" y="62"/>
                  <a:pt x="475" y="62"/>
                </a:cubicBezTo>
                <a:cubicBezTo>
                  <a:pt x="478" y="60"/>
                  <a:pt x="482" y="63"/>
                  <a:pt x="485" y="62"/>
                </a:cubicBezTo>
                <a:cubicBezTo>
                  <a:pt x="497" y="65"/>
                  <a:pt x="506" y="61"/>
                  <a:pt x="517" y="62"/>
                </a:cubicBezTo>
                <a:cubicBezTo>
                  <a:pt x="517" y="60"/>
                  <a:pt x="518" y="61"/>
                  <a:pt x="520" y="61"/>
                </a:cubicBezTo>
                <a:cubicBezTo>
                  <a:pt x="527" y="60"/>
                  <a:pt x="527" y="60"/>
                  <a:pt x="527" y="60"/>
                </a:cubicBezTo>
                <a:cubicBezTo>
                  <a:pt x="525" y="62"/>
                  <a:pt x="520" y="61"/>
                  <a:pt x="518" y="64"/>
                </a:cubicBezTo>
                <a:cubicBezTo>
                  <a:pt x="519" y="64"/>
                  <a:pt x="519" y="67"/>
                  <a:pt x="521" y="66"/>
                </a:cubicBezTo>
                <a:cubicBezTo>
                  <a:pt x="523" y="67"/>
                  <a:pt x="520" y="62"/>
                  <a:pt x="524" y="63"/>
                </a:cubicBezTo>
                <a:cubicBezTo>
                  <a:pt x="526" y="66"/>
                  <a:pt x="527" y="64"/>
                  <a:pt x="529" y="65"/>
                </a:cubicBezTo>
                <a:cubicBezTo>
                  <a:pt x="528" y="60"/>
                  <a:pt x="535" y="66"/>
                  <a:pt x="534" y="61"/>
                </a:cubicBezTo>
                <a:cubicBezTo>
                  <a:pt x="536" y="60"/>
                  <a:pt x="539" y="61"/>
                  <a:pt x="542" y="62"/>
                </a:cubicBezTo>
                <a:cubicBezTo>
                  <a:pt x="541" y="59"/>
                  <a:pt x="545" y="61"/>
                  <a:pt x="546" y="59"/>
                </a:cubicBezTo>
                <a:cubicBezTo>
                  <a:pt x="548" y="59"/>
                  <a:pt x="550" y="59"/>
                  <a:pt x="552" y="58"/>
                </a:cubicBezTo>
                <a:cubicBezTo>
                  <a:pt x="555" y="61"/>
                  <a:pt x="555" y="56"/>
                  <a:pt x="558" y="58"/>
                </a:cubicBezTo>
                <a:cubicBezTo>
                  <a:pt x="559" y="56"/>
                  <a:pt x="559" y="56"/>
                  <a:pt x="559" y="56"/>
                </a:cubicBezTo>
                <a:cubicBezTo>
                  <a:pt x="560" y="57"/>
                  <a:pt x="561" y="59"/>
                  <a:pt x="561" y="60"/>
                </a:cubicBezTo>
                <a:cubicBezTo>
                  <a:pt x="561" y="59"/>
                  <a:pt x="565" y="62"/>
                  <a:pt x="563" y="59"/>
                </a:cubicBezTo>
                <a:cubicBezTo>
                  <a:pt x="564" y="59"/>
                  <a:pt x="565" y="59"/>
                  <a:pt x="566" y="59"/>
                </a:cubicBezTo>
                <a:cubicBezTo>
                  <a:pt x="567" y="64"/>
                  <a:pt x="559" y="61"/>
                  <a:pt x="557" y="63"/>
                </a:cubicBezTo>
                <a:cubicBezTo>
                  <a:pt x="558" y="63"/>
                  <a:pt x="559" y="64"/>
                  <a:pt x="559" y="64"/>
                </a:cubicBezTo>
                <a:cubicBezTo>
                  <a:pt x="560" y="65"/>
                  <a:pt x="560" y="65"/>
                  <a:pt x="560" y="65"/>
                </a:cubicBezTo>
                <a:cubicBezTo>
                  <a:pt x="556" y="65"/>
                  <a:pt x="552" y="66"/>
                  <a:pt x="549" y="66"/>
                </a:cubicBezTo>
                <a:cubicBezTo>
                  <a:pt x="545" y="67"/>
                  <a:pt x="540" y="65"/>
                  <a:pt x="537" y="68"/>
                </a:cubicBezTo>
                <a:cubicBezTo>
                  <a:pt x="532" y="68"/>
                  <a:pt x="529" y="70"/>
                  <a:pt x="524" y="70"/>
                </a:cubicBezTo>
                <a:cubicBezTo>
                  <a:pt x="524" y="72"/>
                  <a:pt x="524" y="72"/>
                  <a:pt x="524" y="72"/>
                </a:cubicBezTo>
                <a:cubicBezTo>
                  <a:pt x="514" y="69"/>
                  <a:pt x="509" y="77"/>
                  <a:pt x="500" y="76"/>
                </a:cubicBezTo>
                <a:cubicBezTo>
                  <a:pt x="500" y="77"/>
                  <a:pt x="501" y="78"/>
                  <a:pt x="501" y="79"/>
                </a:cubicBezTo>
                <a:cubicBezTo>
                  <a:pt x="502" y="79"/>
                  <a:pt x="502" y="80"/>
                  <a:pt x="503" y="79"/>
                </a:cubicBezTo>
                <a:cubicBezTo>
                  <a:pt x="502" y="77"/>
                  <a:pt x="502" y="77"/>
                  <a:pt x="502" y="77"/>
                </a:cubicBezTo>
                <a:cubicBezTo>
                  <a:pt x="504" y="79"/>
                  <a:pt x="504" y="78"/>
                  <a:pt x="505" y="77"/>
                </a:cubicBezTo>
                <a:cubicBezTo>
                  <a:pt x="507" y="78"/>
                  <a:pt x="509" y="81"/>
                  <a:pt x="510" y="79"/>
                </a:cubicBezTo>
                <a:cubicBezTo>
                  <a:pt x="512" y="80"/>
                  <a:pt x="513" y="79"/>
                  <a:pt x="514" y="80"/>
                </a:cubicBezTo>
                <a:cubicBezTo>
                  <a:pt x="514" y="79"/>
                  <a:pt x="514" y="79"/>
                  <a:pt x="514" y="78"/>
                </a:cubicBezTo>
                <a:cubicBezTo>
                  <a:pt x="515" y="78"/>
                  <a:pt x="516" y="77"/>
                  <a:pt x="517" y="78"/>
                </a:cubicBezTo>
                <a:cubicBezTo>
                  <a:pt x="517" y="78"/>
                  <a:pt x="517" y="79"/>
                  <a:pt x="517" y="79"/>
                </a:cubicBezTo>
                <a:cubicBezTo>
                  <a:pt x="524" y="82"/>
                  <a:pt x="527" y="77"/>
                  <a:pt x="534" y="79"/>
                </a:cubicBezTo>
                <a:cubicBezTo>
                  <a:pt x="533" y="78"/>
                  <a:pt x="537" y="78"/>
                  <a:pt x="537" y="77"/>
                </a:cubicBezTo>
                <a:cubicBezTo>
                  <a:pt x="540" y="78"/>
                  <a:pt x="541" y="78"/>
                  <a:pt x="543" y="78"/>
                </a:cubicBezTo>
                <a:cubicBezTo>
                  <a:pt x="544" y="74"/>
                  <a:pt x="549" y="77"/>
                  <a:pt x="552" y="76"/>
                </a:cubicBezTo>
                <a:cubicBezTo>
                  <a:pt x="551" y="73"/>
                  <a:pt x="554" y="74"/>
                  <a:pt x="555" y="73"/>
                </a:cubicBezTo>
                <a:cubicBezTo>
                  <a:pt x="556" y="74"/>
                  <a:pt x="557" y="73"/>
                  <a:pt x="558" y="73"/>
                </a:cubicBezTo>
                <a:cubicBezTo>
                  <a:pt x="559" y="73"/>
                  <a:pt x="558" y="73"/>
                  <a:pt x="558" y="72"/>
                </a:cubicBezTo>
                <a:cubicBezTo>
                  <a:pt x="561" y="71"/>
                  <a:pt x="563" y="75"/>
                  <a:pt x="566" y="74"/>
                </a:cubicBezTo>
                <a:cubicBezTo>
                  <a:pt x="567" y="76"/>
                  <a:pt x="568" y="74"/>
                  <a:pt x="569" y="76"/>
                </a:cubicBezTo>
                <a:cubicBezTo>
                  <a:pt x="570" y="73"/>
                  <a:pt x="572" y="72"/>
                  <a:pt x="574" y="72"/>
                </a:cubicBezTo>
                <a:cubicBezTo>
                  <a:pt x="577" y="74"/>
                  <a:pt x="581" y="73"/>
                  <a:pt x="583" y="74"/>
                </a:cubicBezTo>
                <a:cubicBezTo>
                  <a:pt x="585" y="73"/>
                  <a:pt x="579" y="70"/>
                  <a:pt x="583" y="70"/>
                </a:cubicBezTo>
                <a:cubicBezTo>
                  <a:pt x="585" y="73"/>
                  <a:pt x="585" y="69"/>
                  <a:pt x="588" y="72"/>
                </a:cubicBezTo>
                <a:cubicBezTo>
                  <a:pt x="588" y="71"/>
                  <a:pt x="587" y="69"/>
                  <a:pt x="588" y="69"/>
                </a:cubicBezTo>
                <a:cubicBezTo>
                  <a:pt x="590" y="70"/>
                  <a:pt x="592" y="73"/>
                  <a:pt x="595" y="72"/>
                </a:cubicBezTo>
                <a:cubicBezTo>
                  <a:pt x="596" y="75"/>
                  <a:pt x="597" y="73"/>
                  <a:pt x="599" y="73"/>
                </a:cubicBezTo>
                <a:cubicBezTo>
                  <a:pt x="600" y="73"/>
                  <a:pt x="599" y="72"/>
                  <a:pt x="598" y="71"/>
                </a:cubicBezTo>
                <a:cubicBezTo>
                  <a:pt x="598" y="71"/>
                  <a:pt x="598" y="71"/>
                  <a:pt x="598" y="71"/>
                </a:cubicBezTo>
                <a:cubicBezTo>
                  <a:pt x="597" y="69"/>
                  <a:pt x="600" y="70"/>
                  <a:pt x="600" y="71"/>
                </a:cubicBezTo>
                <a:cubicBezTo>
                  <a:pt x="602" y="72"/>
                  <a:pt x="605" y="74"/>
                  <a:pt x="606" y="73"/>
                </a:cubicBezTo>
                <a:cubicBezTo>
                  <a:pt x="605" y="71"/>
                  <a:pt x="603" y="69"/>
                  <a:pt x="603" y="67"/>
                </a:cubicBezTo>
                <a:cubicBezTo>
                  <a:pt x="602" y="67"/>
                  <a:pt x="602" y="67"/>
                  <a:pt x="602" y="67"/>
                </a:cubicBezTo>
                <a:cubicBezTo>
                  <a:pt x="603" y="67"/>
                  <a:pt x="603" y="66"/>
                  <a:pt x="604" y="66"/>
                </a:cubicBezTo>
                <a:cubicBezTo>
                  <a:pt x="605" y="68"/>
                  <a:pt x="604" y="68"/>
                  <a:pt x="606" y="69"/>
                </a:cubicBezTo>
                <a:cubicBezTo>
                  <a:pt x="608" y="68"/>
                  <a:pt x="608" y="68"/>
                  <a:pt x="608" y="68"/>
                </a:cubicBezTo>
                <a:cubicBezTo>
                  <a:pt x="608" y="68"/>
                  <a:pt x="607" y="67"/>
                  <a:pt x="608" y="67"/>
                </a:cubicBezTo>
                <a:cubicBezTo>
                  <a:pt x="611" y="67"/>
                  <a:pt x="616" y="73"/>
                  <a:pt x="618" y="69"/>
                </a:cubicBezTo>
                <a:cubicBezTo>
                  <a:pt x="623" y="69"/>
                  <a:pt x="628" y="72"/>
                  <a:pt x="631" y="70"/>
                </a:cubicBezTo>
                <a:cubicBezTo>
                  <a:pt x="633" y="72"/>
                  <a:pt x="633" y="72"/>
                  <a:pt x="633" y="72"/>
                </a:cubicBezTo>
                <a:cubicBezTo>
                  <a:pt x="636" y="70"/>
                  <a:pt x="639" y="70"/>
                  <a:pt x="643" y="70"/>
                </a:cubicBezTo>
                <a:cubicBezTo>
                  <a:pt x="643" y="71"/>
                  <a:pt x="642" y="71"/>
                  <a:pt x="643" y="72"/>
                </a:cubicBezTo>
                <a:cubicBezTo>
                  <a:pt x="646" y="74"/>
                  <a:pt x="644" y="69"/>
                  <a:pt x="647" y="70"/>
                </a:cubicBezTo>
                <a:cubicBezTo>
                  <a:pt x="647" y="72"/>
                  <a:pt x="647" y="72"/>
                  <a:pt x="647" y="72"/>
                </a:cubicBezTo>
                <a:cubicBezTo>
                  <a:pt x="651" y="76"/>
                  <a:pt x="653" y="69"/>
                  <a:pt x="657" y="74"/>
                </a:cubicBezTo>
                <a:cubicBezTo>
                  <a:pt x="661" y="75"/>
                  <a:pt x="665" y="74"/>
                  <a:pt x="668" y="73"/>
                </a:cubicBezTo>
                <a:cubicBezTo>
                  <a:pt x="672" y="76"/>
                  <a:pt x="672" y="72"/>
                  <a:pt x="674" y="72"/>
                </a:cubicBezTo>
                <a:cubicBezTo>
                  <a:pt x="673" y="69"/>
                  <a:pt x="676" y="73"/>
                  <a:pt x="676" y="70"/>
                </a:cubicBezTo>
                <a:cubicBezTo>
                  <a:pt x="675" y="68"/>
                  <a:pt x="673" y="70"/>
                  <a:pt x="672" y="67"/>
                </a:cubicBezTo>
                <a:cubicBezTo>
                  <a:pt x="675" y="67"/>
                  <a:pt x="676" y="69"/>
                  <a:pt x="679" y="70"/>
                </a:cubicBezTo>
                <a:cubicBezTo>
                  <a:pt x="682" y="70"/>
                  <a:pt x="689" y="74"/>
                  <a:pt x="690" y="71"/>
                </a:cubicBezTo>
                <a:cubicBezTo>
                  <a:pt x="691" y="72"/>
                  <a:pt x="692" y="72"/>
                  <a:pt x="693" y="73"/>
                </a:cubicBezTo>
                <a:cubicBezTo>
                  <a:pt x="695" y="73"/>
                  <a:pt x="692" y="66"/>
                  <a:pt x="696" y="71"/>
                </a:cubicBezTo>
                <a:cubicBezTo>
                  <a:pt x="700" y="74"/>
                  <a:pt x="698" y="66"/>
                  <a:pt x="703" y="70"/>
                </a:cubicBezTo>
                <a:cubicBezTo>
                  <a:pt x="705" y="68"/>
                  <a:pt x="705" y="68"/>
                  <a:pt x="705" y="68"/>
                </a:cubicBezTo>
                <a:cubicBezTo>
                  <a:pt x="705" y="69"/>
                  <a:pt x="706" y="70"/>
                  <a:pt x="707" y="70"/>
                </a:cubicBezTo>
                <a:cubicBezTo>
                  <a:pt x="709" y="70"/>
                  <a:pt x="705" y="66"/>
                  <a:pt x="708" y="67"/>
                </a:cubicBezTo>
                <a:cubicBezTo>
                  <a:pt x="709" y="69"/>
                  <a:pt x="710" y="68"/>
                  <a:pt x="711" y="68"/>
                </a:cubicBezTo>
                <a:cubicBezTo>
                  <a:pt x="710" y="67"/>
                  <a:pt x="710" y="67"/>
                  <a:pt x="710" y="67"/>
                </a:cubicBezTo>
                <a:cubicBezTo>
                  <a:pt x="716" y="69"/>
                  <a:pt x="716" y="69"/>
                  <a:pt x="716" y="69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4" y="72"/>
                  <a:pt x="711" y="69"/>
                  <a:pt x="711" y="72"/>
                </a:cubicBezTo>
                <a:cubicBezTo>
                  <a:pt x="710" y="71"/>
                  <a:pt x="709" y="71"/>
                  <a:pt x="708" y="71"/>
                </a:cubicBezTo>
                <a:cubicBezTo>
                  <a:pt x="709" y="75"/>
                  <a:pt x="709" y="75"/>
                  <a:pt x="709" y="75"/>
                </a:cubicBezTo>
                <a:cubicBezTo>
                  <a:pt x="711" y="76"/>
                  <a:pt x="712" y="75"/>
                  <a:pt x="713" y="75"/>
                </a:cubicBezTo>
                <a:cubicBezTo>
                  <a:pt x="714" y="77"/>
                  <a:pt x="714" y="77"/>
                  <a:pt x="714" y="77"/>
                </a:cubicBezTo>
                <a:cubicBezTo>
                  <a:pt x="712" y="76"/>
                  <a:pt x="711" y="79"/>
                  <a:pt x="709" y="78"/>
                </a:cubicBezTo>
                <a:cubicBezTo>
                  <a:pt x="708" y="77"/>
                  <a:pt x="708" y="76"/>
                  <a:pt x="707" y="76"/>
                </a:cubicBezTo>
                <a:cubicBezTo>
                  <a:pt x="703" y="76"/>
                  <a:pt x="696" y="76"/>
                  <a:pt x="691" y="78"/>
                </a:cubicBezTo>
                <a:cubicBezTo>
                  <a:pt x="689" y="76"/>
                  <a:pt x="688" y="78"/>
                  <a:pt x="687" y="78"/>
                </a:cubicBezTo>
                <a:cubicBezTo>
                  <a:pt x="685" y="76"/>
                  <a:pt x="684" y="79"/>
                  <a:pt x="681" y="77"/>
                </a:cubicBezTo>
                <a:cubicBezTo>
                  <a:pt x="681" y="77"/>
                  <a:pt x="681" y="77"/>
                  <a:pt x="681" y="77"/>
                </a:cubicBezTo>
                <a:cubicBezTo>
                  <a:pt x="678" y="76"/>
                  <a:pt x="676" y="78"/>
                  <a:pt x="673" y="77"/>
                </a:cubicBezTo>
                <a:cubicBezTo>
                  <a:pt x="672" y="78"/>
                  <a:pt x="671" y="79"/>
                  <a:pt x="668" y="78"/>
                </a:cubicBezTo>
                <a:cubicBezTo>
                  <a:pt x="663" y="76"/>
                  <a:pt x="662" y="82"/>
                  <a:pt x="657" y="79"/>
                </a:cubicBezTo>
                <a:cubicBezTo>
                  <a:pt x="650" y="80"/>
                  <a:pt x="641" y="79"/>
                  <a:pt x="636" y="82"/>
                </a:cubicBezTo>
                <a:cubicBezTo>
                  <a:pt x="632" y="79"/>
                  <a:pt x="630" y="85"/>
                  <a:pt x="626" y="80"/>
                </a:cubicBezTo>
                <a:cubicBezTo>
                  <a:pt x="624" y="80"/>
                  <a:pt x="622" y="79"/>
                  <a:pt x="621" y="81"/>
                </a:cubicBezTo>
                <a:cubicBezTo>
                  <a:pt x="621" y="83"/>
                  <a:pt x="621" y="83"/>
                  <a:pt x="621" y="83"/>
                </a:cubicBezTo>
                <a:cubicBezTo>
                  <a:pt x="618" y="79"/>
                  <a:pt x="616" y="81"/>
                  <a:pt x="613" y="80"/>
                </a:cubicBezTo>
                <a:cubicBezTo>
                  <a:pt x="612" y="80"/>
                  <a:pt x="612" y="81"/>
                  <a:pt x="610" y="82"/>
                </a:cubicBezTo>
                <a:cubicBezTo>
                  <a:pt x="611" y="83"/>
                  <a:pt x="613" y="83"/>
                  <a:pt x="613" y="84"/>
                </a:cubicBezTo>
                <a:cubicBezTo>
                  <a:pt x="611" y="85"/>
                  <a:pt x="607" y="80"/>
                  <a:pt x="605" y="81"/>
                </a:cubicBezTo>
                <a:cubicBezTo>
                  <a:pt x="601" y="76"/>
                  <a:pt x="598" y="80"/>
                  <a:pt x="595" y="77"/>
                </a:cubicBezTo>
                <a:cubicBezTo>
                  <a:pt x="595" y="81"/>
                  <a:pt x="588" y="75"/>
                  <a:pt x="591" y="80"/>
                </a:cubicBezTo>
                <a:cubicBezTo>
                  <a:pt x="588" y="79"/>
                  <a:pt x="587" y="83"/>
                  <a:pt x="583" y="79"/>
                </a:cubicBezTo>
                <a:cubicBezTo>
                  <a:pt x="582" y="79"/>
                  <a:pt x="580" y="79"/>
                  <a:pt x="580" y="80"/>
                </a:cubicBezTo>
                <a:cubicBezTo>
                  <a:pt x="583" y="82"/>
                  <a:pt x="583" y="82"/>
                  <a:pt x="583" y="82"/>
                </a:cubicBezTo>
                <a:cubicBezTo>
                  <a:pt x="582" y="83"/>
                  <a:pt x="582" y="83"/>
                  <a:pt x="582" y="83"/>
                </a:cubicBezTo>
                <a:cubicBezTo>
                  <a:pt x="586" y="86"/>
                  <a:pt x="586" y="86"/>
                  <a:pt x="586" y="86"/>
                </a:cubicBezTo>
                <a:cubicBezTo>
                  <a:pt x="584" y="86"/>
                  <a:pt x="583" y="88"/>
                  <a:pt x="581" y="86"/>
                </a:cubicBezTo>
                <a:cubicBezTo>
                  <a:pt x="581" y="83"/>
                  <a:pt x="581" y="83"/>
                  <a:pt x="581" y="83"/>
                </a:cubicBezTo>
                <a:cubicBezTo>
                  <a:pt x="578" y="80"/>
                  <a:pt x="575" y="83"/>
                  <a:pt x="572" y="80"/>
                </a:cubicBezTo>
                <a:cubicBezTo>
                  <a:pt x="573" y="83"/>
                  <a:pt x="569" y="81"/>
                  <a:pt x="567" y="80"/>
                </a:cubicBezTo>
                <a:cubicBezTo>
                  <a:pt x="563" y="78"/>
                  <a:pt x="560" y="80"/>
                  <a:pt x="558" y="81"/>
                </a:cubicBezTo>
                <a:cubicBezTo>
                  <a:pt x="559" y="83"/>
                  <a:pt x="559" y="83"/>
                  <a:pt x="559" y="83"/>
                </a:cubicBezTo>
                <a:cubicBezTo>
                  <a:pt x="559" y="83"/>
                  <a:pt x="559" y="83"/>
                  <a:pt x="558" y="84"/>
                </a:cubicBezTo>
                <a:cubicBezTo>
                  <a:pt x="560" y="86"/>
                  <a:pt x="560" y="83"/>
                  <a:pt x="562" y="85"/>
                </a:cubicBezTo>
                <a:cubicBezTo>
                  <a:pt x="562" y="89"/>
                  <a:pt x="558" y="82"/>
                  <a:pt x="558" y="86"/>
                </a:cubicBezTo>
                <a:cubicBezTo>
                  <a:pt x="557" y="86"/>
                  <a:pt x="555" y="86"/>
                  <a:pt x="555" y="84"/>
                </a:cubicBezTo>
                <a:cubicBezTo>
                  <a:pt x="553" y="85"/>
                  <a:pt x="549" y="84"/>
                  <a:pt x="549" y="86"/>
                </a:cubicBezTo>
                <a:cubicBezTo>
                  <a:pt x="547" y="84"/>
                  <a:pt x="546" y="89"/>
                  <a:pt x="543" y="87"/>
                </a:cubicBezTo>
                <a:cubicBezTo>
                  <a:pt x="539" y="90"/>
                  <a:pt x="530" y="86"/>
                  <a:pt x="529" y="94"/>
                </a:cubicBezTo>
                <a:cubicBezTo>
                  <a:pt x="531" y="94"/>
                  <a:pt x="535" y="97"/>
                  <a:pt x="535" y="93"/>
                </a:cubicBezTo>
                <a:cubicBezTo>
                  <a:pt x="536" y="92"/>
                  <a:pt x="538" y="95"/>
                  <a:pt x="539" y="94"/>
                </a:cubicBezTo>
                <a:cubicBezTo>
                  <a:pt x="539" y="94"/>
                  <a:pt x="540" y="95"/>
                  <a:pt x="541" y="95"/>
                </a:cubicBezTo>
                <a:cubicBezTo>
                  <a:pt x="540" y="97"/>
                  <a:pt x="540" y="97"/>
                  <a:pt x="540" y="97"/>
                </a:cubicBezTo>
                <a:cubicBezTo>
                  <a:pt x="545" y="103"/>
                  <a:pt x="548" y="96"/>
                  <a:pt x="554" y="101"/>
                </a:cubicBezTo>
                <a:cubicBezTo>
                  <a:pt x="557" y="101"/>
                  <a:pt x="557" y="101"/>
                  <a:pt x="557" y="101"/>
                </a:cubicBezTo>
                <a:cubicBezTo>
                  <a:pt x="556" y="102"/>
                  <a:pt x="558" y="107"/>
                  <a:pt x="554" y="105"/>
                </a:cubicBezTo>
                <a:cubicBezTo>
                  <a:pt x="551" y="102"/>
                  <a:pt x="549" y="106"/>
                  <a:pt x="546" y="104"/>
                </a:cubicBezTo>
                <a:cubicBezTo>
                  <a:pt x="542" y="105"/>
                  <a:pt x="539" y="107"/>
                  <a:pt x="535" y="107"/>
                </a:cubicBezTo>
                <a:cubicBezTo>
                  <a:pt x="537" y="112"/>
                  <a:pt x="543" y="109"/>
                  <a:pt x="546" y="109"/>
                </a:cubicBezTo>
                <a:cubicBezTo>
                  <a:pt x="550" y="108"/>
                  <a:pt x="555" y="111"/>
                  <a:pt x="556" y="107"/>
                </a:cubicBezTo>
                <a:cubicBezTo>
                  <a:pt x="558" y="107"/>
                  <a:pt x="562" y="110"/>
                  <a:pt x="562" y="106"/>
                </a:cubicBezTo>
                <a:cubicBezTo>
                  <a:pt x="562" y="105"/>
                  <a:pt x="562" y="105"/>
                  <a:pt x="562" y="105"/>
                </a:cubicBezTo>
                <a:cubicBezTo>
                  <a:pt x="563" y="105"/>
                  <a:pt x="563" y="105"/>
                  <a:pt x="563" y="105"/>
                </a:cubicBezTo>
                <a:cubicBezTo>
                  <a:pt x="564" y="107"/>
                  <a:pt x="564" y="107"/>
                  <a:pt x="564" y="107"/>
                </a:cubicBezTo>
                <a:cubicBezTo>
                  <a:pt x="567" y="107"/>
                  <a:pt x="567" y="107"/>
                  <a:pt x="567" y="107"/>
                </a:cubicBezTo>
                <a:cubicBezTo>
                  <a:pt x="566" y="106"/>
                  <a:pt x="566" y="106"/>
                  <a:pt x="566" y="106"/>
                </a:cubicBezTo>
                <a:cubicBezTo>
                  <a:pt x="568" y="107"/>
                  <a:pt x="568" y="107"/>
                  <a:pt x="568" y="107"/>
                </a:cubicBezTo>
                <a:cubicBezTo>
                  <a:pt x="569" y="106"/>
                  <a:pt x="565" y="104"/>
                  <a:pt x="568" y="104"/>
                </a:cubicBezTo>
                <a:cubicBezTo>
                  <a:pt x="573" y="103"/>
                  <a:pt x="578" y="111"/>
                  <a:pt x="581" y="107"/>
                </a:cubicBezTo>
                <a:cubicBezTo>
                  <a:pt x="583" y="108"/>
                  <a:pt x="585" y="108"/>
                  <a:pt x="585" y="110"/>
                </a:cubicBezTo>
                <a:cubicBezTo>
                  <a:pt x="586" y="113"/>
                  <a:pt x="588" y="112"/>
                  <a:pt x="590" y="113"/>
                </a:cubicBezTo>
                <a:cubicBezTo>
                  <a:pt x="590" y="112"/>
                  <a:pt x="593" y="114"/>
                  <a:pt x="594" y="116"/>
                </a:cubicBezTo>
                <a:cubicBezTo>
                  <a:pt x="594" y="117"/>
                  <a:pt x="594" y="117"/>
                  <a:pt x="594" y="117"/>
                </a:cubicBezTo>
                <a:cubicBezTo>
                  <a:pt x="590" y="116"/>
                  <a:pt x="589" y="120"/>
                  <a:pt x="584" y="117"/>
                </a:cubicBezTo>
                <a:cubicBezTo>
                  <a:pt x="584" y="121"/>
                  <a:pt x="580" y="116"/>
                  <a:pt x="579" y="118"/>
                </a:cubicBezTo>
                <a:cubicBezTo>
                  <a:pt x="577" y="116"/>
                  <a:pt x="573" y="117"/>
                  <a:pt x="571" y="116"/>
                </a:cubicBezTo>
                <a:cubicBezTo>
                  <a:pt x="572" y="120"/>
                  <a:pt x="572" y="120"/>
                  <a:pt x="572" y="120"/>
                </a:cubicBezTo>
                <a:cubicBezTo>
                  <a:pt x="570" y="119"/>
                  <a:pt x="570" y="119"/>
                  <a:pt x="570" y="119"/>
                </a:cubicBezTo>
                <a:cubicBezTo>
                  <a:pt x="570" y="118"/>
                  <a:pt x="570" y="118"/>
                  <a:pt x="570" y="118"/>
                </a:cubicBezTo>
                <a:cubicBezTo>
                  <a:pt x="568" y="116"/>
                  <a:pt x="565" y="117"/>
                  <a:pt x="564" y="117"/>
                </a:cubicBezTo>
                <a:cubicBezTo>
                  <a:pt x="561" y="117"/>
                  <a:pt x="559" y="117"/>
                  <a:pt x="557" y="118"/>
                </a:cubicBezTo>
                <a:cubicBezTo>
                  <a:pt x="558" y="120"/>
                  <a:pt x="558" y="120"/>
                  <a:pt x="558" y="120"/>
                </a:cubicBezTo>
                <a:cubicBezTo>
                  <a:pt x="557" y="120"/>
                  <a:pt x="557" y="118"/>
                  <a:pt x="555" y="118"/>
                </a:cubicBezTo>
                <a:cubicBezTo>
                  <a:pt x="548" y="117"/>
                  <a:pt x="539" y="117"/>
                  <a:pt x="534" y="120"/>
                </a:cubicBezTo>
                <a:cubicBezTo>
                  <a:pt x="532" y="118"/>
                  <a:pt x="531" y="119"/>
                  <a:pt x="530" y="119"/>
                </a:cubicBezTo>
                <a:cubicBezTo>
                  <a:pt x="530" y="121"/>
                  <a:pt x="527" y="118"/>
                  <a:pt x="527" y="121"/>
                </a:cubicBezTo>
                <a:cubicBezTo>
                  <a:pt x="527" y="120"/>
                  <a:pt x="526" y="119"/>
                  <a:pt x="525" y="119"/>
                </a:cubicBezTo>
                <a:cubicBezTo>
                  <a:pt x="525" y="120"/>
                  <a:pt x="524" y="120"/>
                  <a:pt x="524" y="121"/>
                </a:cubicBezTo>
                <a:cubicBezTo>
                  <a:pt x="527" y="125"/>
                  <a:pt x="533" y="120"/>
                  <a:pt x="533" y="127"/>
                </a:cubicBezTo>
                <a:cubicBezTo>
                  <a:pt x="533" y="128"/>
                  <a:pt x="534" y="128"/>
                  <a:pt x="534" y="128"/>
                </a:cubicBezTo>
                <a:cubicBezTo>
                  <a:pt x="534" y="129"/>
                  <a:pt x="534" y="129"/>
                  <a:pt x="534" y="129"/>
                </a:cubicBezTo>
                <a:cubicBezTo>
                  <a:pt x="536" y="130"/>
                  <a:pt x="536" y="129"/>
                  <a:pt x="538" y="130"/>
                </a:cubicBezTo>
                <a:cubicBezTo>
                  <a:pt x="538" y="132"/>
                  <a:pt x="538" y="132"/>
                  <a:pt x="538" y="132"/>
                </a:cubicBezTo>
                <a:cubicBezTo>
                  <a:pt x="545" y="134"/>
                  <a:pt x="552" y="132"/>
                  <a:pt x="556" y="132"/>
                </a:cubicBezTo>
                <a:cubicBezTo>
                  <a:pt x="556" y="131"/>
                  <a:pt x="556" y="131"/>
                  <a:pt x="555" y="130"/>
                </a:cubicBezTo>
                <a:cubicBezTo>
                  <a:pt x="558" y="132"/>
                  <a:pt x="556" y="128"/>
                  <a:pt x="557" y="127"/>
                </a:cubicBezTo>
                <a:cubicBezTo>
                  <a:pt x="560" y="127"/>
                  <a:pt x="563" y="127"/>
                  <a:pt x="565" y="127"/>
                </a:cubicBezTo>
                <a:cubicBezTo>
                  <a:pt x="566" y="127"/>
                  <a:pt x="566" y="127"/>
                  <a:pt x="566" y="127"/>
                </a:cubicBezTo>
                <a:cubicBezTo>
                  <a:pt x="565" y="127"/>
                  <a:pt x="565" y="128"/>
                  <a:pt x="564" y="129"/>
                </a:cubicBezTo>
                <a:cubicBezTo>
                  <a:pt x="564" y="130"/>
                  <a:pt x="564" y="130"/>
                  <a:pt x="564" y="130"/>
                </a:cubicBezTo>
                <a:cubicBezTo>
                  <a:pt x="568" y="129"/>
                  <a:pt x="571" y="128"/>
                  <a:pt x="573" y="126"/>
                </a:cubicBezTo>
                <a:cubicBezTo>
                  <a:pt x="575" y="128"/>
                  <a:pt x="575" y="128"/>
                  <a:pt x="575" y="128"/>
                </a:cubicBezTo>
                <a:cubicBezTo>
                  <a:pt x="576" y="128"/>
                  <a:pt x="575" y="126"/>
                  <a:pt x="575" y="124"/>
                </a:cubicBezTo>
                <a:cubicBezTo>
                  <a:pt x="576" y="127"/>
                  <a:pt x="580" y="128"/>
                  <a:pt x="582" y="129"/>
                </a:cubicBezTo>
                <a:cubicBezTo>
                  <a:pt x="584" y="126"/>
                  <a:pt x="588" y="128"/>
                  <a:pt x="592" y="127"/>
                </a:cubicBezTo>
                <a:cubicBezTo>
                  <a:pt x="595" y="129"/>
                  <a:pt x="595" y="129"/>
                  <a:pt x="595" y="129"/>
                </a:cubicBezTo>
                <a:cubicBezTo>
                  <a:pt x="596" y="129"/>
                  <a:pt x="595" y="127"/>
                  <a:pt x="594" y="126"/>
                </a:cubicBezTo>
                <a:cubicBezTo>
                  <a:pt x="594" y="124"/>
                  <a:pt x="592" y="127"/>
                  <a:pt x="591" y="124"/>
                </a:cubicBezTo>
                <a:cubicBezTo>
                  <a:pt x="592" y="124"/>
                  <a:pt x="592" y="124"/>
                  <a:pt x="592" y="124"/>
                </a:cubicBezTo>
                <a:cubicBezTo>
                  <a:pt x="593" y="124"/>
                  <a:pt x="597" y="126"/>
                  <a:pt x="597" y="124"/>
                </a:cubicBezTo>
                <a:cubicBezTo>
                  <a:pt x="599" y="127"/>
                  <a:pt x="599" y="127"/>
                  <a:pt x="599" y="127"/>
                </a:cubicBezTo>
                <a:cubicBezTo>
                  <a:pt x="599" y="126"/>
                  <a:pt x="600" y="125"/>
                  <a:pt x="601" y="126"/>
                </a:cubicBezTo>
                <a:cubicBezTo>
                  <a:pt x="601" y="126"/>
                  <a:pt x="602" y="129"/>
                  <a:pt x="603" y="128"/>
                </a:cubicBezTo>
                <a:cubicBezTo>
                  <a:pt x="605" y="125"/>
                  <a:pt x="599" y="124"/>
                  <a:pt x="601" y="121"/>
                </a:cubicBezTo>
                <a:cubicBezTo>
                  <a:pt x="606" y="122"/>
                  <a:pt x="612" y="122"/>
                  <a:pt x="618" y="126"/>
                </a:cubicBezTo>
                <a:cubicBezTo>
                  <a:pt x="621" y="125"/>
                  <a:pt x="618" y="120"/>
                  <a:pt x="622" y="123"/>
                </a:cubicBezTo>
                <a:cubicBezTo>
                  <a:pt x="626" y="125"/>
                  <a:pt x="624" y="122"/>
                  <a:pt x="627" y="122"/>
                </a:cubicBezTo>
                <a:cubicBezTo>
                  <a:pt x="629" y="121"/>
                  <a:pt x="633" y="125"/>
                  <a:pt x="633" y="122"/>
                </a:cubicBezTo>
                <a:cubicBezTo>
                  <a:pt x="636" y="125"/>
                  <a:pt x="638" y="121"/>
                  <a:pt x="641" y="124"/>
                </a:cubicBezTo>
                <a:cubicBezTo>
                  <a:pt x="645" y="123"/>
                  <a:pt x="651" y="125"/>
                  <a:pt x="655" y="124"/>
                </a:cubicBezTo>
                <a:cubicBezTo>
                  <a:pt x="655" y="124"/>
                  <a:pt x="658" y="125"/>
                  <a:pt x="658" y="123"/>
                </a:cubicBezTo>
                <a:cubicBezTo>
                  <a:pt x="659" y="126"/>
                  <a:pt x="659" y="126"/>
                  <a:pt x="659" y="126"/>
                </a:cubicBezTo>
                <a:cubicBezTo>
                  <a:pt x="660" y="124"/>
                  <a:pt x="661" y="127"/>
                  <a:pt x="663" y="127"/>
                </a:cubicBezTo>
                <a:cubicBezTo>
                  <a:pt x="665" y="124"/>
                  <a:pt x="669" y="129"/>
                  <a:pt x="670" y="125"/>
                </a:cubicBezTo>
                <a:cubicBezTo>
                  <a:pt x="672" y="126"/>
                  <a:pt x="674" y="124"/>
                  <a:pt x="677" y="126"/>
                </a:cubicBezTo>
                <a:cubicBezTo>
                  <a:pt x="680" y="127"/>
                  <a:pt x="682" y="122"/>
                  <a:pt x="685" y="124"/>
                </a:cubicBezTo>
                <a:cubicBezTo>
                  <a:pt x="686" y="124"/>
                  <a:pt x="686" y="123"/>
                  <a:pt x="687" y="123"/>
                </a:cubicBezTo>
                <a:cubicBezTo>
                  <a:pt x="689" y="127"/>
                  <a:pt x="692" y="127"/>
                  <a:pt x="695" y="128"/>
                </a:cubicBezTo>
                <a:cubicBezTo>
                  <a:pt x="704" y="125"/>
                  <a:pt x="704" y="125"/>
                  <a:pt x="704" y="125"/>
                </a:cubicBezTo>
                <a:cubicBezTo>
                  <a:pt x="704" y="123"/>
                  <a:pt x="704" y="123"/>
                  <a:pt x="704" y="123"/>
                </a:cubicBezTo>
                <a:cubicBezTo>
                  <a:pt x="705" y="124"/>
                  <a:pt x="705" y="125"/>
                  <a:pt x="706" y="125"/>
                </a:cubicBezTo>
                <a:cubicBezTo>
                  <a:pt x="707" y="124"/>
                  <a:pt x="714" y="127"/>
                  <a:pt x="712" y="122"/>
                </a:cubicBezTo>
                <a:cubicBezTo>
                  <a:pt x="713" y="125"/>
                  <a:pt x="717" y="123"/>
                  <a:pt x="718" y="123"/>
                </a:cubicBezTo>
                <a:cubicBezTo>
                  <a:pt x="724" y="126"/>
                  <a:pt x="725" y="119"/>
                  <a:pt x="731" y="122"/>
                </a:cubicBezTo>
                <a:cubicBezTo>
                  <a:pt x="733" y="121"/>
                  <a:pt x="736" y="122"/>
                  <a:pt x="738" y="119"/>
                </a:cubicBezTo>
                <a:cubicBezTo>
                  <a:pt x="739" y="120"/>
                  <a:pt x="740" y="119"/>
                  <a:pt x="739" y="118"/>
                </a:cubicBezTo>
                <a:cubicBezTo>
                  <a:pt x="742" y="122"/>
                  <a:pt x="747" y="118"/>
                  <a:pt x="750" y="118"/>
                </a:cubicBezTo>
                <a:cubicBezTo>
                  <a:pt x="753" y="120"/>
                  <a:pt x="754" y="117"/>
                  <a:pt x="757" y="120"/>
                </a:cubicBezTo>
                <a:cubicBezTo>
                  <a:pt x="756" y="116"/>
                  <a:pt x="761" y="121"/>
                  <a:pt x="762" y="118"/>
                </a:cubicBezTo>
                <a:cubicBezTo>
                  <a:pt x="765" y="118"/>
                  <a:pt x="767" y="121"/>
                  <a:pt x="770" y="122"/>
                </a:cubicBezTo>
                <a:cubicBezTo>
                  <a:pt x="771" y="120"/>
                  <a:pt x="768" y="120"/>
                  <a:pt x="767" y="118"/>
                </a:cubicBezTo>
                <a:cubicBezTo>
                  <a:pt x="768" y="118"/>
                  <a:pt x="773" y="119"/>
                  <a:pt x="772" y="116"/>
                </a:cubicBezTo>
                <a:cubicBezTo>
                  <a:pt x="776" y="118"/>
                  <a:pt x="776" y="118"/>
                  <a:pt x="776" y="118"/>
                </a:cubicBezTo>
                <a:cubicBezTo>
                  <a:pt x="775" y="122"/>
                  <a:pt x="775" y="122"/>
                  <a:pt x="775" y="122"/>
                </a:cubicBezTo>
                <a:cubicBezTo>
                  <a:pt x="776" y="123"/>
                  <a:pt x="776" y="123"/>
                  <a:pt x="776" y="123"/>
                </a:cubicBezTo>
                <a:cubicBezTo>
                  <a:pt x="774" y="123"/>
                  <a:pt x="770" y="122"/>
                  <a:pt x="769" y="123"/>
                </a:cubicBezTo>
                <a:cubicBezTo>
                  <a:pt x="771" y="124"/>
                  <a:pt x="776" y="125"/>
                  <a:pt x="778" y="125"/>
                </a:cubicBezTo>
                <a:cubicBezTo>
                  <a:pt x="779" y="126"/>
                  <a:pt x="779" y="126"/>
                  <a:pt x="779" y="126"/>
                </a:cubicBezTo>
                <a:cubicBezTo>
                  <a:pt x="776" y="125"/>
                  <a:pt x="772" y="125"/>
                  <a:pt x="770" y="127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9" y="123"/>
                  <a:pt x="769" y="123"/>
                  <a:pt x="769" y="123"/>
                </a:cubicBezTo>
                <a:cubicBezTo>
                  <a:pt x="767" y="122"/>
                  <a:pt x="764" y="122"/>
                  <a:pt x="764" y="123"/>
                </a:cubicBezTo>
                <a:cubicBezTo>
                  <a:pt x="764" y="125"/>
                  <a:pt x="764" y="125"/>
                  <a:pt x="764" y="125"/>
                </a:cubicBezTo>
                <a:cubicBezTo>
                  <a:pt x="761" y="123"/>
                  <a:pt x="759" y="124"/>
                  <a:pt x="756" y="124"/>
                </a:cubicBezTo>
                <a:cubicBezTo>
                  <a:pt x="756" y="126"/>
                  <a:pt x="756" y="126"/>
                  <a:pt x="756" y="126"/>
                </a:cubicBezTo>
                <a:cubicBezTo>
                  <a:pt x="757" y="125"/>
                  <a:pt x="753" y="122"/>
                  <a:pt x="751" y="123"/>
                </a:cubicBezTo>
                <a:cubicBezTo>
                  <a:pt x="749" y="124"/>
                  <a:pt x="749" y="127"/>
                  <a:pt x="747" y="127"/>
                </a:cubicBezTo>
                <a:cubicBezTo>
                  <a:pt x="746" y="125"/>
                  <a:pt x="746" y="125"/>
                  <a:pt x="746" y="125"/>
                </a:cubicBezTo>
                <a:cubicBezTo>
                  <a:pt x="742" y="126"/>
                  <a:pt x="737" y="123"/>
                  <a:pt x="737" y="128"/>
                </a:cubicBezTo>
                <a:cubicBezTo>
                  <a:pt x="735" y="125"/>
                  <a:pt x="735" y="125"/>
                  <a:pt x="735" y="125"/>
                </a:cubicBezTo>
                <a:cubicBezTo>
                  <a:pt x="731" y="127"/>
                  <a:pt x="725" y="128"/>
                  <a:pt x="723" y="131"/>
                </a:cubicBezTo>
                <a:cubicBezTo>
                  <a:pt x="721" y="133"/>
                  <a:pt x="717" y="133"/>
                  <a:pt x="714" y="133"/>
                </a:cubicBezTo>
                <a:cubicBezTo>
                  <a:pt x="710" y="131"/>
                  <a:pt x="711" y="139"/>
                  <a:pt x="707" y="133"/>
                </a:cubicBezTo>
                <a:cubicBezTo>
                  <a:pt x="705" y="135"/>
                  <a:pt x="705" y="135"/>
                  <a:pt x="705" y="135"/>
                </a:cubicBezTo>
                <a:cubicBezTo>
                  <a:pt x="702" y="130"/>
                  <a:pt x="710" y="136"/>
                  <a:pt x="707" y="130"/>
                </a:cubicBezTo>
                <a:cubicBezTo>
                  <a:pt x="704" y="132"/>
                  <a:pt x="698" y="125"/>
                  <a:pt x="698" y="131"/>
                </a:cubicBezTo>
                <a:cubicBezTo>
                  <a:pt x="695" y="131"/>
                  <a:pt x="694" y="133"/>
                  <a:pt x="691" y="131"/>
                </a:cubicBezTo>
                <a:cubicBezTo>
                  <a:pt x="691" y="136"/>
                  <a:pt x="685" y="127"/>
                  <a:pt x="686" y="133"/>
                </a:cubicBezTo>
                <a:cubicBezTo>
                  <a:pt x="681" y="131"/>
                  <a:pt x="684" y="138"/>
                  <a:pt x="680" y="139"/>
                </a:cubicBezTo>
                <a:cubicBezTo>
                  <a:pt x="679" y="139"/>
                  <a:pt x="679" y="136"/>
                  <a:pt x="676" y="136"/>
                </a:cubicBezTo>
                <a:cubicBezTo>
                  <a:pt x="676" y="135"/>
                  <a:pt x="679" y="134"/>
                  <a:pt x="676" y="132"/>
                </a:cubicBezTo>
                <a:cubicBezTo>
                  <a:pt x="675" y="136"/>
                  <a:pt x="671" y="131"/>
                  <a:pt x="669" y="133"/>
                </a:cubicBezTo>
                <a:cubicBezTo>
                  <a:pt x="667" y="133"/>
                  <a:pt x="662" y="132"/>
                  <a:pt x="660" y="134"/>
                </a:cubicBezTo>
                <a:cubicBezTo>
                  <a:pt x="660" y="136"/>
                  <a:pt x="657" y="137"/>
                  <a:pt x="655" y="138"/>
                </a:cubicBezTo>
                <a:cubicBezTo>
                  <a:pt x="654" y="138"/>
                  <a:pt x="651" y="136"/>
                  <a:pt x="652" y="138"/>
                </a:cubicBezTo>
                <a:cubicBezTo>
                  <a:pt x="647" y="136"/>
                  <a:pt x="644" y="137"/>
                  <a:pt x="640" y="138"/>
                </a:cubicBezTo>
                <a:cubicBezTo>
                  <a:pt x="640" y="137"/>
                  <a:pt x="639" y="136"/>
                  <a:pt x="638" y="136"/>
                </a:cubicBezTo>
                <a:cubicBezTo>
                  <a:pt x="633" y="136"/>
                  <a:pt x="629" y="137"/>
                  <a:pt x="624" y="135"/>
                </a:cubicBezTo>
                <a:cubicBezTo>
                  <a:pt x="624" y="136"/>
                  <a:pt x="624" y="136"/>
                  <a:pt x="624" y="136"/>
                </a:cubicBezTo>
                <a:cubicBezTo>
                  <a:pt x="620" y="135"/>
                  <a:pt x="616" y="135"/>
                  <a:pt x="614" y="136"/>
                </a:cubicBezTo>
                <a:cubicBezTo>
                  <a:pt x="611" y="135"/>
                  <a:pt x="609" y="136"/>
                  <a:pt x="605" y="134"/>
                </a:cubicBezTo>
                <a:cubicBezTo>
                  <a:pt x="597" y="136"/>
                  <a:pt x="588" y="137"/>
                  <a:pt x="578" y="135"/>
                </a:cubicBezTo>
                <a:cubicBezTo>
                  <a:pt x="573" y="135"/>
                  <a:pt x="568" y="135"/>
                  <a:pt x="563" y="135"/>
                </a:cubicBezTo>
                <a:cubicBezTo>
                  <a:pt x="563" y="138"/>
                  <a:pt x="562" y="137"/>
                  <a:pt x="561" y="137"/>
                </a:cubicBezTo>
                <a:cubicBezTo>
                  <a:pt x="560" y="136"/>
                  <a:pt x="560" y="136"/>
                  <a:pt x="560" y="136"/>
                </a:cubicBezTo>
                <a:cubicBezTo>
                  <a:pt x="557" y="135"/>
                  <a:pt x="556" y="138"/>
                  <a:pt x="554" y="137"/>
                </a:cubicBezTo>
                <a:cubicBezTo>
                  <a:pt x="554" y="138"/>
                  <a:pt x="553" y="138"/>
                  <a:pt x="553" y="139"/>
                </a:cubicBezTo>
                <a:cubicBezTo>
                  <a:pt x="556" y="141"/>
                  <a:pt x="555" y="139"/>
                  <a:pt x="558" y="140"/>
                </a:cubicBezTo>
                <a:cubicBezTo>
                  <a:pt x="559" y="145"/>
                  <a:pt x="555" y="142"/>
                  <a:pt x="552" y="144"/>
                </a:cubicBezTo>
                <a:cubicBezTo>
                  <a:pt x="550" y="143"/>
                  <a:pt x="548" y="145"/>
                  <a:pt x="546" y="141"/>
                </a:cubicBezTo>
                <a:cubicBezTo>
                  <a:pt x="546" y="140"/>
                  <a:pt x="546" y="140"/>
                  <a:pt x="546" y="139"/>
                </a:cubicBezTo>
                <a:cubicBezTo>
                  <a:pt x="543" y="139"/>
                  <a:pt x="537" y="139"/>
                  <a:pt x="537" y="143"/>
                </a:cubicBezTo>
                <a:cubicBezTo>
                  <a:pt x="534" y="141"/>
                  <a:pt x="533" y="145"/>
                  <a:pt x="531" y="143"/>
                </a:cubicBezTo>
                <a:cubicBezTo>
                  <a:pt x="531" y="145"/>
                  <a:pt x="529" y="145"/>
                  <a:pt x="527" y="145"/>
                </a:cubicBezTo>
                <a:cubicBezTo>
                  <a:pt x="525" y="142"/>
                  <a:pt x="531" y="143"/>
                  <a:pt x="527" y="140"/>
                </a:cubicBezTo>
                <a:cubicBezTo>
                  <a:pt x="525" y="140"/>
                  <a:pt x="526" y="142"/>
                  <a:pt x="524" y="140"/>
                </a:cubicBezTo>
                <a:cubicBezTo>
                  <a:pt x="523" y="143"/>
                  <a:pt x="519" y="141"/>
                  <a:pt x="517" y="142"/>
                </a:cubicBezTo>
                <a:cubicBezTo>
                  <a:pt x="513" y="140"/>
                  <a:pt x="511" y="145"/>
                  <a:pt x="506" y="142"/>
                </a:cubicBezTo>
                <a:cubicBezTo>
                  <a:pt x="494" y="143"/>
                  <a:pt x="483" y="150"/>
                  <a:pt x="467" y="146"/>
                </a:cubicBezTo>
                <a:cubicBezTo>
                  <a:pt x="466" y="148"/>
                  <a:pt x="463" y="146"/>
                  <a:pt x="461" y="145"/>
                </a:cubicBezTo>
                <a:cubicBezTo>
                  <a:pt x="456" y="146"/>
                  <a:pt x="450" y="145"/>
                  <a:pt x="445" y="144"/>
                </a:cubicBezTo>
                <a:cubicBezTo>
                  <a:pt x="443" y="142"/>
                  <a:pt x="442" y="144"/>
                  <a:pt x="440" y="144"/>
                </a:cubicBezTo>
                <a:cubicBezTo>
                  <a:pt x="433" y="145"/>
                  <a:pt x="424" y="140"/>
                  <a:pt x="421" y="147"/>
                </a:cubicBezTo>
                <a:cubicBezTo>
                  <a:pt x="417" y="146"/>
                  <a:pt x="413" y="149"/>
                  <a:pt x="408" y="147"/>
                </a:cubicBezTo>
                <a:cubicBezTo>
                  <a:pt x="408" y="147"/>
                  <a:pt x="407" y="147"/>
                  <a:pt x="407" y="148"/>
                </a:cubicBezTo>
                <a:cubicBezTo>
                  <a:pt x="408" y="151"/>
                  <a:pt x="408" y="151"/>
                  <a:pt x="408" y="151"/>
                </a:cubicBezTo>
                <a:cubicBezTo>
                  <a:pt x="405" y="151"/>
                  <a:pt x="402" y="149"/>
                  <a:pt x="401" y="152"/>
                </a:cubicBezTo>
                <a:cubicBezTo>
                  <a:pt x="400" y="151"/>
                  <a:pt x="399" y="152"/>
                  <a:pt x="398" y="152"/>
                </a:cubicBezTo>
                <a:cubicBezTo>
                  <a:pt x="398" y="151"/>
                  <a:pt x="397" y="150"/>
                  <a:pt x="396" y="149"/>
                </a:cubicBezTo>
                <a:cubicBezTo>
                  <a:pt x="394" y="149"/>
                  <a:pt x="395" y="151"/>
                  <a:pt x="395" y="151"/>
                </a:cubicBezTo>
                <a:cubicBezTo>
                  <a:pt x="393" y="154"/>
                  <a:pt x="387" y="147"/>
                  <a:pt x="387" y="152"/>
                </a:cubicBezTo>
                <a:cubicBezTo>
                  <a:pt x="386" y="152"/>
                  <a:pt x="384" y="152"/>
                  <a:pt x="384" y="150"/>
                </a:cubicBezTo>
                <a:cubicBezTo>
                  <a:pt x="382" y="150"/>
                  <a:pt x="381" y="152"/>
                  <a:pt x="381" y="154"/>
                </a:cubicBezTo>
                <a:cubicBezTo>
                  <a:pt x="378" y="152"/>
                  <a:pt x="376" y="152"/>
                  <a:pt x="373" y="151"/>
                </a:cubicBezTo>
                <a:cubicBezTo>
                  <a:pt x="371" y="148"/>
                  <a:pt x="370" y="151"/>
                  <a:pt x="368" y="150"/>
                </a:cubicBezTo>
                <a:cubicBezTo>
                  <a:pt x="367" y="152"/>
                  <a:pt x="363" y="149"/>
                  <a:pt x="362" y="151"/>
                </a:cubicBezTo>
                <a:cubicBezTo>
                  <a:pt x="359" y="151"/>
                  <a:pt x="356" y="152"/>
                  <a:pt x="353" y="153"/>
                </a:cubicBezTo>
                <a:cubicBezTo>
                  <a:pt x="354" y="157"/>
                  <a:pt x="348" y="153"/>
                  <a:pt x="346" y="153"/>
                </a:cubicBezTo>
                <a:cubicBezTo>
                  <a:pt x="344" y="153"/>
                  <a:pt x="343" y="153"/>
                  <a:pt x="342" y="154"/>
                </a:cubicBezTo>
                <a:cubicBezTo>
                  <a:pt x="342" y="154"/>
                  <a:pt x="341" y="153"/>
                  <a:pt x="340" y="153"/>
                </a:cubicBezTo>
                <a:cubicBezTo>
                  <a:pt x="339" y="154"/>
                  <a:pt x="337" y="154"/>
                  <a:pt x="338" y="156"/>
                </a:cubicBezTo>
                <a:cubicBezTo>
                  <a:pt x="339" y="159"/>
                  <a:pt x="339" y="159"/>
                  <a:pt x="339" y="159"/>
                </a:cubicBezTo>
                <a:cubicBezTo>
                  <a:pt x="338" y="159"/>
                  <a:pt x="338" y="159"/>
                  <a:pt x="338" y="159"/>
                </a:cubicBezTo>
                <a:cubicBezTo>
                  <a:pt x="342" y="161"/>
                  <a:pt x="345" y="159"/>
                  <a:pt x="350" y="162"/>
                </a:cubicBezTo>
                <a:cubicBezTo>
                  <a:pt x="352" y="160"/>
                  <a:pt x="355" y="161"/>
                  <a:pt x="357" y="160"/>
                </a:cubicBezTo>
                <a:cubicBezTo>
                  <a:pt x="359" y="162"/>
                  <a:pt x="358" y="157"/>
                  <a:pt x="360" y="159"/>
                </a:cubicBezTo>
                <a:cubicBezTo>
                  <a:pt x="360" y="156"/>
                  <a:pt x="362" y="161"/>
                  <a:pt x="364" y="160"/>
                </a:cubicBezTo>
                <a:cubicBezTo>
                  <a:pt x="367" y="158"/>
                  <a:pt x="367" y="158"/>
                  <a:pt x="367" y="158"/>
                </a:cubicBezTo>
                <a:cubicBezTo>
                  <a:pt x="367" y="159"/>
                  <a:pt x="368" y="159"/>
                  <a:pt x="369" y="160"/>
                </a:cubicBezTo>
                <a:cubicBezTo>
                  <a:pt x="370" y="159"/>
                  <a:pt x="370" y="159"/>
                  <a:pt x="370" y="159"/>
                </a:cubicBezTo>
                <a:cubicBezTo>
                  <a:pt x="369" y="158"/>
                  <a:pt x="369" y="158"/>
                  <a:pt x="369" y="158"/>
                </a:cubicBezTo>
                <a:cubicBezTo>
                  <a:pt x="370" y="157"/>
                  <a:pt x="372" y="160"/>
                  <a:pt x="373" y="158"/>
                </a:cubicBezTo>
                <a:cubicBezTo>
                  <a:pt x="378" y="162"/>
                  <a:pt x="381" y="158"/>
                  <a:pt x="385" y="158"/>
                </a:cubicBezTo>
                <a:cubicBezTo>
                  <a:pt x="389" y="159"/>
                  <a:pt x="392" y="159"/>
                  <a:pt x="395" y="158"/>
                </a:cubicBezTo>
                <a:cubicBezTo>
                  <a:pt x="396" y="157"/>
                  <a:pt x="393" y="156"/>
                  <a:pt x="393" y="154"/>
                </a:cubicBezTo>
                <a:cubicBezTo>
                  <a:pt x="395" y="151"/>
                  <a:pt x="402" y="157"/>
                  <a:pt x="403" y="153"/>
                </a:cubicBezTo>
                <a:cubicBezTo>
                  <a:pt x="404" y="153"/>
                  <a:pt x="407" y="155"/>
                  <a:pt x="407" y="156"/>
                </a:cubicBezTo>
                <a:cubicBezTo>
                  <a:pt x="409" y="157"/>
                  <a:pt x="412" y="157"/>
                  <a:pt x="413" y="155"/>
                </a:cubicBezTo>
                <a:cubicBezTo>
                  <a:pt x="414" y="156"/>
                  <a:pt x="415" y="157"/>
                  <a:pt x="416" y="156"/>
                </a:cubicBezTo>
                <a:cubicBezTo>
                  <a:pt x="416" y="156"/>
                  <a:pt x="416" y="156"/>
                  <a:pt x="416" y="156"/>
                </a:cubicBezTo>
                <a:cubicBezTo>
                  <a:pt x="415" y="155"/>
                  <a:pt x="415" y="155"/>
                  <a:pt x="415" y="155"/>
                </a:cubicBezTo>
                <a:cubicBezTo>
                  <a:pt x="418" y="155"/>
                  <a:pt x="424" y="158"/>
                  <a:pt x="425" y="154"/>
                </a:cubicBezTo>
                <a:cubicBezTo>
                  <a:pt x="427" y="156"/>
                  <a:pt x="429" y="155"/>
                  <a:pt x="430" y="155"/>
                </a:cubicBezTo>
                <a:cubicBezTo>
                  <a:pt x="431" y="155"/>
                  <a:pt x="432" y="154"/>
                  <a:pt x="433" y="153"/>
                </a:cubicBezTo>
                <a:cubicBezTo>
                  <a:pt x="433" y="151"/>
                  <a:pt x="433" y="151"/>
                  <a:pt x="433" y="151"/>
                </a:cubicBezTo>
                <a:cubicBezTo>
                  <a:pt x="435" y="151"/>
                  <a:pt x="438" y="159"/>
                  <a:pt x="439" y="154"/>
                </a:cubicBezTo>
                <a:cubicBezTo>
                  <a:pt x="441" y="154"/>
                  <a:pt x="444" y="158"/>
                  <a:pt x="445" y="156"/>
                </a:cubicBezTo>
                <a:cubicBezTo>
                  <a:pt x="450" y="159"/>
                  <a:pt x="452" y="156"/>
                  <a:pt x="457" y="157"/>
                </a:cubicBezTo>
                <a:cubicBezTo>
                  <a:pt x="457" y="158"/>
                  <a:pt x="458" y="158"/>
                  <a:pt x="459" y="159"/>
                </a:cubicBezTo>
                <a:cubicBezTo>
                  <a:pt x="461" y="155"/>
                  <a:pt x="466" y="160"/>
                  <a:pt x="468" y="158"/>
                </a:cubicBezTo>
                <a:cubicBezTo>
                  <a:pt x="470" y="160"/>
                  <a:pt x="470" y="160"/>
                  <a:pt x="470" y="160"/>
                </a:cubicBezTo>
                <a:cubicBezTo>
                  <a:pt x="475" y="156"/>
                  <a:pt x="487" y="161"/>
                  <a:pt x="492" y="158"/>
                </a:cubicBezTo>
                <a:cubicBezTo>
                  <a:pt x="494" y="159"/>
                  <a:pt x="494" y="160"/>
                  <a:pt x="495" y="158"/>
                </a:cubicBezTo>
                <a:cubicBezTo>
                  <a:pt x="495" y="157"/>
                  <a:pt x="498" y="159"/>
                  <a:pt x="499" y="159"/>
                </a:cubicBezTo>
                <a:cubicBezTo>
                  <a:pt x="502" y="158"/>
                  <a:pt x="504" y="158"/>
                  <a:pt x="507" y="159"/>
                </a:cubicBezTo>
                <a:cubicBezTo>
                  <a:pt x="507" y="157"/>
                  <a:pt x="509" y="160"/>
                  <a:pt x="510" y="159"/>
                </a:cubicBezTo>
                <a:cubicBezTo>
                  <a:pt x="510" y="156"/>
                  <a:pt x="510" y="156"/>
                  <a:pt x="510" y="156"/>
                </a:cubicBezTo>
                <a:cubicBezTo>
                  <a:pt x="512" y="160"/>
                  <a:pt x="514" y="156"/>
                  <a:pt x="515" y="158"/>
                </a:cubicBezTo>
                <a:cubicBezTo>
                  <a:pt x="518" y="158"/>
                  <a:pt x="515" y="155"/>
                  <a:pt x="515" y="154"/>
                </a:cubicBezTo>
                <a:cubicBezTo>
                  <a:pt x="516" y="154"/>
                  <a:pt x="518" y="157"/>
                  <a:pt x="517" y="158"/>
                </a:cubicBezTo>
                <a:cubicBezTo>
                  <a:pt x="519" y="158"/>
                  <a:pt x="521" y="159"/>
                  <a:pt x="521" y="156"/>
                </a:cubicBezTo>
                <a:cubicBezTo>
                  <a:pt x="520" y="155"/>
                  <a:pt x="519" y="154"/>
                  <a:pt x="520" y="153"/>
                </a:cubicBezTo>
                <a:cubicBezTo>
                  <a:pt x="521" y="154"/>
                  <a:pt x="521" y="154"/>
                  <a:pt x="522" y="154"/>
                </a:cubicBezTo>
                <a:cubicBezTo>
                  <a:pt x="521" y="156"/>
                  <a:pt x="521" y="156"/>
                  <a:pt x="521" y="156"/>
                </a:cubicBezTo>
                <a:cubicBezTo>
                  <a:pt x="524" y="157"/>
                  <a:pt x="528" y="159"/>
                  <a:pt x="531" y="158"/>
                </a:cubicBezTo>
                <a:cubicBezTo>
                  <a:pt x="531" y="157"/>
                  <a:pt x="531" y="155"/>
                  <a:pt x="529" y="155"/>
                </a:cubicBezTo>
                <a:cubicBezTo>
                  <a:pt x="528" y="155"/>
                  <a:pt x="526" y="156"/>
                  <a:pt x="526" y="154"/>
                </a:cubicBezTo>
                <a:cubicBezTo>
                  <a:pt x="526" y="152"/>
                  <a:pt x="528" y="153"/>
                  <a:pt x="530" y="153"/>
                </a:cubicBezTo>
                <a:cubicBezTo>
                  <a:pt x="531" y="153"/>
                  <a:pt x="530" y="157"/>
                  <a:pt x="533" y="156"/>
                </a:cubicBezTo>
                <a:cubicBezTo>
                  <a:pt x="534" y="156"/>
                  <a:pt x="534" y="156"/>
                  <a:pt x="535" y="155"/>
                </a:cubicBezTo>
                <a:cubicBezTo>
                  <a:pt x="533" y="154"/>
                  <a:pt x="533" y="154"/>
                  <a:pt x="533" y="154"/>
                </a:cubicBezTo>
                <a:cubicBezTo>
                  <a:pt x="533" y="154"/>
                  <a:pt x="535" y="154"/>
                  <a:pt x="535" y="154"/>
                </a:cubicBezTo>
                <a:cubicBezTo>
                  <a:pt x="537" y="156"/>
                  <a:pt x="538" y="155"/>
                  <a:pt x="540" y="155"/>
                </a:cubicBezTo>
                <a:cubicBezTo>
                  <a:pt x="540" y="154"/>
                  <a:pt x="540" y="154"/>
                  <a:pt x="540" y="154"/>
                </a:cubicBezTo>
                <a:cubicBezTo>
                  <a:pt x="543" y="154"/>
                  <a:pt x="546" y="157"/>
                  <a:pt x="548" y="155"/>
                </a:cubicBezTo>
                <a:cubicBezTo>
                  <a:pt x="548" y="153"/>
                  <a:pt x="548" y="153"/>
                  <a:pt x="548" y="153"/>
                </a:cubicBezTo>
                <a:cubicBezTo>
                  <a:pt x="551" y="154"/>
                  <a:pt x="551" y="149"/>
                  <a:pt x="556" y="153"/>
                </a:cubicBezTo>
                <a:cubicBezTo>
                  <a:pt x="560" y="153"/>
                  <a:pt x="561" y="152"/>
                  <a:pt x="564" y="154"/>
                </a:cubicBezTo>
                <a:cubicBezTo>
                  <a:pt x="565" y="154"/>
                  <a:pt x="565" y="152"/>
                  <a:pt x="565" y="151"/>
                </a:cubicBezTo>
                <a:cubicBezTo>
                  <a:pt x="567" y="154"/>
                  <a:pt x="569" y="152"/>
                  <a:pt x="572" y="154"/>
                </a:cubicBezTo>
                <a:cubicBezTo>
                  <a:pt x="573" y="153"/>
                  <a:pt x="572" y="150"/>
                  <a:pt x="574" y="152"/>
                </a:cubicBezTo>
                <a:cubicBezTo>
                  <a:pt x="575" y="152"/>
                  <a:pt x="575" y="152"/>
                  <a:pt x="575" y="152"/>
                </a:cubicBezTo>
                <a:cubicBezTo>
                  <a:pt x="575" y="152"/>
                  <a:pt x="575" y="152"/>
                  <a:pt x="575" y="152"/>
                </a:cubicBezTo>
                <a:cubicBezTo>
                  <a:pt x="573" y="153"/>
                  <a:pt x="573" y="153"/>
                  <a:pt x="573" y="153"/>
                </a:cubicBezTo>
                <a:cubicBezTo>
                  <a:pt x="578" y="155"/>
                  <a:pt x="578" y="155"/>
                  <a:pt x="578" y="155"/>
                </a:cubicBezTo>
                <a:cubicBezTo>
                  <a:pt x="577" y="154"/>
                  <a:pt x="579" y="153"/>
                  <a:pt x="578" y="151"/>
                </a:cubicBezTo>
                <a:cubicBezTo>
                  <a:pt x="582" y="152"/>
                  <a:pt x="587" y="154"/>
                  <a:pt x="590" y="153"/>
                </a:cubicBezTo>
                <a:cubicBezTo>
                  <a:pt x="589" y="150"/>
                  <a:pt x="589" y="150"/>
                  <a:pt x="589" y="150"/>
                </a:cubicBezTo>
                <a:cubicBezTo>
                  <a:pt x="603" y="148"/>
                  <a:pt x="618" y="150"/>
                  <a:pt x="632" y="151"/>
                </a:cubicBezTo>
                <a:cubicBezTo>
                  <a:pt x="639" y="148"/>
                  <a:pt x="650" y="151"/>
                  <a:pt x="657" y="148"/>
                </a:cubicBezTo>
                <a:cubicBezTo>
                  <a:pt x="661" y="152"/>
                  <a:pt x="660" y="145"/>
                  <a:pt x="663" y="149"/>
                </a:cubicBezTo>
                <a:cubicBezTo>
                  <a:pt x="666" y="147"/>
                  <a:pt x="666" y="147"/>
                  <a:pt x="666" y="147"/>
                </a:cubicBezTo>
                <a:cubicBezTo>
                  <a:pt x="666" y="148"/>
                  <a:pt x="666" y="148"/>
                  <a:pt x="666" y="148"/>
                </a:cubicBezTo>
                <a:cubicBezTo>
                  <a:pt x="674" y="148"/>
                  <a:pt x="679" y="146"/>
                  <a:pt x="687" y="147"/>
                </a:cubicBezTo>
                <a:cubicBezTo>
                  <a:pt x="693" y="146"/>
                  <a:pt x="700" y="147"/>
                  <a:pt x="706" y="145"/>
                </a:cubicBezTo>
                <a:cubicBezTo>
                  <a:pt x="708" y="149"/>
                  <a:pt x="710" y="146"/>
                  <a:pt x="713" y="147"/>
                </a:cubicBezTo>
                <a:cubicBezTo>
                  <a:pt x="716" y="145"/>
                  <a:pt x="716" y="145"/>
                  <a:pt x="716" y="145"/>
                </a:cubicBezTo>
                <a:cubicBezTo>
                  <a:pt x="713" y="143"/>
                  <a:pt x="714" y="138"/>
                  <a:pt x="711" y="139"/>
                </a:cubicBezTo>
                <a:cubicBezTo>
                  <a:pt x="711" y="139"/>
                  <a:pt x="711" y="139"/>
                  <a:pt x="711" y="138"/>
                </a:cubicBezTo>
                <a:cubicBezTo>
                  <a:pt x="714" y="139"/>
                  <a:pt x="714" y="139"/>
                  <a:pt x="714" y="139"/>
                </a:cubicBezTo>
                <a:cubicBezTo>
                  <a:pt x="713" y="141"/>
                  <a:pt x="716" y="141"/>
                  <a:pt x="716" y="142"/>
                </a:cubicBezTo>
                <a:cubicBezTo>
                  <a:pt x="717" y="140"/>
                  <a:pt x="721" y="143"/>
                  <a:pt x="722" y="142"/>
                </a:cubicBezTo>
                <a:cubicBezTo>
                  <a:pt x="722" y="143"/>
                  <a:pt x="723" y="143"/>
                  <a:pt x="722" y="144"/>
                </a:cubicBezTo>
                <a:cubicBezTo>
                  <a:pt x="723" y="144"/>
                  <a:pt x="724" y="145"/>
                  <a:pt x="724" y="144"/>
                </a:cubicBezTo>
                <a:cubicBezTo>
                  <a:pt x="725" y="143"/>
                  <a:pt x="722" y="141"/>
                  <a:pt x="724" y="141"/>
                </a:cubicBezTo>
                <a:cubicBezTo>
                  <a:pt x="725" y="144"/>
                  <a:pt x="727" y="143"/>
                  <a:pt x="728" y="144"/>
                </a:cubicBezTo>
                <a:cubicBezTo>
                  <a:pt x="729" y="143"/>
                  <a:pt x="729" y="143"/>
                  <a:pt x="729" y="143"/>
                </a:cubicBezTo>
                <a:cubicBezTo>
                  <a:pt x="729" y="143"/>
                  <a:pt x="729" y="142"/>
                  <a:pt x="728" y="142"/>
                </a:cubicBezTo>
                <a:cubicBezTo>
                  <a:pt x="732" y="142"/>
                  <a:pt x="736" y="149"/>
                  <a:pt x="739" y="147"/>
                </a:cubicBezTo>
                <a:cubicBezTo>
                  <a:pt x="738" y="146"/>
                  <a:pt x="738" y="146"/>
                  <a:pt x="738" y="146"/>
                </a:cubicBezTo>
                <a:cubicBezTo>
                  <a:pt x="740" y="147"/>
                  <a:pt x="743" y="149"/>
                  <a:pt x="744" y="147"/>
                </a:cubicBezTo>
                <a:cubicBezTo>
                  <a:pt x="743" y="146"/>
                  <a:pt x="741" y="146"/>
                  <a:pt x="741" y="144"/>
                </a:cubicBezTo>
                <a:cubicBezTo>
                  <a:pt x="743" y="143"/>
                  <a:pt x="747" y="141"/>
                  <a:pt x="750" y="145"/>
                </a:cubicBezTo>
                <a:cubicBezTo>
                  <a:pt x="750" y="143"/>
                  <a:pt x="748" y="142"/>
                  <a:pt x="750" y="141"/>
                </a:cubicBezTo>
                <a:cubicBezTo>
                  <a:pt x="753" y="143"/>
                  <a:pt x="753" y="143"/>
                  <a:pt x="753" y="143"/>
                </a:cubicBezTo>
                <a:cubicBezTo>
                  <a:pt x="752" y="144"/>
                  <a:pt x="754" y="145"/>
                  <a:pt x="755" y="146"/>
                </a:cubicBezTo>
                <a:cubicBezTo>
                  <a:pt x="755" y="143"/>
                  <a:pt x="755" y="143"/>
                  <a:pt x="755" y="143"/>
                </a:cubicBezTo>
                <a:cubicBezTo>
                  <a:pt x="759" y="145"/>
                  <a:pt x="759" y="145"/>
                  <a:pt x="759" y="145"/>
                </a:cubicBezTo>
                <a:cubicBezTo>
                  <a:pt x="760" y="145"/>
                  <a:pt x="756" y="140"/>
                  <a:pt x="760" y="140"/>
                </a:cubicBezTo>
                <a:cubicBezTo>
                  <a:pt x="760" y="141"/>
                  <a:pt x="760" y="141"/>
                  <a:pt x="760" y="141"/>
                </a:cubicBezTo>
                <a:cubicBezTo>
                  <a:pt x="764" y="142"/>
                  <a:pt x="768" y="142"/>
                  <a:pt x="771" y="143"/>
                </a:cubicBezTo>
                <a:cubicBezTo>
                  <a:pt x="772" y="142"/>
                  <a:pt x="770" y="141"/>
                  <a:pt x="772" y="141"/>
                </a:cubicBezTo>
                <a:cubicBezTo>
                  <a:pt x="777" y="143"/>
                  <a:pt x="777" y="143"/>
                  <a:pt x="777" y="143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8" y="143"/>
                  <a:pt x="781" y="142"/>
                  <a:pt x="781" y="143"/>
                </a:cubicBezTo>
                <a:cubicBezTo>
                  <a:pt x="784" y="141"/>
                  <a:pt x="791" y="147"/>
                  <a:pt x="790" y="141"/>
                </a:cubicBezTo>
                <a:cubicBezTo>
                  <a:pt x="788" y="139"/>
                  <a:pt x="788" y="142"/>
                  <a:pt x="787" y="139"/>
                </a:cubicBezTo>
                <a:cubicBezTo>
                  <a:pt x="792" y="137"/>
                  <a:pt x="797" y="146"/>
                  <a:pt x="801" y="143"/>
                </a:cubicBezTo>
                <a:cubicBezTo>
                  <a:pt x="804" y="145"/>
                  <a:pt x="804" y="142"/>
                  <a:pt x="807" y="144"/>
                </a:cubicBezTo>
                <a:cubicBezTo>
                  <a:pt x="809" y="144"/>
                  <a:pt x="812" y="146"/>
                  <a:pt x="812" y="145"/>
                </a:cubicBezTo>
                <a:cubicBezTo>
                  <a:pt x="812" y="144"/>
                  <a:pt x="812" y="144"/>
                  <a:pt x="812" y="144"/>
                </a:cubicBezTo>
                <a:cubicBezTo>
                  <a:pt x="814" y="143"/>
                  <a:pt x="818" y="147"/>
                  <a:pt x="818" y="142"/>
                </a:cubicBezTo>
                <a:cubicBezTo>
                  <a:pt x="818" y="143"/>
                  <a:pt x="817" y="143"/>
                  <a:pt x="818" y="144"/>
                </a:cubicBezTo>
                <a:cubicBezTo>
                  <a:pt x="819" y="145"/>
                  <a:pt x="819" y="145"/>
                  <a:pt x="820" y="145"/>
                </a:cubicBezTo>
                <a:cubicBezTo>
                  <a:pt x="818" y="142"/>
                  <a:pt x="820" y="142"/>
                  <a:pt x="821" y="142"/>
                </a:cubicBezTo>
                <a:cubicBezTo>
                  <a:pt x="823" y="140"/>
                  <a:pt x="826" y="145"/>
                  <a:pt x="827" y="143"/>
                </a:cubicBezTo>
                <a:cubicBezTo>
                  <a:pt x="830" y="145"/>
                  <a:pt x="832" y="146"/>
                  <a:pt x="835" y="146"/>
                </a:cubicBezTo>
                <a:cubicBezTo>
                  <a:pt x="836" y="145"/>
                  <a:pt x="833" y="143"/>
                  <a:pt x="835" y="143"/>
                </a:cubicBezTo>
                <a:cubicBezTo>
                  <a:pt x="835" y="145"/>
                  <a:pt x="839" y="145"/>
                  <a:pt x="839" y="145"/>
                </a:cubicBezTo>
                <a:cubicBezTo>
                  <a:pt x="842" y="145"/>
                  <a:pt x="845" y="144"/>
                  <a:pt x="848" y="145"/>
                </a:cubicBezTo>
                <a:cubicBezTo>
                  <a:pt x="848" y="144"/>
                  <a:pt x="848" y="144"/>
                  <a:pt x="848" y="144"/>
                </a:cubicBezTo>
                <a:cubicBezTo>
                  <a:pt x="854" y="145"/>
                  <a:pt x="859" y="145"/>
                  <a:pt x="865" y="145"/>
                </a:cubicBezTo>
                <a:cubicBezTo>
                  <a:pt x="869" y="143"/>
                  <a:pt x="873" y="146"/>
                  <a:pt x="877" y="144"/>
                </a:cubicBezTo>
                <a:cubicBezTo>
                  <a:pt x="879" y="147"/>
                  <a:pt x="880" y="143"/>
                  <a:pt x="882" y="144"/>
                </a:cubicBezTo>
                <a:cubicBezTo>
                  <a:pt x="885" y="147"/>
                  <a:pt x="888" y="145"/>
                  <a:pt x="891" y="145"/>
                </a:cubicBezTo>
                <a:cubicBezTo>
                  <a:pt x="891" y="144"/>
                  <a:pt x="890" y="143"/>
                  <a:pt x="890" y="142"/>
                </a:cubicBezTo>
                <a:cubicBezTo>
                  <a:pt x="894" y="146"/>
                  <a:pt x="894" y="139"/>
                  <a:pt x="897" y="145"/>
                </a:cubicBezTo>
                <a:cubicBezTo>
                  <a:pt x="904" y="145"/>
                  <a:pt x="904" y="145"/>
                  <a:pt x="904" y="145"/>
                </a:cubicBezTo>
                <a:cubicBezTo>
                  <a:pt x="903" y="144"/>
                  <a:pt x="903" y="144"/>
                  <a:pt x="903" y="144"/>
                </a:cubicBezTo>
                <a:cubicBezTo>
                  <a:pt x="905" y="146"/>
                  <a:pt x="907" y="145"/>
                  <a:pt x="909" y="146"/>
                </a:cubicBezTo>
                <a:cubicBezTo>
                  <a:pt x="910" y="142"/>
                  <a:pt x="910" y="142"/>
                  <a:pt x="910" y="142"/>
                </a:cubicBezTo>
                <a:cubicBezTo>
                  <a:pt x="912" y="143"/>
                  <a:pt x="912" y="144"/>
                  <a:pt x="913" y="145"/>
                </a:cubicBezTo>
                <a:cubicBezTo>
                  <a:pt x="913" y="146"/>
                  <a:pt x="913" y="146"/>
                  <a:pt x="913" y="146"/>
                </a:cubicBezTo>
                <a:cubicBezTo>
                  <a:pt x="913" y="146"/>
                  <a:pt x="914" y="146"/>
                  <a:pt x="915" y="146"/>
                </a:cubicBezTo>
                <a:cubicBezTo>
                  <a:pt x="915" y="147"/>
                  <a:pt x="915" y="147"/>
                  <a:pt x="915" y="147"/>
                </a:cubicBezTo>
                <a:cubicBezTo>
                  <a:pt x="917" y="143"/>
                  <a:pt x="917" y="143"/>
                  <a:pt x="917" y="143"/>
                </a:cubicBezTo>
                <a:cubicBezTo>
                  <a:pt x="918" y="143"/>
                  <a:pt x="920" y="145"/>
                  <a:pt x="920" y="144"/>
                </a:cubicBezTo>
                <a:cubicBezTo>
                  <a:pt x="920" y="142"/>
                  <a:pt x="920" y="142"/>
                  <a:pt x="920" y="142"/>
                </a:cubicBezTo>
                <a:cubicBezTo>
                  <a:pt x="921" y="145"/>
                  <a:pt x="924" y="143"/>
                  <a:pt x="926" y="144"/>
                </a:cubicBezTo>
                <a:cubicBezTo>
                  <a:pt x="926" y="143"/>
                  <a:pt x="923" y="140"/>
                  <a:pt x="926" y="140"/>
                </a:cubicBezTo>
                <a:cubicBezTo>
                  <a:pt x="928" y="145"/>
                  <a:pt x="928" y="145"/>
                  <a:pt x="928" y="145"/>
                </a:cubicBezTo>
                <a:cubicBezTo>
                  <a:pt x="938" y="144"/>
                  <a:pt x="938" y="144"/>
                  <a:pt x="938" y="144"/>
                </a:cubicBezTo>
                <a:cubicBezTo>
                  <a:pt x="935" y="142"/>
                  <a:pt x="935" y="140"/>
                  <a:pt x="932" y="142"/>
                </a:cubicBezTo>
                <a:cubicBezTo>
                  <a:pt x="932" y="141"/>
                  <a:pt x="930" y="140"/>
                  <a:pt x="931" y="140"/>
                </a:cubicBezTo>
                <a:cubicBezTo>
                  <a:pt x="934" y="140"/>
                  <a:pt x="936" y="141"/>
                  <a:pt x="939" y="143"/>
                </a:cubicBezTo>
                <a:cubicBezTo>
                  <a:pt x="939" y="143"/>
                  <a:pt x="938" y="144"/>
                  <a:pt x="939" y="144"/>
                </a:cubicBezTo>
                <a:cubicBezTo>
                  <a:pt x="940" y="145"/>
                  <a:pt x="940" y="143"/>
                  <a:pt x="940" y="143"/>
                </a:cubicBezTo>
                <a:cubicBezTo>
                  <a:pt x="942" y="145"/>
                  <a:pt x="944" y="143"/>
                  <a:pt x="946" y="144"/>
                </a:cubicBezTo>
                <a:cubicBezTo>
                  <a:pt x="949" y="147"/>
                  <a:pt x="952" y="144"/>
                  <a:pt x="955" y="145"/>
                </a:cubicBezTo>
                <a:cubicBezTo>
                  <a:pt x="955" y="144"/>
                  <a:pt x="954" y="141"/>
                  <a:pt x="955" y="141"/>
                </a:cubicBezTo>
                <a:cubicBezTo>
                  <a:pt x="958" y="142"/>
                  <a:pt x="959" y="142"/>
                  <a:pt x="961" y="144"/>
                </a:cubicBezTo>
                <a:cubicBezTo>
                  <a:pt x="962" y="143"/>
                  <a:pt x="960" y="142"/>
                  <a:pt x="959" y="141"/>
                </a:cubicBezTo>
                <a:cubicBezTo>
                  <a:pt x="960" y="141"/>
                  <a:pt x="960" y="141"/>
                  <a:pt x="961" y="141"/>
                </a:cubicBezTo>
                <a:cubicBezTo>
                  <a:pt x="963" y="144"/>
                  <a:pt x="963" y="144"/>
                  <a:pt x="963" y="144"/>
                </a:cubicBezTo>
                <a:cubicBezTo>
                  <a:pt x="963" y="144"/>
                  <a:pt x="963" y="143"/>
                  <a:pt x="964" y="143"/>
                </a:cubicBezTo>
                <a:cubicBezTo>
                  <a:pt x="968" y="144"/>
                  <a:pt x="974" y="146"/>
                  <a:pt x="979" y="144"/>
                </a:cubicBezTo>
                <a:cubicBezTo>
                  <a:pt x="979" y="141"/>
                  <a:pt x="983" y="146"/>
                  <a:pt x="982" y="142"/>
                </a:cubicBezTo>
                <a:cubicBezTo>
                  <a:pt x="983" y="143"/>
                  <a:pt x="984" y="145"/>
                  <a:pt x="985" y="144"/>
                </a:cubicBezTo>
                <a:cubicBezTo>
                  <a:pt x="986" y="144"/>
                  <a:pt x="987" y="144"/>
                  <a:pt x="987" y="143"/>
                </a:cubicBezTo>
                <a:cubicBezTo>
                  <a:pt x="986" y="142"/>
                  <a:pt x="985" y="141"/>
                  <a:pt x="985" y="140"/>
                </a:cubicBezTo>
                <a:cubicBezTo>
                  <a:pt x="987" y="140"/>
                  <a:pt x="989" y="143"/>
                  <a:pt x="992" y="144"/>
                </a:cubicBezTo>
                <a:cubicBezTo>
                  <a:pt x="995" y="143"/>
                  <a:pt x="998" y="141"/>
                  <a:pt x="1004" y="145"/>
                </a:cubicBezTo>
                <a:cubicBezTo>
                  <a:pt x="1005" y="143"/>
                  <a:pt x="1001" y="140"/>
                  <a:pt x="1004" y="141"/>
                </a:cubicBezTo>
                <a:cubicBezTo>
                  <a:pt x="1005" y="141"/>
                  <a:pt x="1005" y="142"/>
                  <a:pt x="1006" y="142"/>
                </a:cubicBezTo>
                <a:cubicBezTo>
                  <a:pt x="1008" y="143"/>
                  <a:pt x="1005" y="141"/>
                  <a:pt x="1006" y="140"/>
                </a:cubicBezTo>
                <a:cubicBezTo>
                  <a:pt x="1009" y="139"/>
                  <a:pt x="1009" y="139"/>
                  <a:pt x="1009" y="139"/>
                </a:cubicBezTo>
                <a:cubicBezTo>
                  <a:pt x="1009" y="139"/>
                  <a:pt x="1009" y="139"/>
                  <a:pt x="1009" y="139"/>
                </a:cubicBezTo>
                <a:cubicBezTo>
                  <a:pt x="1010" y="137"/>
                  <a:pt x="1017" y="141"/>
                  <a:pt x="1020" y="138"/>
                </a:cubicBezTo>
                <a:cubicBezTo>
                  <a:pt x="1021" y="138"/>
                  <a:pt x="1022" y="140"/>
                  <a:pt x="1023" y="139"/>
                </a:cubicBezTo>
                <a:cubicBezTo>
                  <a:pt x="1024" y="137"/>
                  <a:pt x="1023" y="136"/>
                  <a:pt x="1025" y="135"/>
                </a:cubicBezTo>
                <a:cubicBezTo>
                  <a:pt x="1023" y="132"/>
                  <a:pt x="1021" y="134"/>
                  <a:pt x="1020" y="134"/>
                </a:cubicBezTo>
                <a:cubicBezTo>
                  <a:pt x="1019" y="130"/>
                  <a:pt x="1019" y="130"/>
                  <a:pt x="1019" y="130"/>
                </a:cubicBezTo>
                <a:cubicBezTo>
                  <a:pt x="1016" y="129"/>
                  <a:pt x="1017" y="132"/>
                  <a:pt x="1015" y="131"/>
                </a:cubicBezTo>
                <a:cubicBezTo>
                  <a:pt x="1014" y="134"/>
                  <a:pt x="1015" y="136"/>
                  <a:pt x="1011" y="134"/>
                </a:cubicBezTo>
                <a:cubicBezTo>
                  <a:pt x="1009" y="134"/>
                  <a:pt x="1008" y="127"/>
                  <a:pt x="1006" y="130"/>
                </a:cubicBezTo>
                <a:cubicBezTo>
                  <a:pt x="1007" y="132"/>
                  <a:pt x="1007" y="132"/>
                  <a:pt x="1007" y="132"/>
                </a:cubicBezTo>
                <a:cubicBezTo>
                  <a:pt x="1004" y="131"/>
                  <a:pt x="1001" y="131"/>
                  <a:pt x="998" y="131"/>
                </a:cubicBezTo>
                <a:cubicBezTo>
                  <a:pt x="997" y="133"/>
                  <a:pt x="997" y="133"/>
                  <a:pt x="997" y="133"/>
                </a:cubicBezTo>
                <a:cubicBezTo>
                  <a:pt x="995" y="131"/>
                  <a:pt x="995" y="131"/>
                  <a:pt x="995" y="131"/>
                </a:cubicBezTo>
                <a:cubicBezTo>
                  <a:pt x="995" y="135"/>
                  <a:pt x="992" y="129"/>
                  <a:pt x="992" y="132"/>
                </a:cubicBezTo>
                <a:cubicBezTo>
                  <a:pt x="990" y="130"/>
                  <a:pt x="987" y="131"/>
                  <a:pt x="985" y="132"/>
                </a:cubicBezTo>
                <a:cubicBezTo>
                  <a:pt x="983" y="131"/>
                  <a:pt x="980" y="131"/>
                  <a:pt x="977" y="132"/>
                </a:cubicBezTo>
                <a:cubicBezTo>
                  <a:pt x="977" y="131"/>
                  <a:pt x="976" y="131"/>
                  <a:pt x="975" y="130"/>
                </a:cubicBezTo>
                <a:cubicBezTo>
                  <a:pt x="975" y="132"/>
                  <a:pt x="975" y="132"/>
                  <a:pt x="975" y="132"/>
                </a:cubicBezTo>
                <a:cubicBezTo>
                  <a:pt x="971" y="129"/>
                  <a:pt x="971" y="129"/>
                  <a:pt x="971" y="129"/>
                </a:cubicBezTo>
                <a:cubicBezTo>
                  <a:pt x="971" y="130"/>
                  <a:pt x="971" y="130"/>
                  <a:pt x="971" y="130"/>
                </a:cubicBezTo>
                <a:cubicBezTo>
                  <a:pt x="959" y="131"/>
                  <a:pt x="947" y="131"/>
                  <a:pt x="938" y="132"/>
                </a:cubicBezTo>
                <a:cubicBezTo>
                  <a:pt x="935" y="132"/>
                  <a:pt x="930" y="129"/>
                  <a:pt x="930" y="134"/>
                </a:cubicBezTo>
                <a:cubicBezTo>
                  <a:pt x="925" y="136"/>
                  <a:pt x="921" y="131"/>
                  <a:pt x="915" y="131"/>
                </a:cubicBezTo>
                <a:cubicBezTo>
                  <a:pt x="913" y="133"/>
                  <a:pt x="909" y="130"/>
                  <a:pt x="908" y="134"/>
                </a:cubicBezTo>
                <a:cubicBezTo>
                  <a:pt x="910" y="134"/>
                  <a:pt x="910" y="134"/>
                  <a:pt x="910" y="134"/>
                </a:cubicBezTo>
                <a:cubicBezTo>
                  <a:pt x="908" y="135"/>
                  <a:pt x="902" y="136"/>
                  <a:pt x="898" y="134"/>
                </a:cubicBezTo>
                <a:cubicBezTo>
                  <a:pt x="896" y="135"/>
                  <a:pt x="894" y="133"/>
                  <a:pt x="893" y="131"/>
                </a:cubicBezTo>
                <a:cubicBezTo>
                  <a:pt x="893" y="134"/>
                  <a:pt x="890" y="133"/>
                  <a:pt x="889" y="134"/>
                </a:cubicBezTo>
                <a:cubicBezTo>
                  <a:pt x="886" y="128"/>
                  <a:pt x="886" y="128"/>
                  <a:pt x="886" y="128"/>
                </a:cubicBezTo>
                <a:cubicBezTo>
                  <a:pt x="882" y="131"/>
                  <a:pt x="877" y="126"/>
                  <a:pt x="875" y="131"/>
                </a:cubicBezTo>
                <a:cubicBezTo>
                  <a:pt x="875" y="134"/>
                  <a:pt x="873" y="132"/>
                  <a:pt x="872" y="133"/>
                </a:cubicBezTo>
                <a:cubicBezTo>
                  <a:pt x="869" y="133"/>
                  <a:pt x="865" y="131"/>
                  <a:pt x="862" y="130"/>
                </a:cubicBezTo>
                <a:cubicBezTo>
                  <a:pt x="862" y="134"/>
                  <a:pt x="858" y="130"/>
                  <a:pt x="856" y="131"/>
                </a:cubicBezTo>
                <a:cubicBezTo>
                  <a:pt x="850" y="126"/>
                  <a:pt x="847" y="131"/>
                  <a:pt x="841" y="128"/>
                </a:cubicBezTo>
                <a:cubicBezTo>
                  <a:pt x="838" y="129"/>
                  <a:pt x="838" y="129"/>
                  <a:pt x="838" y="129"/>
                </a:cubicBezTo>
                <a:cubicBezTo>
                  <a:pt x="837" y="129"/>
                  <a:pt x="832" y="126"/>
                  <a:pt x="831" y="130"/>
                </a:cubicBezTo>
                <a:cubicBezTo>
                  <a:pt x="827" y="128"/>
                  <a:pt x="822" y="132"/>
                  <a:pt x="816" y="126"/>
                </a:cubicBezTo>
                <a:cubicBezTo>
                  <a:pt x="816" y="125"/>
                  <a:pt x="816" y="125"/>
                  <a:pt x="816" y="124"/>
                </a:cubicBezTo>
                <a:cubicBezTo>
                  <a:pt x="818" y="124"/>
                  <a:pt x="818" y="126"/>
                  <a:pt x="819" y="125"/>
                </a:cubicBezTo>
                <a:cubicBezTo>
                  <a:pt x="819" y="124"/>
                  <a:pt x="819" y="124"/>
                  <a:pt x="819" y="124"/>
                </a:cubicBezTo>
                <a:cubicBezTo>
                  <a:pt x="818" y="123"/>
                  <a:pt x="813" y="120"/>
                  <a:pt x="811" y="122"/>
                </a:cubicBezTo>
                <a:cubicBezTo>
                  <a:pt x="808" y="122"/>
                  <a:pt x="803" y="118"/>
                  <a:pt x="802" y="122"/>
                </a:cubicBezTo>
                <a:cubicBezTo>
                  <a:pt x="803" y="123"/>
                  <a:pt x="804" y="122"/>
                  <a:pt x="805" y="125"/>
                </a:cubicBezTo>
                <a:cubicBezTo>
                  <a:pt x="801" y="124"/>
                  <a:pt x="795" y="124"/>
                  <a:pt x="790" y="123"/>
                </a:cubicBezTo>
                <a:cubicBezTo>
                  <a:pt x="787" y="123"/>
                  <a:pt x="784" y="119"/>
                  <a:pt x="784" y="123"/>
                </a:cubicBezTo>
                <a:cubicBezTo>
                  <a:pt x="783" y="120"/>
                  <a:pt x="778" y="118"/>
                  <a:pt x="780" y="117"/>
                </a:cubicBezTo>
                <a:cubicBezTo>
                  <a:pt x="786" y="117"/>
                  <a:pt x="793" y="118"/>
                  <a:pt x="797" y="116"/>
                </a:cubicBezTo>
                <a:cubicBezTo>
                  <a:pt x="805" y="121"/>
                  <a:pt x="808" y="115"/>
                  <a:pt x="815" y="119"/>
                </a:cubicBezTo>
                <a:cubicBezTo>
                  <a:pt x="818" y="116"/>
                  <a:pt x="822" y="120"/>
                  <a:pt x="826" y="119"/>
                </a:cubicBezTo>
                <a:cubicBezTo>
                  <a:pt x="828" y="118"/>
                  <a:pt x="830" y="119"/>
                  <a:pt x="831" y="117"/>
                </a:cubicBezTo>
                <a:cubicBezTo>
                  <a:pt x="833" y="121"/>
                  <a:pt x="836" y="119"/>
                  <a:pt x="839" y="120"/>
                </a:cubicBezTo>
                <a:cubicBezTo>
                  <a:pt x="843" y="118"/>
                  <a:pt x="847" y="122"/>
                  <a:pt x="852" y="121"/>
                </a:cubicBezTo>
                <a:cubicBezTo>
                  <a:pt x="855" y="120"/>
                  <a:pt x="859" y="121"/>
                  <a:pt x="861" y="120"/>
                </a:cubicBezTo>
                <a:cubicBezTo>
                  <a:pt x="864" y="122"/>
                  <a:pt x="864" y="119"/>
                  <a:pt x="865" y="117"/>
                </a:cubicBezTo>
                <a:cubicBezTo>
                  <a:pt x="865" y="119"/>
                  <a:pt x="866" y="120"/>
                  <a:pt x="869" y="121"/>
                </a:cubicBezTo>
                <a:cubicBezTo>
                  <a:pt x="870" y="120"/>
                  <a:pt x="871" y="121"/>
                  <a:pt x="873" y="122"/>
                </a:cubicBezTo>
                <a:cubicBezTo>
                  <a:pt x="876" y="120"/>
                  <a:pt x="877" y="121"/>
                  <a:pt x="881" y="120"/>
                </a:cubicBezTo>
                <a:cubicBezTo>
                  <a:pt x="880" y="118"/>
                  <a:pt x="883" y="120"/>
                  <a:pt x="884" y="120"/>
                </a:cubicBezTo>
                <a:cubicBezTo>
                  <a:pt x="884" y="121"/>
                  <a:pt x="884" y="121"/>
                  <a:pt x="884" y="121"/>
                </a:cubicBezTo>
                <a:cubicBezTo>
                  <a:pt x="885" y="117"/>
                  <a:pt x="890" y="126"/>
                  <a:pt x="891" y="121"/>
                </a:cubicBezTo>
                <a:cubicBezTo>
                  <a:pt x="893" y="123"/>
                  <a:pt x="893" y="123"/>
                  <a:pt x="893" y="123"/>
                </a:cubicBezTo>
                <a:cubicBezTo>
                  <a:pt x="894" y="121"/>
                  <a:pt x="894" y="116"/>
                  <a:pt x="897" y="118"/>
                </a:cubicBezTo>
                <a:cubicBezTo>
                  <a:pt x="899" y="120"/>
                  <a:pt x="901" y="119"/>
                  <a:pt x="902" y="120"/>
                </a:cubicBezTo>
                <a:cubicBezTo>
                  <a:pt x="902" y="119"/>
                  <a:pt x="902" y="119"/>
                  <a:pt x="902" y="119"/>
                </a:cubicBezTo>
                <a:cubicBezTo>
                  <a:pt x="906" y="123"/>
                  <a:pt x="908" y="117"/>
                  <a:pt x="911" y="121"/>
                </a:cubicBezTo>
                <a:cubicBezTo>
                  <a:pt x="913" y="122"/>
                  <a:pt x="915" y="119"/>
                  <a:pt x="917" y="120"/>
                </a:cubicBezTo>
                <a:cubicBezTo>
                  <a:pt x="916" y="119"/>
                  <a:pt x="917" y="118"/>
                  <a:pt x="917" y="117"/>
                </a:cubicBezTo>
                <a:cubicBezTo>
                  <a:pt x="914" y="115"/>
                  <a:pt x="911" y="119"/>
                  <a:pt x="908" y="116"/>
                </a:cubicBezTo>
                <a:cubicBezTo>
                  <a:pt x="904" y="112"/>
                  <a:pt x="904" y="120"/>
                  <a:pt x="899" y="116"/>
                </a:cubicBezTo>
                <a:cubicBezTo>
                  <a:pt x="900" y="117"/>
                  <a:pt x="898" y="117"/>
                  <a:pt x="897" y="117"/>
                </a:cubicBezTo>
                <a:cubicBezTo>
                  <a:pt x="897" y="117"/>
                  <a:pt x="898" y="117"/>
                  <a:pt x="898" y="116"/>
                </a:cubicBezTo>
                <a:cubicBezTo>
                  <a:pt x="894" y="116"/>
                  <a:pt x="894" y="116"/>
                  <a:pt x="894" y="116"/>
                </a:cubicBezTo>
                <a:cubicBezTo>
                  <a:pt x="894" y="117"/>
                  <a:pt x="894" y="117"/>
                  <a:pt x="894" y="117"/>
                </a:cubicBezTo>
                <a:cubicBezTo>
                  <a:pt x="891" y="116"/>
                  <a:pt x="887" y="117"/>
                  <a:pt x="884" y="117"/>
                </a:cubicBezTo>
                <a:cubicBezTo>
                  <a:pt x="883" y="119"/>
                  <a:pt x="883" y="119"/>
                  <a:pt x="883" y="119"/>
                </a:cubicBezTo>
                <a:cubicBezTo>
                  <a:pt x="882" y="118"/>
                  <a:pt x="882" y="118"/>
                  <a:pt x="881" y="118"/>
                </a:cubicBezTo>
                <a:cubicBezTo>
                  <a:pt x="881" y="117"/>
                  <a:pt x="880" y="116"/>
                  <a:pt x="879" y="115"/>
                </a:cubicBezTo>
                <a:cubicBezTo>
                  <a:pt x="876" y="114"/>
                  <a:pt x="875" y="120"/>
                  <a:pt x="872" y="115"/>
                </a:cubicBezTo>
                <a:cubicBezTo>
                  <a:pt x="870" y="116"/>
                  <a:pt x="868" y="117"/>
                  <a:pt x="865" y="116"/>
                </a:cubicBezTo>
                <a:cubicBezTo>
                  <a:pt x="865" y="115"/>
                  <a:pt x="864" y="115"/>
                  <a:pt x="863" y="115"/>
                </a:cubicBezTo>
                <a:cubicBezTo>
                  <a:pt x="863" y="115"/>
                  <a:pt x="863" y="115"/>
                  <a:pt x="863" y="115"/>
                </a:cubicBezTo>
                <a:cubicBezTo>
                  <a:pt x="861" y="113"/>
                  <a:pt x="857" y="113"/>
                  <a:pt x="856" y="111"/>
                </a:cubicBezTo>
                <a:cubicBezTo>
                  <a:pt x="855" y="110"/>
                  <a:pt x="854" y="112"/>
                  <a:pt x="853" y="110"/>
                </a:cubicBezTo>
                <a:cubicBezTo>
                  <a:pt x="851" y="109"/>
                  <a:pt x="851" y="110"/>
                  <a:pt x="850" y="111"/>
                </a:cubicBezTo>
                <a:cubicBezTo>
                  <a:pt x="850" y="112"/>
                  <a:pt x="852" y="112"/>
                  <a:pt x="852" y="113"/>
                </a:cubicBezTo>
                <a:cubicBezTo>
                  <a:pt x="849" y="111"/>
                  <a:pt x="849" y="111"/>
                  <a:pt x="849" y="111"/>
                </a:cubicBezTo>
                <a:cubicBezTo>
                  <a:pt x="847" y="111"/>
                  <a:pt x="842" y="110"/>
                  <a:pt x="840" y="111"/>
                </a:cubicBezTo>
                <a:cubicBezTo>
                  <a:pt x="839" y="110"/>
                  <a:pt x="839" y="111"/>
                  <a:pt x="838" y="110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29" y="107"/>
                  <a:pt x="822" y="112"/>
                  <a:pt x="813" y="109"/>
                </a:cubicBezTo>
                <a:cubicBezTo>
                  <a:pt x="810" y="109"/>
                  <a:pt x="807" y="108"/>
                  <a:pt x="805" y="110"/>
                </a:cubicBezTo>
                <a:cubicBezTo>
                  <a:pt x="805" y="104"/>
                  <a:pt x="797" y="108"/>
                  <a:pt x="800" y="104"/>
                </a:cubicBezTo>
                <a:cubicBezTo>
                  <a:pt x="802" y="106"/>
                  <a:pt x="804" y="103"/>
                  <a:pt x="806" y="107"/>
                </a:cubicBezTo>
                <a:cubicBezTo>
                  <a:pt x="806" y="102"/>
                  <a:pt x="811" y="111"/>
                  <a:pt x="812" y="106"/>
                </a:cubicBezTo>
                <a:cubicBezTo>
                  <a:pt x="813" y="106"/>
                  <a:pt x="815" y="108"/>
                  <a:pt x="816" y="107"/>
                </a:cubicBezTo>
                <a:cubicBezTo>
                  <a:pt x="815" y="105"/>
                  <a:pt x="816" y="105"/>
                  <a:pt x="818" y="106"/>
                </a:cubicBezTo>
                <a:cubicBezTo>
                  <a:pt x="817" y="106"/>
                  <a:pt x="817" y="106"/>
                  <a:pt x="817" y="106"/>
                </a:cubicBezTo>
                <a:cubicBezTo>
                  <a:pt x="819" y="108"/>
                  <a:pt x="819" y="106"/>
                  <a:pt x="820" y="106"/>
                </a:cubicBezTo>
                <a:cubicBezTo>
                  <a:pt x="820" y="104"/>
                  <a:pt x="817" y="103"/>
                  <a:pt x="816" y="102"/>
                </a:cubicBezTo>
                <a:cubicBezTo>
                  <a:pt x="813" y="101"/>
                  <a:pt x="810" y="98"/>
                  <a:pt x="807" y="100"/>
                </a:cubicBezTo>
                <a:cubicBezTo>
                  <a:pt x="807" y="102"/>
                  <a:pt x="807" y="102"/>
                  <a:pt x="807" y="102"/>
                </a:cubicBezTo>
                <a:cubicBezTo>
                  <a:pt x="807" y="101"/>
                  <a:pt x="805" y="99"/>
                  <a:pt x="805" y="98"/>
                </a:cubicBezTo>
                <a:cubicBezTo>
                  <a:pt x="804" y="98"/>
                  <a:pt x="804" y="97"/>
                  <a:pt x="802" y="97"/>
                </a:cubicBezTo>
                <a:cubicBezTo>
                  <a:pt x="805" y="102"/>
                  <a:pt x="805" y="102"/>
                  <a:pt x="805" y="102"/>
                </a:cubicBezTo>
                <a:cubicBezTo>
                  <a:pt x="803" y="100"/>
                  <a:pt x="802" y="99"/>
                  <a:pt x="800" y="97"/>
                </a:cubicBezTo>
                <a:cubicBezTo>
                  <a:pt x="799" y="98"/>
                  <a:pt x="800" y="100"/>
                  <a:pt x="801" y="101"/>
                </a:cubicBezTo>
                <a:cubicBezTo>
                  <a:pt x="800" y="101"/>
                  <a:pt x="800" y="101"/>
                  <a:pt x="800" y="101"/>
                </a:cubicBezTo>
                <a:cubicBezTo>
                  <a:pt x="799" y="102"/>
                  <a:pt x="799" y="102"/>
                  <a:pt x="799" y="102"/>
                </a:cubicBezTo>
                <a:cubicBezTo>
                  <a:pt x="798" y="101"/>
                  <a:pt x="798" y="99"/>
                  <a:pt x="799" y="97"/>
                </a:cubicBezTo>
                <a:cubicBezTo>
                  <a:pt x="797" y="97"/>
                  <a:pt x="797" y="98"/>
                  <a:pt x="795" y="97"/>
                </a:cubicBezTo>
                <a:cubicBezTo>
                  <a:pt x="797" y="97"/>
                  <a:pt x="796" y="94"/>
                  <a:pt x="795" y="93"/>
                </a:cubicBezTo>
                <a:cubicBezTo>
                  <a:pt x="799" y="92"/>
                  <a:pt x="799" y="92"/>
                  <a:pt x="799" y="92"/>
                </a:cubicBezTo>
                <a:cubicBezTo>
                  <a:pt x="795" y="90"/>
                  <a:pt x="799" y="88"/>
                  <a:pt x="795" y="86"/>
                </a:cubicBezTo>
                <a:cubicBezTo>
                  <a:pt x="800" y="86"/>
                  <a:pt x="800" y="86"/>
                  <a:pt x="800" y="86"/>
                </a:cubicBezTo>
                <a:cubicBezTo>
                  <a:pt x="800" y="85"/>
                  <a:pt x="800" y="85"/>
                  <a:pt x="800" y="85"/>
                </a:cubicBezTo>
                <a:cubicBezTo>
                  <a:pt x="796" y="87"/>
                  <a:pt x="796" y="80"/>
                  <a:pt x="793" y="79"/>
                </a:cubicBezTo>
                <a:cubicBezTo>
                  <a:pt x="795" y="78"/>
                  <a:pt x="796" y="77"/>
                  <a:pt x="798" y="76"/>
                </a:cubicBezTo>
                <a:cubicBezTo>
                  <a:pt x="799" y="79"/>
                  <a:pt x="799" y="79"/>
                  <a:pt x="799" y="79"/>
                </a:cubicBezTo>
                <a:cubicBezTo>
                  <a:pt x="798" y="78"/>
                  <a:pt x="798" y="78"/>
                  <a:pt x="798" y="79"/>
                </a:cubicBezTo>
                <a:cubicBezTo>
                  <a:pt x="800" y="82"/>
                  <a:pt x="804" y="83"/>
                  <a:pt x="805" y="86"/>
                </a:cubicBezTo>
                <a:cubicBezTo>
                  <a:pt x="808" y="88"/>
                  <a:pt x="812" y="90"/>
                  <a:pt x="814" y="89"/>
                </a:cubicBezTo>
                <a:cubicBezTo>
                  <a:pt x="815" y="87"/>
                  <a:pt x="816" y="88"/>
                  <a:pt x="817" y="88"/>
                </a:cubicBezTo>
                <a:cubicBezTo>
                  <a:pt x="817" y="88"/>
                  <a:pt x="817" y="88"/>
                  <a:pt x="817" y="88"/>
                </a:cubicBezTo>
                <a:cubicBezTo>
                  <a:pt x="815" y="88"/>
                  <a:pt x="815" y="88"/>
                  <a:pt x="815" y="88"/>
                </a:cubicBezTo>
                <a:cubicBezTo>
                  <a:pt x="816" y="91"/>
                  <a:pt x="818" y="94"/>
                  <a:pt x="821" y="94"/>
                </a:cubicBezTo>
                <a:cubicBezTo>
                  <a:pt x="827" y="94"/>
                  <a:pt x="827" y="94"/>
                  <a:pt x="827" y="94"/>
                </a:cubicBezTo>
                <a:cubicBezTo>
                  <a:pt x="826" y="92"/>
                  <a:pt x="824" y="91"/>
                  <a:pt x="822" y="90"/>
                </a:cubicBezTo>
                <a:cubicBezTo>
                  <a:pt x="821" y="90"/>
                  <a:pt x="824" y="94"/>
                  <a:pt x="821" y="93"/>
                </a:cubicBezTo>
                <a:cubicBezTo>
                  <a:pt x="820" y="93"/>
                  <a:pt x="820" y="92"/>
                  <a:pt x="819" y="91"/>
                </a:cubicBezTo>
                <a:cubicBezTo>
                  <a:pt x="821" y="89"/>
                  <a:pt x="821" y="89"/>
                  <a:pt x="821" y="89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9" y="88"/>
                  <a:pt x="818" y="87"/>
                  <a:pt x="818" y="87"/>
                </a:cubicBezTo>
                <a:cubicBezTo>
                  <a:pt x="817" y="86"/>
                  <a:pt x="815" y="84"/>
                  <a:pt x="815" y="83"/>
                </a:cubicBezTo>
                <a:cubicBezTo>
                  <a:pt x="817" y="80"/>
                  <a:pt x="820" y="86"/>
                  <a:pt x="821" y="83"/>
                </a:cubicBezTo>
                <a:cubicBezTo>
                  <a:pt x="819" y="81"/>
                  <a:pt x="819" y="81"/>
                  <a:pt x="819" y="81"/>
                </a:cubicBezTo>
                <a:cubicBezTo>
                  <a:pt x="818" y="80"/>
                  <a:pt x="820" y="81"/>
                  <a:pt x="821" y="80"/>
                </a:cubicBezTo>
                <a:cubicBezTo>
                  <a:pt x="822" y="82"/>
                  <a:pt x="822" y="82"/>
                  <a:pt x="822" y="82"/>
                </a:cubicBezTo>
                <a:cubicBezTo>
                  <a:pt x="822" y="83"/>
                  <a:pt x="822" y="83"/>
                  <a:pt x="822" y="83"/>
                </a:cubicBezTo>
                <a:cubicBezTo>
                  <a:pt x="823" y="83"/>
                  <a:pt x="824" y="85"/>
                  <a:pt x="824" y="84"/>
                </a:cubicBezTo>
                <a:cubicBezTo>
                  <a:pt x="823" y="83"/>
                  <a:pt x="824" y="80"/>
                  <a:pt x="822" y="79"/>
                </a:cubicBezTo>
                <a:cubicBezTo>
                  <a:pt x="826" y="78"/>
                  <a:pt x="830" y="84"/>
                  <a:pt x="833" y="82"/>
                </a:cubicBezTo>
                <a:cubicBezTo>
                  <a:pt x="834" y="84"/>
                  <a:pt x="836" y="85"/>
                  <a:pt x="837" y="85"/>
                </a:cubicBezTo>
                <a:cubicBezTo>
                  <a:pt x="837" y="85"/>
                  <a:pt x="838" y="85"/>
                  <a:pt x="839" y="85"/>
                </a:cubicBezTo>
                <a:cubicBezTo>
                  <a:pt x="842" y="87"/>
                  <a:pt x="844" y="90"/>
                  <a:pt x="847" y="90"/>
                </a:cubicBezTo>
                <a:cubicBezTo>
                  <a:pt x="848" y="88"/>
                  <a:pt x="845" y="87"/>
                  <a:pt x="845" y="85"/>
                </a:cubicBezTo>
                <a:cubicBezTo>
                  <a:pt x="847" y="86"/>
                  <a:pt x="847" y="87"/>
                  <a:pt x="848" y="89"/>
                </a:cubicBezTo>
                <a:cubicBezTo>
                  <a:pt x="849" y="91"/>
                  <a:pt x="850" y="89"/>
                  <a:pt x="851" y="90"/>
                </a:cubicBezTo>
                <a:cubicBezTo>
                  <a:pt x="851" y="89"/>
                  <a:pt x="850" y="88"/>
                  <a:pt x="849" y="87"/>
                </a:cubicBezTo>
                <a:cubicBezTo>
                  <a:pt x="850" y="85"/>
                  <a:pt x="852" y="88"/>
                  <a:pt x="853" y="88"/>
                </a:cubicBezTo>
                <a:cubicBezTo>
                  <a:pt x="855" y="91"/>
                  <a:pt x="858" y="90"/>
                  <a:pt x="860" y="91"/>
                </a:cubicBezTo>
                <a:cubicBezTo>
                  <a:pt x="863" y="90"/>
                  <a:pt x="863" y="90"/>
                  <a:pt x="863" y="90"/>
                </a:cubicBezTo>
                <a:cubicBezTo>
                  <a:pt x="865" y="93"/>
                  <a:pt x="866" y="91"/>
                  <a:pt x="867" y="91"/>
                </a:cubicBezTo>
                <a:cubicBezTo>
                  <a:pt x="867" y="91"/>
                  <a:pt x="868" y="90"/>
                  <a:pt x="867" y="90"/>
                </a:cubicBezTo>
                <a:cubicBezTo>
                  <a:pt x="867" y="89"/>
                  <a:pt x="866" y="90"/>
                  <a:pt x="865" y="89"/>
                </a:cubicBezTo>
                <a:cubicBezTo>
                  <a:pt x="866" y="88"/>
                  <a:pt x="866" y="88"/>
                  <a:pt x="866" y="88"/>
                </a:cubicBezTo>
                <a:cubicBezTo>
                  <a:pt x="863" y="86"/>
                  <a:pt x="863" y="86"/>
                  <a:pt x="863" y="86"/>
                </a:cubicBezTo>
                <a:cubicBezTo>
                  <a:pt x="864" y="84"/>
                  <a:pt x="869" y="89"/>
                  <a:pt x="869" y="86"/>
                </a:cubicBezTo>
                <a:cubicBezTo>
                  <a:pt x="872" y="88"/>
                  <a:pt x="875" y="89"/>
                  <a:pt x="877" y="89"/>
                </a:cubicBezTo>
                <a:cubicBezTo>
                  <a:pt x="875" y="86"/>
                  <a:pt x="875" y="86"/>
                  <a:pt x="875" y="86"/>
                </a:cubicBezTo>
                <a:cubicBezTo>
                  <a:pt x="877" y="85"/>
                  <a:pt x="880" y="89"/>
                  <a:pt x="881" y="85"/>
                </a:cubicBezTo>
                <a:cubicBezTo>
                  <a:pt x="882" y="86"/>
                  <a:pt x="882" y="86"/>
                  <a:pt x="882" y="86"/>
                </a:cubicBezTo>
                <a:cubicBezTo>
                  <a:pt x="882" y="85"/>
                  <a:pt x="882" y="85"/>
                  <a:pt x="882" y="85"/>
                </a:cubicBezTo>
                <a:cubicBezTo>
                  <a:pt x="884" y="88"/>
                  <a:pt x="886" y="86"/>
                  <a:pt x="887" y="84"/>
                </a:cubicBezTo>
                <a:cubicBezTo>
                  <a:pt x="889" y="85"/>
                  <a:pt x="891" y="85"/>
                  <a:pt x="893" y="87"/>
                </a:cubicBezTo>
                <a:cubicBezTo>
                  <a:pt x="893" y="85"/>
                  <a:pt x="893" y="85"/>
                  <a:pt x="893" y="85"/>
                </a:cubicBezTo>
                <a:cubicBezTo>
                  <a:pt x="891" y="84"/>
                  <a:pt x="889" y="84"/>
                  <a:pt x="887" y="83"/>
                </a:cubicBezTo>
                <a:cubicBezTo>
                  <a:pt x="888" y="80"/>
                  <a:pt x="888" y="80"/>
                  <a:pt x="888" y="80"/>
                </a:cubicBezTo>
                <a:cubicBezTo>
                  <a:pt x="885" y="77"/>
                  <a:pt x="884" y="82"/>
                  <a:pt x="881" y="79"/>
                </a:cubicBezTo>
                <a:cubicBezTo>
                  <a:pt x="879" y="81"/>
                  <a:pt x="878" y="77"/>
                  <a:pt x="876" y="77"/>
                </a:cubicBezTo>
                <a:cubicBezTo>
                  <a:pt x="874" y="80"/>
                  <a:pt x="874" y="80"/>
                  <a:pt x="874" y="80"/>
                </a:cubicBezTo>
                <a:cubicBezTo>
                  <a:pt x="872" y="74"/>
                  <a:pt x="867" y="79"/>
                  <a:pt x="863" y="75"/>
                </a:cubicBezTo>
                <a:cubicBezTo>
                  <a:pt x="857" y="73"/>
                  <a:pt x="853" y="76"/>
                  <a:pt x="847" y="75"/>
                </a:cubicBezTo>
                <a:cubicBezTo>
                  <a:pt x="847" y="76"/>
                  <a:pt x="847" y="76"/>
                  <a:pt x="847" y="76"/>
                </a:cubicBezTo>
                <a:cubicBezTo>
                  <a:pt x="840" y="70"/>
                  <a:pt x="831" y="73"/>
                  <a:pt x="824" y="68"/>
                </a:cubicBezTo>
                <a:cubicBezTo>
                  <a:pt x="825" y="70"/>
                  <a:pt x="824" y="72"/>
                  <a:pt x="825" y="73"/>
                </a:cubicBezTo>
                <a:cubicBezTo>
                  <a:pt x="825" y="74"/>
                  <a:pt x="823" y="74"/>
                  <a:pt x="822" y="74"/>
                </a:cubicBezTo>
                <a:cubicBezTo>
                  <a:pt x="819" y="72"/>
                  <a:pt x="817" y="73"/>
                  <a:pt x="815" y="72"/>
                </a:cubicBezTo>
                <a:cubicBezTo>
                  <a:pt x="815" y="71"/>
                  <a:pt x="814" y="70"/>
                  <a:pt x="813" y="69"/>
                </a:cubicBezTo>
                <a:cubicBezTo>
                  <a:pt x="809" y="69"/>
                  <a:pt x="802" y="69"/>
                  <a:pt x="801" y="74"/>
                </a:cubicBezTo>
                <a:cubicBezTo>
                  <a:pt x="799" y="73"/>
                  <a:pt x="797" y="71"/>
                  <a:pt x="795" y="72"/>
                </a:cubicBezTo>
                <a:cubicBezTo>
                  <a:pt x="795" y="69"/>
                  <a:pt x="792" y="71"/>
                  <a:pt x="791" y="70"/>
                </a:cubicBezTo>
                <a:cubicBezTo>
                  <a:pt x="791" y="71"/>
                  <a:pt x="791" y="71"/>
                  <a:pt x="791" y="71"/>
                </a:cubicBezTo>
                <a:cubicBezTo>
                  <a:pt x="790" y="68"/>
                  <a:pt x="783" y="66"/>
                  <a:pt x="785" y="63"/>
                </a:cubicBezTo>
                <a:cubicBezTo>
                  <a:pt x="787" y="59"/>
                  <a:pt x="796" y="72"/>
                  <a:pt x="794" y="62"/>
                </a:cubicBezTo>
                <a:cubicBezTo>
                  <a:pt x="792" y="59"/>
                  <a:pt x="792" y="59"/>
                  <a:pt x="792" y="59"/>
                </a:cubicBezTo>
                <a:cubicBezTo>
                  <a:pt x="792" y="59"/>
                  <a:pt x="794" y="59"/>
                  <a:pt x="794" y="59"/>
                </a:cubicBezTo>
                <a:cubicBezTo>
                  <a:pt x="793" y="61"/>
                  <a:pt x="796" y="63"/>
                  <a:pt x="798" y="64"/>
                </a:cubicBezTo>
                <a:cubicBezTo>
                  <a:pt x="801" y="64"/>
                  <a:pt x="802" y="63"/>
                  <a:pt x="803" y="61"/>
                </a:cubicBezTo>
                <a:cubicBezTo>
                  <a:pt x="804" y="61"/>
                  <a:pt x="804" y="61"/>
                  <a:pt x="804" y="61"/>
                </a:cubicBezTo>
                <a:cubicBezTo>
                  <a:pt x="803" y="65"/>
                  <a:pt x="803" y="65"/>
                  <a:pt x="803" y="65"/>
                </a:cubicBezTo>
                <a:cubicBezTo>
                  <a:pt x="803" y="66"/>
                  <a:pt x="804" y="66"/>
                  <a:pt x="804" y="65"/>
                </a:cubicBezTo>
                <a:cubicBezTo>
                  <a:pt x="804" y="64"/>
                  <a:pt x="804" y="64"/>
                  <a:pt x="806" y="65"/>
                </a:cubicBezTo>
                <a:cubicBezTo>
                  <a:pt x="806" y="59"/>
                  <a:pt x="806" y="59"/>
                  <a:pt x="806" y="59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6" y="60"/>
                  <a:pt x="807" y="62"/>
                  <a:pt x="807" y="63"/>
                </a:cubicBezTo>
                <a:cubicBezTo>
                  <a:pt x="809" y="63"/>
                  <a:pt x="811" y="63"/>
                  <a:pt x="813" y="65"/>
                </a:cubicBezTo>
                <a:cubicBezTo>
                  <a:pt x="815" y="66"/>
                  <a:pt x="815" y="64"/>
                  <a:pt x="816" y="63"/>
                </a:cubicBezTo>
                <a:cubicBezTo>
                  <a:pt x="813" y="59"/>
                  <a:pt x="813" y="59"/>
                  <a:pt x="813" y="59"/>
                </a:cubicBezTo>
                <a:cubicBezTo>
                  <a:pt x="816" y="58"/>
                  <a:pt x="819" y="62"/>
                  <a:pt x="822" y="59"/>
                </a:cubicBezTo>
                <a:cubicBezTo>
                  <a:pt x="827" y="60"/>
                  <a:pt x="830" y="61"/>
                  <a:pt x="835" y="62"/>
                </a:cubicBezTo>
                <a:cubicBezTo>
                  <a:pt x="838" y="58"/>
                  <a:pt x="845" y="64"/>
                  <a:pt x="849" y="62"/>
                </a:cubicBezTo>
                <a:cubicBezTo>
                  <a:pt x="854" y="63"/>
                  <a:pt x="854" y="63"/>
                  <a:pt x="854" y="63"/>
                </a:cubicBezTo>
                <a:cubicBezTo>
                  <a:pt x="854" y="64"/>
                  <a:pt x="853" y="64"/>
                  <a:pt x="854" y="65"/>
                </a:cubicBezTo>
                <a:cubicBezTo>
                  <a:pt x="855" y="66"/>
                  <a:pt x="856" y="66"/>
                  <a:pt x="856" y="65"/>
                </a:cubicBezTo>
                <a:cubicBezTo>
                  <a:pt x="854" y="63"/>
                  <a:pt x="856" y="61"/>
                  <a:pt x="855" y="59"/>
                </a:cubicBezTo>
                <a:cubicBezTo>
                  <a:pt x="857" y="60"/>
                  <a:pt x="857" y="60"/>
                  <a:pt x="857" y="60"/>
                </a:cubicBezTo>
                <a:cubicBezTo>
                  <a:pt x="857" y="60"/>
                  <a:pt x="857" y="61"/>
                  <a:pt x="857" y="62"/>
                </a:cubicBezTo>
                <a:cubicBezTo>
                  <a:pt x="857" y="62"/>
                  <a:pt x="858" y="63"/>
                  <a:pt x="858" y="63"/>
                </a:cubicBezTo>
                <a:cubicBezTo>
                  <a:pt x="860" y="62"/>
                  <a:pt x="857" y="59"/>
                  <a:pt x="859" y="59"/>
                </a:cubicBezTo>
                <a:cubicBezTo>
                  <a:pt x="860" y="62"/>
                  <a:pt x="860" y="62"/>
                  <a:pt x="860" y="62"/>
                </a:cubicBezTo>
                <a:cubicBezTo>
                  <a:pt x="861" y="62"/>
                  <a:pt x="864" y="63"/>
                  <a:pt x="865" y="64"/>
                </a:cubicBezTo>
                <a:cubicBezTo>
                  <a:pt x="866" y="63"/>
                  <a:pt x="869" y="63"/>
                  <a:pt x="870" y="65"/>
                </a:cubicBezTo>
                <a:cubicBezTo>
                  <a:pt x="876" y="67"/>
                  <a:pt x="873" y="61"/>
                  <a:pt x="875" y="58"/>
                </a:cubicBezTo>
                <a:cubicBezTo>
                  <a:pt x="877" y="59"/>
                  <a:pt x="880" y="59"/>
                  <a:pt x="880" y="57"/>
                </a:cubicBezTo>
                <a:cubicBezTo>
                  <a:pt x="876" y="56"/>
                  <a:pt x="873" y="57"/>
                  <a:pt x="871" y="58"/>
                </a:cubicBezTo>
                <a:cubicBezTo>
                  <a:pt x="871" y="61"/>
                  <a:pt x="871" y="61"/>
                  <a:pt x="871" y="61"/>
                </a:cubicBezTo>
                <a:cubicBezTo>
                  <a:pt x="869" y="59"/>
                  <a:pt x="869" y="59"/>
                  <a:pt x="869" y="59"/>
                </a:cubicBezTo>
                <a:cubicBezTo>
                  <a:pt x="868" y="61"/>
                  <a:pt x="868" y="61"/>
                  <a:pt x="868" y="61"/>
                </a:cubicBezTo>
                <a:cubicBezTo>
                  <a:pt x="867" y="57"/>
                  <a:pt x="867" y="57"/>
                  <a:pt x="867" y="57"/>
                </a:cubicBezTo>
                <a:cubicBezTo>
                  <a:pt x="866" y="58"/>
                  <a:pt x="865" y="56"/>
                  <a:pt x="865" y="58"/>
                </a:cubicBezTo>
                <a:cubicBezTo>
                  <a:pt x="862" y="56"/>
                  <a:pt x="859" y="58"/>
                  <a:pt x="857" y="56"/>
                </a:cubicBezTo>
                <a:cubicBezTo>
                  <a:pt x="857" y="56"/>
                  <a:pt x="857" y="56"/>
                  <a:pt x="857" y="56"/>
                </a:cubicBezTo>
                <a:cubicBezTo>
                  <a:pt x="855" y="58"/>
                  <a:pt x="851" y="54"/>
                  <a:pt x="850" y="57"/>
                </a:cubicBezTo>
                <a:cubicBezTo>
                  <a:pt x="848" y="55"/>
                  <a:pt x="848" y="55"/>
                  <a:pt x="848" y="55"/>
                </a:cubicBezTo>
                <a:cubicBezTo>
                  <a:pt x="847" y="57"/>
                  <a:pt x="847" y="57"/>
                  <a:pt x="847" y="57"/>
                </a:cubicBezTo>
                <a:cubicBezTo>
                  <a:pt x="843" y="55"/>
                  <a:pt x="839" y="55"/>
                  <a:pt x="836" y="54"/>
                </a:cubicBezTo>
                <a:cubicBezTo>
                  <a:pt x="837" y="52"/>
                  <a:pt x="834" y="50"/>
                  <a:pt x="833" y="48"/>
                </a:cubicBezTo>
                <a:cubicBezTo>
                  <a:pt x="832" y="47"/>
                  <a:pt x="833" y="49"/>
                  <a:pt x="833" y="50"/>
                </a:cubicBezTo>
                <a:cubicBezTo>
                  <a:pt x="833" y="51"/>
                  <a:pt x="833" y="51"/>
                  <a:pt x="833" y="51"/>
                </a:cubicBezTo>
                <a:cubicBezTo>
                  <a:pt x="830" y="49"/>
                  <a:pt x="833" y="56"/>
                  <a:pt x="829" y="53"/>
                </a:cubicBezTo>
                <a:cubicBezTo>
                  <a:pt x="828" y="55"/>
                  <a:pt x="828" y="55"/>
                  <a:pt x="828" y="55"/>
                </a:cubicBezTo>
                <a:cubicBezTo>
                  <a:pt x="826" y="52"/>
                  <a:pt x="822" y="54"/>
                  <a:pt x="819" y="50"/>
                </a:cubicBezTo>
                <a:cubicBezTo>
                  <a:pt x="818" y="51"/>
                  <a:pt x="818" y="56"/>
                  <a:pt x="814" y="52"/>
                </a:cubicBezTo>
                <a:cubicBezTo>
                  <a:pt x="812" y="52"/>
                  <a:pt x="810" y="51"/>
                  <a:pt x="809" y="52"/>
                </a:cubicBezTo>
                <a:cubicBezTo>
                  <a:pt x="807" y="50"/>
                  <a:pt x="806" y="54"/>
                  <a:pt x="805" y="50"/>
                </a:cubicBezTo>
                <a:cubicBezTo>
                  <a:pt x="802" y="55"/>
                  <a:pt x="799" y="44"/>
                  <a:pt x="795" y="47"/>
                </a:cubicBezTo>
                <a:cubicBezTo>
                  <a:pt x="794" y="46"/>
                  <a:pt x="794" y="46"/>
                  <a:pt x="794" y="46"/>
                </a:cubicBezTo>
                <a:cubicBezTo>
                  <a:pt x="799" y="46"/>
                  <a:pt x="799" y="46"/>
                  <a:pt x="799" y="46"/>
                </a:cubicBezTo>
                <a:cubicBezTo>
                  <a:pt x="799" y="47"/>
                  <a:pt x="800" y="47"/>
                  <a:pt x="800" y="47"/>
                </a:cubicBezTo>
                <a:cubicBezTo>
                  <a:pt x="800" y="47"/>
                  <a:pt x="800" y="47"/>
                  <a:pt x="800" y="47"/>
                </a:cubicBezTo>
                <a:cubicBezTo>
                  <a:pt x="800" y="44"/>
                  <a:pt x="797" y="45"/>
                  <a:pt x="795" y="44"/>
                </a:cubicBezTo>
                <a:cubicBezTo>
                  <a:pt x="791" y="44"/>
                  <a:pt x="791" y="44"/>
                  <a:pt x="791" y="44"/>
                </a:cubicBezTo>
                <a:cubicBezTo>
                  <a:pt x="792" y="43"/>
                  <a:pt x="792" y="42"/>
                  <a:pt x="791" y="42"/>
                </a:cubicBezTo>
                <a:cubicBezTo>
                  <a:pt x="791" y="39"/>
                  <a:pt x="794" y="44"/>
                  <a:pt x="795" y="42"/>
                </a:cubicBezTo>
                <a:cubicBezTo>
                  <a:pt x="796" y="44"/>
                  <a:pt x="797" y="42"/>
                  <a:pt x="799" y="43"/>
                </a:cubicBezTo>
                <a:cubicBezTo>
                  <a:pt x="800" y="42"/>
                  <a:pt x="800" y="42"/>
                  <a:pt x="800" y="42"/>
                </a:cubicBezTo>
                <a:cubicBezTo>
                  <a:pt x="802" y="46"/>
                  <a:pt x="806" y="47"/>
                  <a:pt x="809" y="47"/>
                </a:cubicBezTo>
                <a:cubicBezTo>
                  <a:pt x="810" y="47"/>
                  <a:pt x="810" y="45"/>
                  <a:pt x="811" y="44"/>
                </a:cubicBezTo>
                <a:cubicBezTo>
                  <a:pt x="811" y="46"/>
                  <a:pt x="812" y="47"/>
                  <a:pt x="813" y="48"/>
                </a:cubicBezTo>
                <a:cubicBezTo>
                  <a:pt x="813" y="48"/>
                  <a:pt x="813" y="48"/>
                  <a:pt x="814" y="47"/>
                </a:cubicBezTo>
                <a:cubicBezTo>
                  <a:pt x="816" y="49"/>
                  <a:pt x="816" y="47"/>
                  <a:pt x="818" y="46"/>
                </a:cubicBezTo>
                <a:cubicBezTo>
                  <a:pt x="817" y="43"/>
                  <a:pt x="817" y="43"/>
                  <a:pt x="817" y="43"/>
                </a:cubicBezTo>
                <a:cubicBezTo>
                  <a:pt x="820" y="44"/>
                  <a:pt x="822" y="42"/>
                  <a:pt x="825" y="44"/>
                </a:cubicBezTo>
                <a:cubicBezTo>
                  <a:pt x="826" y="45"/>
                  <a:pt x="827" y="42"/>
                  <a:pt x="828" y="44"/>
                </a:cubicBezTo>
                <a:cubicBezTo>
                  <a:pt x="831" y="44"/>
                  <a:pt x="836" y="43"/>
                  <a:pt x="840" y="47"/>
                </a:cubicBezTo>
                <a:cubicBezTo>
                  <a:pt x="840" y="44"/>
                  <a:pt x="849" y="49"/>
                  <a:pt x="844" y="43"/>
                </a:cubicBezTo>
                <a:cubicBezTo>
                  <a:pt x="846" y="45"/>
                  <a:pt x="848" y="43"/>
                  <a:pt x="849" y="46"/>
                </a:cubicBezTo>
                <a:cubicBezTo>
                  <a:pt x="854" y="45"/>
                  <a:pt x="854" y="45"/>
                  <a:pt x="854" y="45"/>
                </a:cubicBezTo>
                <a:cubicBezTo>
                  <a:pt x="854" y="45"/>
                  <a:pt x="853" y="46"/>
                  <a:pt x="853" y="46"/>
                </a:cubicBezTo>
                <a:cubicBezTo>
                  <a:pt x="857" y="45"/>
                  <a:pt x="863" y="50"/>
                  <a:pt x="866" y="46"/>
                </a:cubicBezTo>
                <a:cubicBezTo>
                  <a:pt x="868" y="46"/>
                  <a:pt x="871" y="46"/>
                  <a:pt x="872" y="46"/>
                </a:cubicBezTo>
                <a:cubicBezTo>
                  <a:pt x="878" y="46"/>
                  <a:pt x="883" y="44"/>
                  <a:pt x="888" y="46"/>
                </a:cubicBezTo>
                <a:cubicBezTo>
                  <a:pt x="889" y="48"/>
                  <a:pt x="889" y="48"/>
                  <a:pt x="889" y="48"/>
                </a:cubicBezTo>
                <a:cubicBezTo>
                  <a:pt x="892" y="49"/>
                  <a:pt x="894" y="48"/>
                  <a:pt x="897" y="48"/>
                </a:cubicBezTo>
                <a:cubicBezTo>
                  <a:pt x="897" y="47"/>
                  <a:pt x="895" y="46"/>
                  <a:pt x="896" y="45"/>
                </a:cubicBezTo>
                <a:cubicBezTo>
                  <a:pt x="896" y="48"/>
                  <a:pt x="899" y="48"/>
                  <a:pt x="900" y="47"/>
                </a:cubicBezTo>
                <a:cubicBezTo>
                  <a:pt x="902" y="46"/>
                  <a:pt x="900" y="46"/>
                  <a:pt x="900" y="45"/>
                </a:cubicBezTo>
                <a:cubicBezTo>
                  <a:pt x="910" y="44"/>
                  <a:pt x="921" y="41"/>
                  <a:pt x="932" y="45"/>
                </a:cubicBezTo>
                <a:cubicBezTo>
                  <a:pt x="932" y="42"/>
                  <a:pt x="932" y="42"/>
                  <a:pt x="932" y="42"/>
                </a:cubicBezTo>
                <a:cubicBezTo>
                  <a:pt x="934" y="43"/>
                  <a:pt x="937" y="45"/>
                  <a:pt x="938" y="44"/>
                </a:cubicBezTo>
                <a:cubicBezTo>
                  <a:pt x="939" y="41"/>
                  <a:pt x="939" y="41"/>
                  <a:pt x="939" y="41"/>
                </a:cubicBezTo>
                <a:cubicBezTo>
                  <a:pt x="940" y="44"/>
                  <a:pt x="942" y="43"/>
                  <a:pt x="943" y="44"/>
                </a:cubicBezTo>
                <a:cubicBezTo>
                  <a:pt x="943" y="41"/>
                  <a:pt x="943" y="41"/>
                  <a:pt x="943" y="41"/>
                </a:cubicBezTo>
                <a:cubicBezTo>
                  <a:pt x="943" y="42"/>
                  <a:pt x="944" y="44"/>
                  <a:pt x="946" y="44"/>
                </a:cubicBezTo>
                <a:cubicBezTo>
                  <a:pt x="946" y="41"/>
                  <a:pt x="955" y="49"/>
                  <a:pt x="950" y="42"/>
                </a:cubicBezTo>
                <a:cubicBezTo>
                  <a:pt x="952" y="43"/>
                  <a:pt x="955" y="43"/>
                  <a:pt x="956" y="47"/>
                </a:cubicBezTo>
                <a:cubicBezTo>
                  <a:pt x="956" y="45"/>
                  <a:pt x="957" y="43"/>
                  <a:pt x="959" y="43"/>
                </a:cubicBezTo>
                <a:cubicBezTo>
                  <a:pt x="963" y="47"/>
                  <a:pt x="969" y="39"/>
                  <a:pt x="974" y="47"/>
                </a:cubicBezTo>
                <a:cubicBezTo>
                  <a:pt x="974" y="42"/>
                  <a:pt x="980" y="46"/>
                  <a:pt x="980" y="44"/>
                </a:cubicBezTo>
                <a:cubicBezTo>
                  <a:pt x="982" y="45"/>
                  <a:pt x="985" y="44"/>
                  <a:pt x="986" y="46"/>
                </a:cubicBezTo>
                <a:cubicBezTo>
                  <a:pt x="987" y="43"/>
                  <a:pt x="990" y="47"/>
                  <a:pt x="990" y="44"/>
                </a:cubicBezTo>
                <a:cubicBezTo>
                  <a:pt x="995" y="49"/>
                  <a:pt x="998" y="47"/>
                  <a:pt x="1002" y="48"/>
                </a:cubicBezTo>
                <a:cubicBezTo>
                  <a:pt x="1002" y="46"/>
                  <a:pt x="997" y="46"/>
                  <a:pt x="1000" y="44"/>
                </a:cubicBezTo>
                <a:cubicBezTo>
                  <a:pt x="1003" y="43"/>
                  <a:pt x="1004" y="48"/>
                  <a:pt x="1007" y="47"/>
                </a:cubicBezTo>
                <a:cubicBezTo>
                  <a:pt x="1009" y="47"/>
                  <a:pt x="1012" y="49"/>
                  <a:pt x="1013" y="47"/>
                </a:cubicBezTo>
                <a:cubicBezTo>
                  <a:pt x="1012" y="47"/>
                  <a:pt x="1012" y="46"/>
                  <a:pt x="1012" y="45"/>
                </a:cubicBezTo>
                <a:cubicBezTo>
                  <a:pt x="1014" y="45"/>
                  <a:pt x="1016" y="45"/>
                  <a:pt x="1018" y="47"/>
                </a:cubicBezTo>
                <a:cubicBezTo>
                  <a:pt x="1019" y="44"/>
                  <a:pt x="1019" y="44"/>
                  <a:pt x="1019" y="44"/>
                </a:cubicBezTo>
                <a:cubicBezTo>
                  <a:pt x="1027" y="48"/>
                  <a:pt x="1031" y="39"/>
                  <a:pt x="1038" y="41"/>
                </a:cubicBezTo>
                <a:cubicBezTo>
                  <a:pt x="1040" y="40"/>
                  <a:pt x="1040" y="38"/>
                  <a:pt x="1041" y="37"/>
                </a:cubicBezTo>
                <a:cubicBezTo>
                  <a:pt x="1036" y="34"/>
                  <a:pt x="1036" y="34"/>
                  <a:pt x="1036" y="34"/>
                </a:cubicBezTo>
                <a:cubicBezTo>
                  <a:pt x="1036" y="34"/>
                  <a:pt x="1037" y="35"/>
                  <a:pt x="1037" y="36"/>
                </a:cubicBezTo>
                <a:cubicBezTo>
                  <a:pt x="1034" y="34"/>
                  <a:pt x="1037" y="31"/>
                  <a:pt x="1033" y="32"/>
                </a:cubicBezTo>
                <a:cubicBezTo>
                  <a:pt x="1035" y="29"/>
                  <a:pt x="1036" y="27"/>
                  <a:pt x="1039" y="26"/>
                </a:cubicBezTo>
                <a:cubicBezTo>
                  <a:pt x="1037" y="25"/>
                  <a:pt x="1037" y="26"/>
                  <a:pt x="1035" y="26"/>
                </a:cubicBezTo>
                <a:cubicBezTo>
                  <a:pt x="1035" y="24"/>
                  <a:pt x="1035" y="24"/>
                  <a:pt x="1035" y="24"/>
                </a:cubicBezTo>
                <a:cubicBezTo>
                  <a:pt x="1036" y="21"/>
                  <a:pt x="1041" y="29"/>
                  <a:pt x="1039" y="24"/>
                </a:cubicBezTo>
                <a:cubicBezTo>
                  <a:pt x="1042" y="23"/>
                  <a:pt x="1042" y="23"/>
                  <a:pt x="1042" y="23"/>
                </a:cubicBezTo>
                <a:cubicBezTo>
                  <a:pt x="1042" y="25"/>
                  <a:pt x="1043" y="25"/>
                  <a:pt x="1044" y="25"/>
                </a:cubicBezTo>
                <a:cubicBezTo>
                  <a:pt x="1043" y="20"/>
                  <a:pt x="1049" y="25"/>
                  <a:pt x="1048" y="21"/>
                </a:cubicBezTo>
                <a:cubicBezTo>
                  <a:pt x="1051" y="22"/>
                  <a:pt x="1049" y="15"/>
                  <a:pt x="1053" y="18"/>
                </a:cubicBezTo>
                <a:cubicBezTo>
                  <a:pt x="1053" y="15"/>
                  <a:pt x="1056" y="17"/>
                  <a:pt x="1057" y="15"/>
                </a:cubicBezTo>
                <a:cubicBezTo>
                  <a:pt x="1058" y="15"/>
                  <a:pt x="1060" y="18"/>
                  <a:pt x="1061" y="16"/>
                </a:cubicBezTo>
                <a:cubicBezTo>
                  <a:pt x="1062" y="16"/>
                  <a:pt x="1064" y="15"/>
                  <a:pt x="1064" y="14"/>
                </a:cubicBezTo>
                <a:cubicBezTo>
                  <a:pt x="1068" y="18"/>
                  <a:pt x="1067" y="11"/>
                  <a:pt x="1070" y="13"/>
                </a:cubicBezTo>
                <a:cubicBezTo>
                  <a:pt x="1071" y="12"/>
                  <a:pt x="1075" y="13"/>
                  <a:pt x="1076" y="11"/>
                </a:cubicBezTo>
                <a:cubicBezTo>
                  <a:pt x="1081" y="15"/>
                  <a:pt x="1080" y="10"/>
                  <a:pt x="1083" y="9"/>
                </a:cubicBezTo>
                <a:cubicBezTo>
                  <a:pt x="1086" y="12"/>
                  <a:pt x="1085" y="5"/>
                  <a:pt x="1089" y="9"/>
                </a:cubicBezTo>
                <a:cubicBezTo>
                  <a:pt x="1091" y="7"/>
                  <a:pt x="1093" y="7"/>
                  <a:pt x="1094" y="5"/>
                </a:cubicBezTo>
                <a:cubicBezTo>
                  <a:pt x="1096" y="6"/>
                  <a:pt x="1097" y="9"/>
                  <a:pt x="1098" y="7"/>
                </a:cubicBezTo>
                <a:cubicBezTo>
                  <a:pt x="1102" y="8"/>
                  <a:pt x="1107" y="10"/>
                  <a:pt x="1111" y="12"/>
                </a:cubicBezTo>
                <a:cubicBezTo>
                  <a:pt x="1113" y="9"/>
                  <a:pt x="1119" y="16"/>
                  <a:pt x="1122" y="14"/>
                </a:cubicBezTo>
                <a:cubicBezTo>
                  <a:pt x="1125" y="12"/>
                  <a:pt x="1127" y="17"/>
                  <a:pt x="1129" y="15"/>
                </a:cubicBezTo>
                <a:cubicBezTo>
                  <a:pt x="1130" y="16"/>
                  <a:pt x="1130" y="17"/>
                  <a:pt x="1131" y="17"/>
                </a:cubicBezTo>
                <a:cubicBezTo>
                  <a:pt x="1131" y="13"/>
                  <a:pt x="1135" y="20"/>
                  <a:pt x="1136" y="16"/>
                </a:cubicBezTo>
                <a:cubicBezTo>
                  <a:pt x="1141" y="21"/>
                  <a:pt x="1144" y="17"/>
                  <a:pt x="1148" y="18"/>
                </a:cubicBezTo>
                <a:cubicBezTo>
                  <a:pt x="1149" y="17"/>
                  <a:pt x="1149" y="15"/>
                  <a:pt x="1150" y="16"/>
                </a:cubicBezTo>
                <a:cubicBezTo>
                  <a:pt x="1153" y="17"/>
                  <a:pt x="1154" y="15"/>
                  <a:pt x="1155" y="14"/>
                </a:cubicBezTo>
                <a:cubicBezTo>
                  <a:pt x="1160" y="18"/>
                  <a:pt x="1161" y="12"/>
                  <a:pt x="1166" y="15"/>
                </a:cubicBezTo>
                <a:cubicBezTo>
                  <a:pt x="1169" y="15"/>
                  <a:pt x="1169" y="9"/>
                  <a:pt x="1171" y="12"/>
                </a:cubicBezTo>
                <a:cubicBezTo>
                  <a:pt x="1173" y="10"/>
                  <a:pt x="1175" y="12"/>
                  <a:pt x="1178" y="11"/>
                </a:cubicBezTo>
                <a:cubicBezTo>
                  <a:pt x="1181" y="14"/>
                  <a:pt x="1182" y="8"/>
                  <a:pt x="1185" y="13"/>
                </a:cubicBezTo>
                <a:cubicBezTo>
                  <a:pt x="1186" y="7"/>
                  <a:pt x="1192" y="12"/>
                  <a:pt x="1193" y="7"/>
                </a:cubicBezTo>
                <a:cubicBezTo>
                  <a:pt x="1198" y="9"/>
                  <a:pt x="1198" y="1"/>
                  <a:pt x="1203" y="5"/>
                </a:cubicBezTo>
                <a:cubicBezTo>
                  <a:pt x="1205" y="1"/>
                  <a:pt x="1211" y="0"/>
                  <a:pt x="1217" y="4"/>
                </a:cubicBezTo>
                <a:cubicBezTo>
                  <a:pt x="1218" y="3"/>
                  <a:pt x="1218" y="3"/>
                  <a:pt x="1218" y="3"/>
                </a:cubicBezTo>
                <a:cubicBezTo>
                  <a:pt x="1218" y="5"/>
                  <a:pt x="1219" y="8"/>
                  <a:pt x="1218" y="7"/>
                </a:cubicBezTo>
                <a:cubicBezTo>
                  <a:pt x="1215" y="12"/>
                  <a:pt x="1223" y="18"/>
                  <a:pt x="1219" y="22"/>
                </a:cubicBezTo>
                <a:cubicBezTo>
                  <a:pt x="1220" y="24"/>
                  <a:pt x="1221" y="25"/>
                  <a:pt x="1221" y="26"/>
                </a:cubicBezTo>
                <a:cubicBezTo>
                  <a:pt x="1212" y="33"/>
                  <a:pt x="1212" y="33"/>
                  <a:pt x="1212" y="33"/>
                </a:cubicBezTo>
                <a:cubicBezTo>
                  <a:pt x="1214" y="37"/>
                  <a:pt x="1219" y="39"/>
                  <a:pt x="1217" y="43"/>
                </a:cubicBezTo>
                <a:cubicBezTo>
                  <a:pt x="1221" y="47"/>
                  <a:pt x="1219" y="51"/>
                  <a:pt x="1219" y="54"/>
                </a:cubicBezTo>
                <a:cubicBezTo>
                  <a:pt x="1218" y="55"/>
                  <a:pt x="1217" y="55"/>
                  <a:pt x="1217" y="57"/>
                </a:cubicBezTo>
                <a:cubicBezTo>
                  <a:pt x="1225" y="67"/>
                  <a:pt x="1216" y="73"/>
                  <a:pt x="1219" y="82"/>
                </a:cubicBezTo>
                <a:cubicBezTo>
                  <a:pt x="1217" y="86"/>
                  <a:pt x="1222" y="86"/>
                  <a:pt x="1220" y="90"/>
                </a:cubicBezTo>
                <a:cubicBezTo>
                  <a:pt x="1219" y="92"/>
                  <a:pt x="1220" y="94"/>
                  <a:pt x="1217" y="93"/>
                </a:cubicBezTo>
                <a:cubicBezTo>
                  <a:pt x="1215" y="98"/>
                  <a:pt x="1215" y="98"/>
                  <a:pt x="1215" y="98"/>
                </a:cubicBezTo>
                <a:cubicBezTo>
                  <a:pt x="1218" y="100"/>
                  <a:pt x="1221" y="103"/>
                  <a:pt x="1224" y="105"/>
                </a:cubicBezTo>
                <a:cubicBezTo>
                  <a:pt x="1229" y="103"/>
                  <a:pt x="1229" y="103"/>
                  <a:pt x="1229" y="103"/>
                </a:cubicBezTo>
                <a:cubicBezTo>
                  <a:pt x="1231" y="105"/>
                  <a:pt x="1235" y="108"/>
                  <a:pt x="1237" y="109"/>
                </a:cubicBezTo>
                <a:cubicBezTo>
                  <a:pt x="1240" y="110"/>
                  <a:pt x="1240" y="114"/>
                  <a:pt x="1240" y="117"/>
                </a:cubicBezTo>
                <a:cubicBezTo>
                  <a:pt x="1238" y="117"/>
                  <a:pt x="1239" y="120"/>
                  <a:pt x="1239" y="122"/>
                </a:cubicBezTo>
                <a:cubicBezTo>
                  <a:pt x="1235" y="121"/>
                  <a:pt x="1234" y="125"/>
                  <a:pt x="1229" y="123"/>
                </a:cubicBezTo>
                <a:cubicBezTo>
                  <a:pt x="1226" y="122"/>
                  <a:pt x="1227" y="119"/>
                  <a:pt x="1224" y="118"/>
                </a:cubicBezTo>
                <a:cubicBezTo>
                  <a:pt x="1222" y="122"/>
                  <a:pt x="1228" y="123"/>
                  <a:pt x="1229" y="127"/>
                </a:cubicBezTo>
                <a:cubicBezTo>
                  <a:pt x="1234" y="129"/>
                  <a:pt x="1232" y="137"/>
                  <a:pt x="1237" y="139"/>
                </a:cubicBezTo>
                <a:cubicBezTo>
                  <a:pt x="1239" y="141"/>
                  <a:pt x="1238" y="143"/>
                  <a:pt x="1237" y="143"/>
                </a:cubicBezTo>
                <a:cubicBezTo>
                  <a:pt x="1233" y="147"/>
                  <a:pt x="1227" y="140"/>
                  <a:pt x="1224" y="144"/>
                </a:cubicBezTo>
                <a:cubicBezTo>
                  <a:pt x="1223" y="144"/>
                  <a:pt x="1220" y="144"/>
                  <a:pt x="1221" y="147"/>
                </a:cubicBezTo>
                <a:cubicBezTo>
                  <a:pt x="1222" y="153"/>
                  <a:pt x="1234" y="152"/>
                  <a:pt x="1228" y="158"/>
                </a:cubicBezTo>
                <a:cubicBezTo>
                  <a:pt x="1229" y="162"/>
                  <a:pt x="1229" y="162"/>
                  <a:pt x="1229" y="162"/>
                </a:cubicBezTo>
                <a:cubicBezTo>
                  <a:pt x="1220" y="168"/>
                  <a:pt x="1220" y="168"/>
                  <a:pt x="1220" y="168"/>
                </a:cubicBezTo>
                <a:cubicBezTo>
                  <a:pt x="1220" y="172"/>
                  <a:pt x="1225" y="171"/>
                  <a:pt x="1226" y="176"/>
                </a:cubicBezTo>
                <a:cubicBezTo>
                  <a:pt x="1227" y="177"/>
                  <a:pt x="1230" y="176"/>
                  <a:pt x="1230" y="179"/>
                </a:cubicBezTo>
                <a:cubicBezTo>
                  <a:pt x="1230" y="181"/>
                  <a:pt x="1229" y="182"/>
                  <a:pt x="1227" y="183"/>
                </a:cubicBezTo>
                <a:cubicBezTo>
                  <a:pt x="1230" y="184"/>
                  <a:pt x="1231" y="186"/>
                  <a:pt x="1232" y="188"/>
                </a:cubicBezTo>
                <a:cubicBezTo>
                  <a:pt x="1230" y="192"/>
                  <a:pt x="1225" y="191"/>
                  <a:pt x="1223" y="195"/>
                </a:cubicBezTo>
                <a:cubicBezTo>
                  <a:pt x="1225" y="195"/>
                  <a:pt x="1226" y="199"/>
                  <a:pt x="1227" y="200"/>
                </a:cubicBezTo>
                <a:cubicBezTo>
                  <a:pt x="1229" y="204"/>
                  <a:pt x="1226" y="204"/>
                  <a:pt x="1226" y="206"/>
                </a:cubicBezTo>
                <a:cubicBezTo>
                  <a:pt x="1221" y="203"/>
                  <a:pt x="1225" y="211"/>
                  <a:pt x="1222" y="211"/>
                </a:cubicBezTo>
                <a:cubicBezTo>
                  <a:pt x="1222" y="213"/>
                  <a:pt x="1221" y="213"/>
                  <a:pt x="1220" y="213"/>
                </a:cubicBezTo>
                <a:cubicBezTo>
                  <a:pt x="1217" y="211"/>
                  <a:pt x="1214" y="209"/>
                  <a:pt x="1213" y="210"/>
                </a:cubicBezTo>
                <a:cubicBezTo>
                  <a:pt x="1211" y="212"/>
                  <a:pt x="1214" y="213"/>
                  <a:pt x="1214" y="214"/>
                </a:cubicBezTo>
                <a:cubicBezTo>
                  <a:pt x="1213" y="218"/>
                  <a:pt x="1211" y="219"/>
                  <a:pt x="1210" y="222"/>
                </a:cubicBezTo>
                <a:cubicBezTo>
                  <a:pt x="1203" y="223"/>
                  <a:pt x="1198" y="225"/>
                  <a:pt x="1194" y="229"/>
                </a:cubicBezTo>
                <a:cubicBezTo>
                  <a:pt x="1188" y="227"/>
                  <a:pt x="1188" y="234"/>
                  <a:pt x="1183" y="231"/>
                </a:cubicBezTo>
                <a:cubicBezTo>
                  <a:pt x="1183" y="233"/>
                  <a:pt x="1182" y="232"/>
                  <a:pt x="1181" y="231"/>
                </a:cubicBezTo>
                <a:cubicBezTo>
                  <a:pt x="1177" y="232"/>
                  <a:pt x="1172" y="235"/>
                  <a:pt x="1167" y="233"/>
                </a:cubicBezTo>
                <a:cubicBezTo>
                  <a:pt x="1166" y="234"/>
                  <a:pt x="1161" y="231"/>
                  <a:pt x="1161" y="234"/>
                </a:cubicBezTo>
                <a:cubicBezTo>
                  <a:pt x="1157" y="231"/>
                  <a:pt x="1155" y="236"/>
                  <a:pt x="1152" y="230"/>
                </a:cubicBezTo>
                <a:cubicBezTo>
                  <a:pt x="1149" y="235"/>
                  <a:pt x="1142" y="231"/>
                  <a:pt x="1138" y="232"/>
                </a:cubicBezTo>
                <a:cubicBezTo>
                  <a:pt x="1138" y="235"/>
                  <a:pt x="1133" y="232"/>
                  <a:pt x="1135" y="236"/>
                </a:cubicBezTo>
                <a:cubicBezTo>
                  <a:pt x="1134" y="235"/>
                  <a:pt x="1132" y="234"/>
                  <a:pt x="1131" y="235"/>
                </a:cubicBezTo>
                <a:cubicBezTo>
                  <a:pt x="1130" y="237"/>
                  <a:pt x="1128" y="237"/>
                  <a:pt x="1127" y="235"/>
                </a:cubicBezTo>
                <a:cubicBezTo>
                  <a:pt x="1125" y="236"/>
                  <a:pt x="1120" y="232"/>
                  <a:pt x="1120" y="238"/>
                </a:cubicBezTo>
                <a:cubicBezTo>
                  <a:pt x="1116" y="233"/>
                  <a:pt x="1116" y="241"/>
                  <a:pt x="1111" y="238"/>
                </a:cubicBezTo>
                <a:cubicBezTo>
                  <a:pt x="1110" y="237"/>
                  <a:pt x="1107" y="234"/>
                  <a:pt x="1106" y="236"/>
                </a:cubicBezTo>
                <a:cubicBezTo>
                  <a:pt x="1103" y="234"/>
                  <a:pt x="1102" y="239"/>
                  <a:pt x="1098" y="235"/>
                </a:cubicBezTo>
                <a:cubicBezTo>
                  <a:pt x="1097" y="237"/>
                  <a:pt x="1097" y="242"/>
                  <a:pt x="1094" y="241"/>
                </a:cubicBezTo>
                <a:cubicBezTo>
                  <a:pt x="1090" y="243"/>
                  <a:pt x="1082" y="234"/>
                  <a:pt x="1080" y="241"/>
                </a:cubicBezTo>
                <a:cubicBezTo>
                  <a:pt x="1077" y="238"/>
                  <a:pt x="1072" y="236"/>
                  <a:pt x="1072" y="240"/>
                </a:cubicBezTo>
                <a:cubicBezTo>
                  <a:pt x="1068" y="238"/>
                  <a:pt x="1066" y="238"/>
                  <a:pt x="1062" y="238"/>
                </a:cubicBezTo>
                <a:cubicBezTo>
                  <a:pt x="1060" y="235"/>
                  <a:pt x="1060" y="238"/>
                  <a:pt x="1057" y="237"/>
                </a:cubicBezTo>
                <a:cubicBezTo>
                  <a:pt x="1056" y="234"/>
                  <a:pt x="1053" y="236"/>
                  <a:pt x="1051" y="234"/>
                </a:cubicBezTo>
                <a:cubicBezTo>
                  <a:pt x="1051" y="235"/>
                  <a:pt x="1051" y="235"/>
                  <a:pt x="1051" y="235"/>
                </a:cubicBezTo>
                <a:cubicBezTo>
                  <a:pt x="1048" y="233"/>
                  <a:pt x="1048" y="236"/>
                  <a:pt x="1046" y="236"/>
                </a:cubicBezTo>
                <a:cubicBezTo>
                  <a:pt x="1042" y="234"/>
                  <a:pt x="1039" y="233"/>
                  <a:pt x="1037" y="236"/>
                </a:cubicBezTo>
                <a:cubicBezTo>
                  <a:pt x="1035" y="235"/>
                  <a:pt x="1035" y="235"/>
                  <a:pt x="1035" y="235"/>
                </a:cubicBezTo>
                <a:cubicBezTo>
                  <a:pt x="1035" y="239"/>
                  <a:pt x="1030" y="235"/>
                  <a:pt x="1029" y="237"/>
                </a:cubicBezTo>
                <a:cubicBezTo>
                  <a:pt x="1026" y="234"/>
                  <a:pt x="1024" y="233"/>
                  <a:pt x="1022" y="235"/>
                </a:cubicBezTo>
                <a:cubicBezTo>
                  <a:pt x="1020" y="239"/>
                  <a:pt x="1013" y="229"/>
                  <a:pt x="1009" y="229"/>
                </a:cubicBezTo>
                <a:cubicBezTo>
                  <a:pt x="1006" y="231"/>
                  <a:pt x="1002" y="230"/>
                  <a:pt x="998" y="228"/>
                </a:cubicBezTo>
                <a:cubicBezTo>
                  <a:pt x="993" y="227"/>
                  <a:pt x="988" y="223"/>
                  <a:pt x="984" y="225"/>
                </a:cubicBezTo>
                <a:cubicBezTo>
                  <a:pt x="983" y="223"/>
                  <a:pt x="981" y="224"/>
                  <a:pt x="980" y="224"/>
                </a:cubicBezTo>
                <a:cubicBezTo>
                  <a:pt x="979" y="225"/>
                  <a:pt x="979" y="225"/>
                  <a:pt x="979" y="225"/>
                </a:cubicBezTo>
                <a:cubicBezTo>
                  <a:pt x="978" y="223"/>
                  <a:pt x="976" y="223"/>
                  <a:pt x="974" y="223"/>
                </a:cubicBezTo>
                <a:cubicBezTo>
                  <a:pt x="973" y="223"/>
                  <a:pt x="973" y="223"/>
                  <a:pt x="973" y="223"/>
                </a:cubicBezTo>
                <a:cubicBezTo>
                  <a:pt x="974" y="220"/>
                  <a:pt x="972" y="218"/>
                  <a:pt x="970" y="216"/>
                </a:cubicBezTo>
                <a:cubicBezTo>
                  <a:pt x="972" y="215"/>
                  <a:pt x="974" y="217"/>
                  <a:pt x="975" y="216"/>
                </a:cubicBezTo>
                <a:cubicBezTo>
                  <a:pt x="975" y="220"/>
                  <a:pt x="979" y="218"/>
                  <a:pt x="981" y="221"/>
                </a:cubicBezTo>
                <a:cubicBezTo>
                  <a:pt x="979" y="218"/>
                  <a:pt x="984" y="218"/>
                  <a:pt x="981" y="215"/>
                </a:cubicBezTo>
                <a:cubicBezTo>
                  <a:pt x="975" y="211"/>
                  <a:pt x="972" y="216"/>
                  <a:pt x="966" y="213"/>
                </a:cubicBezTo>
                <a:cubicBezTo>
                  <a:pt x="964" y="209"/>
                  <a:pt x="971" y="211"/>
                  <a:pt x="967" y="207"/>
                </a:cubicBezTo>
                <a:cubicBezTo>
                  <a:pt x="966" y="209"/>
                  <a:pt x="966" y="209"/>
                  <a:pt x="966" y="209"/>
                </a:cubicBezTo>
                <a:cubicBezTo>
                  <a:pt x="965" y="208"/>
                  <a:pt x="965" y="208"/>
                  <a:pt x="964" y="208"/>
                </a:cubicBezTo>
                <a:cubicBezTo>
                  <a:pt x="966" y="212"/>
                  <a:pt x="962" y="211"/>
                  <a:pt x="961" y="213"/>
                </a:cubicBezTo>
                <a:cubicBezTo>
                  <a:pt x="959" y="213"/>
                  <a:pt x="956" y="211"/>
                  <a:pt x="956" y="214"/>
                </a:cubicBezTo>
                <a:cubicBezTo>
                  <a:pt x="959" y="222"/>
                  <a:pt x="959" y="222"/>
                  <a:pt x="959" y="222"/>
                </a:cubicBezTo>
                <a:cubicBezTo>
                  <a:pt x="958" y="222"/>
                  <a:pt x="957" y="221"/>
                  <a:pt x="957" y="221"/>
                </a:cubicBezTo>
                <a:cubicBezTo>
                  <a:pt x="956" y="222"/>
                  <a:pt x="956" y="222"/>
                  <a:pt x="956" y="222"/>
                </a:cubicBezTo>
                <a:cubicBezTo>
                  <a:pt x="960" y="225"/>
                  <a:pt x="959" y="222"/>
                  <a:pt x="962" y="223"/>
                </a:cubicBezTo>
                <a:cubicBezTo>
                  <a:pt x="962" y="225"/>
                  <a:pt x="962" y="225"/>
                  <a:pt x="962" y="225"/>
                </a:cubicBezTo>
                <a:cubicBezTo>
                  <a:pt x="957" y="224"/>
                  <a:pt x="951" y="222"/>
                  <a:pt x="948" y="224"/>
                </a:cubicBezTo>
                <a:cubicBezTo>
                  <a:pt x="942" y="223"/>
                  <a:pt x="939" y="226"/>
                  <a:pt x="934" y="223"/>
                </a:cubicBezTo>
                <a:cubicBezTo>
                  <a:pt x="932" y="225"/>
                  <a:pt x="929" y="223"/>
                  <a:pt x="926" y="222"/>
                </a:cubicBezTo>
                <a:cubicBezTo>
                  <a:pt x="920" y="224"/>
                  <a:pt x="913" y="224"/>
                  <a:pt x="906" y="224"/>
                </a:cubicBezTo>
                <a:cubicBezTo>
                  <a:pt x="903" y="220"/>
                  <a:pt x="899" y="224"/>
                  <a:pt x="896" y="220"/>
                </a:cubicBezTo>
                <a:cubicBezTo>
                  <a:pt x="896" y="218"/>
                  <a:pt x="898" y="220"/>
                  <a:pt x="899" y="220"/>
                </a:cubicBezTo>
                <a:cubicBezTo>
                  <a:pt x="899" y="217"/>
                  <a:pt x="906" y="218"/>
                  <a:pt x="902" y="213"/>
                </a:cubicBezTo>
                <a:cubicBezTo>
                  <a:pt x="899" y="212"/>
                  <a:pt x="897" y="215"/>
                  <a:pt x="893" y="213"/>
                </a:cubicBezTo>
                <a:cubicBezTo>
                  <a:pt x="891" y="209"/>
                  <a:pt x="891" y="209"/>
                  <a:pt x="891" y="209"/>
                </a:cubicBezTo>
                <a:cubicBezTo>
                  <a:pt x="883" y="209"/>
                  <a:pt x="883" y="209"/>
                  <a:pt x="883" y="209"/>
                </a:cubicBezTo>
                <a:cubicBezTo>
                  <a:pt x="884" y="212"/>
                  <a:pt x="884" y="212"/>
                  <a:pt x="884" y="212"/>
                </a:cubicBezTo>
                <a:cubicBezTo>
                  <a:pt x="882" y="211"/>
                  <a:pt x="881" y="211"/>
                  <a:pt x="880" y="212"/>
                </a:cubicBezTo>
                <a:cubicBezTo>
                  <a:pt x="880" y="216"/>
                  <a:pt x="873" y="214"/>
                  <a:pt x="870" y="216"/>
                </a:cubicBezTo>
                <a:cubicBezTo>
                  <a:pt x="875" y="219"/>
                  <a:pt x="878" y="214"/>
                  <a:pt x="883" y="219"/>
                </a:cubicBezTo>
                <a:cubicBezTo>
                  <a:pt x="886" y="220"/>
                  <a:pt x="890" y="221"/>
                  <a:pt x="892" y="222"/>
                </a:cubicBezTo>
                <a:cubicBezTo>
                  <a:pt x="883" y="224"/>
                  <a:pt x="868" y="222"/>
                  <a:pt x="858" y="223"/>
                </a:cubicBezTo>
                <a:cubicBezTo>
                  <a:pt x="856" y="221"/>
                  <a:pt x="856" y="224"/>
                  <a:pt x="853" y="222"/>
                </a:cubicBezTo>
                <a:cubicBezTo>
                  <a:pt x="852" y="223"/>
                  <a:pt x="853" y="225"/>
                  <a:pt x="853" y="226"/>
                </a:cubicBezTo>
                <a:cubicBezTo>
                  <a:pt x="853" y="225"/>
                  <a:pt x="849" y="223"/>
                  <a:pt x="848" y="223"/>
                </a:cubicBezTo>
                <a:cubicBezTo>
                  <a:pt x="848" y="225"/>
                  <a:pt x="846" y="225"/>
                  <a:pt x="845" y="225"/>
                </a:cubicBezTo>
                <a:cubicBezTo>
                  <a:pt x="844" y="224"/>
                  <a:pt x="844" y="222"/>
                  <a:pt x="845" y="222"/>
                </a:cubicBezTo>
                <a:cubicBezTo>
                  <a:pt x="843" y="221"/>
                  <a:pt x="840" y="221"/>
                  <a:pt x="837" y="220"/>
                </a:cubicBezTo>
                <a:cubicBezTo>
                  <a:pt x="837" y="218"/>
                  <a:pt x="839" y="219"/>
                  <a:pt x="838" y="217"/>
                </a:cubicBezTo>
                <a:cubicBezTo>
                  <a:pt x="836" y="219"/>
                  <a:pt x="836" y="215"/>
                  <a:pt x="835" y="215"/>
                </a:cubicBezTo>
                <a:cubicBezTo>
                  <a:pt x="837" y="215"/>
                  <a:pt x="837" y="213"/>
                  <a:pt x="839" y="214"/>
                </a:cubicBezTo>
                <a:cubicBezTo>
                  <a:pt x="840" y="214"/>
                  <a:pt x="841" y="214"/>
                  <a:pt x="841" y="213"/>
                </a:cubicBezTo>
                <a:cubicBezTo>
                  <a:pt x="840" y="211"/>
                  <a:pt x="840" y="211"/>
                  <a:pt x="840" y="211"/>
                </a:cubicBezTo>
                <a:cubicBezTo>
                  <a:pt x="831" y="213"/>
                  <a:pt x="831" y="213"/>
                  <a:pt x="831" y="213"/>
                </a:cubicBezTo>
                <a:cubicBezTo>
                  <a:pt x="832" y="214"/>
                  <a:pt x="834" y="214"/>
                  <a:pt x="834" y="216"/>
                </a:cubicBezTo>
                <a:cubicBezTo>
                  <a:pt x="833" y="219"/>
                  <a:pt x="829" y="215"/>
                  <a:pt x="826" y="216"/>
                </a:cubicBezTo>
                <a:cubicBezTo>
                  <a:pt x="825" y="215"/>
                  <a:pt x="825" y="215"/>
                  <a:pt x="825" y="215"/>
                </a:cubicBezTo>
                <a:cubicBezTo>
                  <a:pt x="827" y="214"/>
                  <a:pt x="830" y="216"/>
                  <a:pt x="830" y="213"/>
                </a:cubicBezTo>
                <a:cubicBezTo>
                  <a:pt x="825" y="210"/>
                  <a:pt x="822" y="207"/>
                  <a:pt x="817" y="208"/>
                </a:cubicBezTo>
                <a:cubicBezTo>
                  <a:pt x="815" y="206"/>
                  <a:pt x="813" y="207"/>
                  <a:pt x="809" y="205"/>
                </a:cubicBezTo>
                <a:cubicBezTo>
                  <a:pt x="806" y="208"/>
                  <a:pt x="801" y="203"/>
                  <a:pt x="797" y="206"/>
                </a:cubicBezTo>
                <a:cubicBezTo>
                  <a:pt x="794" y="205"/>
                  <a:pt x="790" y="205"/>
                  <a:pt x="787" y="206"/>
                </a:cubicBezTo>
                <a:cubicBezTo>
                  <a:pt x="785" y="202"/>
                  <a:pt x="785" y="207"/>
                  <a:pt x="782" y="205"/>
                </a:cubicBezTo>
                <a:cubicBezTo>
                  <a:pt x="782" y="206"/>
                  <a:pt x="782" y="206"/>
                  <a:pt x="782" y="206"/>
                </a:cubicBezTo>
                <a:cubicBezTo>
                  <a:pt x="777" y="202"/>
                  <a:pt x="773" y="204"/>
                  <a:pt x="770" y="205"/>
                </a:cubicBezTo>
                <a:cubicBezTo>
                  <a:pt x="774" y="206"/>
                  <a:pt x="777" y="206"/>
                  <a:pt x="781" y="208"/>
                </a:cubicBezTo>
                <a:cubicBezTo>
                  <a:pt x="775" y="210"/>
                  <a:pt x="768" y="207"/>
                  <a:pt x="764" y="210"/>
                </a:cubicBezTo>
                <a:cubicBezTo>
                  <a:pt x="759" y="206"/>
                  <a:pt x="756" y="210"/>
                  <a:pt x="751" y="208"/>
                </a:cubicBezTo>
                <a:cubicBezTo>
                  <a:pt x="753" y="211"/>
                  <a:pt x="753" y="211"/>
                  <a:pt x="753" y="211"/>
                </a:cubicBezTo>
                <a:cubicBezTo>
                  <a:pt x="751" y="211"/>
                  <a:pt x="751" y="211"/>
                  <a:pt x="751" y="211"/>
                </a:cubicBezTo>
                <a:cubicBezTo>
                  <a:pt x="750" y="209"/>
                  <a:pt x="750" y="209"/>
                  <a:pt x="750" y="209"/>
                </a:cubicBezTo>
                <a:cubicBezTo>
                  <a:pt x="743" y="207"/>
                  <a:pt x="737" y="208"/>
                  <a:pt x="732" y="209"/>
                </a:cubicBezTo>
                <a:cubicBezTo>
                  <a:pt x="732" y="210"/>
                  <a:pt x="735" y="213"/>
                  <a:pt x="734" y="215"/>
                </a:cubicBezTo>
                <a:cubicBezTo>
                  <a:pt x="730" y="211"/>
                  <a:pt x="730" y="211"/>
                  <a:pt x="730" y="211"/>
                </a:cubicBezTo>
                <a:cubicBezTo>
                  <a:pt x="730" y="210"/>
                  <a:pt x="732" y="211"/>
                  <a:pt x="731" y="209"/>
                </a:cubicBezTo>
                <a:cubicBezTo>
                  <a:pt x="728" y="212"/>
                  <a:pt x="722" y="205"/>
                  <a:pt x="718" y="208"/>
                </a:cubicBezTo>
                <a:cubicBezTo>
                  <a:pt x="721" y="211"/>
                  <a:pt x="716" y="210"/>
                  <a:pt x="719" y="213"/>
                </a:cubicBezTo>
                <a:cubicBezTo>
                  <a:pt x="719" y="214"/>
                  <a:pt x="717" y="213"/>
                  <a:pt x="716" y="212"/>
                </a:cubicBezTo>
                <a:cubicBezTo>
                  <a:pt x="716" y="211"/>
                  <a:pt x="716" y="211"/>
                  <a:pt x="716" y="211"/>
                </a:cubicBezTo>
                <a:cubicBezTo>
                  <a:pt x="717" y="211"/>
                  <a:pt x="718" y="212"/>
                  <a:pt x="717" y="211"/>
                </a:cubicBezTo>
                <a:cubicBezTo>
                  <a:pt x="717" y="209"/>
                  <a:pt x="715" y="210"/>
                  <a:pt x="714" y="208"/>
                </a:cubicBezTo>
                <a:cubicBezTo>
                  <a:pt x="714" y="209"/>
                  <a:pt x="712" y="210"/>
                  <a:pt x="710" y="208"/>
                </a:cubicBezTo>
                <a:cubicBezTo>
                  <a:pt x="706" y="209"/>
                  <a:pt x="706" y="209"/>
                  <a:pt x="706" y="209"/>
                </a:cubicBezTo>
                <a:cubicBezTo>
                  <a:pt x="706" y="207"/>
                  <a:pt x="705" y="208"/>
                  <a:pt x="704" y="207"/>
                </a:cubicBezTo>
                <a:cubicBezTo>
                  <a:pt x="703" y="208"/>
                  <a:pt x="703" y="208"/>
                  <a:pt x="703" y="208"/>
                </a:cubicBezTo>
                <a:cubicBezTo>
                  <a:pt x="702" y="206"/>
                  <a:pt x="702" y="206"/>
                  <a:pt x="702" y="206"/>
                </a:cubicBezTo>
                <a:cubicBezTo>
                  <a:pt x="701" y="207"/>
                  <a:pt x="701" y="209"/>
                  <a:pt x="700" y="210"/>
                </a:cubicBezTo>
                <a:cubicBezTo>
                  <a:pt x="699" y="209"/>
                  <a:pt x="701" y="208"/>
                  <a:pt x="700" y="207"/>
                </a:cubicBezTo>
                <a:cubicBezTo>
                  <a:pt x="695" y="208"/>
                  <a:pt x="688" y="207"/>
                  <a:pt x="684" y="210"/>
                </a:cubicBezTo>
                <a:cubicBezTo>
                  <a:pt x="684" y="212"/>
                  <a:pt x="684" y="212"/>
                  <a:pt x="684" y="212"/>
                </a:cubicBezTo>
                <a:cubicBezTo>
                  <a:pt x="684" y="212"/>
                  <a:pt x="683" y="211"/>
                  <a:pt x="683" y="211"/>
                </a:cubicBezTo>
                <a:cubicBezTo>
                  <a:pt x="683" y="212"/>
                  <a:pt x="685" y="215"/>
                  <a:pt x="684" y="216"/>
                </a:cubicBezTo>
                <a:cubicBezTo>
                  <a:pt x="683" y="216"/>
                  <a:pt x="683" y="216"/>
                  <a:pt x="683" y="216"/>
                </a:cubicBezTo>
                <a:cubicBezTo>
                  <a:pt x="683" y="215"/>
                  <a:pt x="682" y="215"/>
                  <a:pt x="682" y="215"/>
                </a:cubicBezTo>
                <a:cubicBezTo>
                  <a:pt x="682" y="213"/>
                  <a:pt x="682" y="213"/>
                  <a:pt x="682" y="213"/>
                </a:cubicBezTo>
                <a:cubicBezTo>
                  <a:pt x="681" y="212"/>
                  <a:pt x="679" y="213"/>
                  <a:pt x="679" y="210"/>
                </a:cubicBezTo>
                <a:cubicBezTo>
                  <a:pt x="680" y="209"/>
                  <a:pt x="678" y="205"/>
                  <a:pt x="681" y="207"/>
                </a:cubicBezTo>
                <a:cubicBezTo>
                  <a:pt x="682" y="206"/>
                  <a:pt x="681" y="203"/>
                  <a:pt x="681" y="201"/>
                </a:cubicBezTo>
                <a:cubicBezTo>
                  <a:pt x="680" y="201"/>
                  <a:pt x="680" y="201"/>
                  <a:pt x="680" y="201"/>
                </a:cubicBezTo>
                <a:cubicBezTo>
                  <a:pt x="679" y="199"/>
                  <a:pt x="679" y="199"/>
                  <a:pt x="679" y="199"/>
                </a:cubicBezTo>
                <a:cubicBezTo>
                  <a:pt x="680" y="200"/>
                  <a:pt x="680" y="200"/>
                  <a:pt x="680" y="200"/>
                </a:cubicBezTo>
                <a:cubicBezTo>
                  <a:pt x="681" y="200"/>
                  <a:pt x="681" y="199"/>
                  <a:pt x="682" y="198"/>
                </a:cubicBezTo>
                <a:cubicBezTo>
                  <a:pt x="678" y="193"/>
                  <a:pt x="678" y="200"/>
                  <a:pt x="675" y="198"/>
                </a:cubicBezTo>
                <a:cubicBezTo>
                  <a:pt x="676" y="202"/>
                  <a:pt x="679" y="200"/>
                  <a:pt x="680" y="203"/>
                </a:cubicBezTo>
                <a:cubicBezTo>
                  <a:pt x="676" y="202"/>
                  <a:pt x="674" y="205"/>
                  <a:pt x="671" y="205"/>
                </a:cubicBezTo>
                <a:cubicBezTo>
                  <a:pt x="673" y="206"/>
                  <a:pt x="677" y="210"/>
                  <a:pt x="678" y="208"/>
                </a:cubicBezTo>
                <a:cubicBezTo>
                  <a:pt x="676" y="210"/>
                  <a:pt x="672" y="207"/>
                  <a:pt x="671" y="210"/>
                </a:cubicBezTo>
                <a:cubicBezTo>
                  <a:pt x="669" y="209"/>
                  <a:pt x="669" y="209"/>
                  <a:pt x="669" y="209"/>
                </a:cubicBezTo>
                <a:cubicBezTo>
                  <a:pt x="671" y="208"/>
                  <a:pt x="668" y="206"/>
                  <a:pt x="667" y="205"/>
                </a:cubicBezTo>
                <a:cubicBezTo>
                  <a:pt x="663" y="205"/>
                  <a:pt x="663" y="205"/>
                  <a:pt x="663" y="205"/>
                </a:cubicBezTo>
                <a:cubicBezTo>
                  <a:pt x="663" y="204"/>
                  <a:pt x="662" y="202"/>
                  <a:pt x="664" y="202"/>
                </a:cubicBezTo>
                <a:cubicBezTo>
                  <a:pt x="662" y="200"/>
                  <a:pt x="660" y="205"/>
                  <a:pt x="658" y="200"/>
                </a:cubicBezTo>
                <a:cubicBezTo>
                  <a:pt x="658" y="200"/>
                  <a:pt x="657" y="199"/>
                  <a:pt x="657" y="199"/>
                </a:cubicBezTo>
                <a:cubicBezTo>
                  <a:pt x="657" y="200"/>
                  <a:pt x="657" y="200"/>
                  <a:pt x="657" y="200"/>
                </a:cubicBezTo>
                <a:cubicBezTo>
                  <a:pt x="656" y="200"/>
                  <a:pt x="658" y="196"/>
                  <a:pt x="654" y="197"/>
                </a:cubicBezTo>
                <a:cubicBezTo>
                  <a:pt x="653" y="197"/>
                  <a:pt x="651" y="197"/>
                  <a:pt x="648" y="194"/>
                </a:cubicBezTo>
                <a:cubicBezTo>
                  <a:pt x="648" y="195"/>
                  <a:pt x="647" y="196"/>
                  <a:pt x="647" y="196"/>
                </a:cubicBezTo>
                <a:cubicBezTo>
                  <a:pt x="645" y="195"/>
                  <a:pt x="646" y="194"/>
                  <a:pt x="645" y="192"/>
                </a:cubicBezTo>
                <a:cubicBezTo>
                  <a:pt x="648" y="186"/>
                  <a:pt x="657" y="194"/>
                  <a:pt x="662" y="189"/>
                </a:cubicBezTo>
                <a:cubicBezTo>
                  <a:pt x="661" y="188"/>
                  <a:pt x="661" y="187"/>
                  <a:pt x="660" y="187"/>
                </a:cubicBezTo>
                <a:cubicBezTo>
                  <a:pt x="658" y="187"/>
                  <a:pt x="657" y="190"/>
                  <a:pt x="656" y="187"/>
                </a:cubicBezTo>
                <a:cubicBezTo>
                  <a:pt x="655" y="187"/>
                  <a:pt x="655" y="188"/>
                  <a:pt x="655" y="188"/>
                </a:cubicBezTo>
                <a:cubicBezTo>
                  <a:pt x="654" y="186"/>
                  <a:pt x="654" y="186"/>
                  <a:pt x="654" y="186"/>
                </a:cubicBezTo>
                <a:cubicBezTo>
                  <a:pt x="657" y="185"/>
                  <a:pt x="661" y="187"/>
                  <a:pt x="662" y="185"/>
                </a:cubicBezTo>
                <a:cubicBezTo>
                  <a:pt x="664" y="186"/>
                  <a:pt x="664" y="186"/>
                  <a:pt x="664" y="186"/>
                </a:cubicBezTo>
                <a:cubicBezTo>
                  <a:pt x="663" y="187"/>
                  <a:pt x="664" y="188"/>
                  <a:pt x="665" y="190"/>
                </a:cubicBezTo>
                <a:cubicBezTo>
                  <a:pt x="665" y="190"/>
                  <a:pt x="665" y="190"/>
                  <a:pt x="665" y="190"/>
                </a:cubicBezTo>
                <a:cubicBezTo>
                  <a:pt x="665" y="188"/>
                  <a:pt x="667" y="189"/>
                  <a:pt x="666" y="186"/>
                </a:cubicBezTo>
                <a:cubicBezTo>
                  <a:pt x="674" y="186"/>
                  <a:pt x="682" y="183"/>
                  <a:pt x="690" y="184"/>
                </a:cubicBezTo>
                <a:cubicBezTo>
                  <a:pt x="692" y="184"/>
                  <a:pt x="695" y="184"/>
                  <a:pt x="697" y="183"/>
                </a:cubicBezTo>
                <a:cubicBezTo>
                  <a:pt x="710" y="182"/>
                  <a:pt x="710" y="182"/>
                  <a:pt x="710" y="182"/>
                </a:cubicBezTo>
                <a:cubicBezTo>
                  <a:pt x="709" y="178"/>
                  <a:pt x="709" y="178"/>
                  <a:pt x="709" y="178"/>
                </a:cubicBezTo>
                <a:cubicBezTo>
                  <a:pt x="709" y="178"/>
                  <a:pt x="709" y="178"/>
                  <a:pt x="709" y="178"/>
                </a:cubicBezTo>
                <a:cubicBezTo>
                  <a:pt x="709" y="176"/>
                  <a:pt x="707" y="176"/>
                  <a:pt x="706" y="177"/>
                </a:cubicBezTo>
                <a:cubicBezTo>
                  <a:pt x="706" y="181"/>
                  <a:pt x="703" y="180"/>
                  <a:pt x="700" y="181"/>
                </a:cubicBezTo>
                <a:cubicBezTo>
                  <a:pt x="695" y="177"/>
                  <a:pt x="695" y="185"/>
                  <a:pt x="690" y="182"/>
                </a:cubicBezTo>
                <a:cubicBezTo>
                  <a:pt x="688" y="181"/>
                  <a:pt x="687" y="178"/>
                  <a:pt x="684" y="179"/>
                </a:cubicBezTo>
                <a:cubicBezTo>
                  <a:pt x="684" y="180"/>
                  <a:pt x="684" y="180"/>
                  <a:pt x="684" y="180"/>
                </a:cubicBezTo>
                <a:cubicBezTo>
                  <a:pt x="685" y="181"/>
                  <a:pt x="686" y="181"/>
                  <a:pt x="686" y="182"/>
                </a:cubicBezTo>
                <a:cubicBezTo>
                  <a:pt x="683" y="182"/>
                  <a:pt x="681" y="183"/>
                  <a:pt x="678" y="180"/>
                </a:cubicBezTo>
                <a:cubicBezTo>
                  <a:pt x="675" y="186"/>
                  <a:pt x="667" y="181"/>
                  <a:pt x="662" y="184"/>
                </a:cubicBezTo>
                <a:cubicBezTo>
                  <a:pt x="657" y="183"/>
                  <a:pt x="650" y="182"/>
                  <a:pt x="646" y="185"/>
                </a:cubicBezTo>
                <a:cubicBezTo>
                  <a:pt x="647" y="186"/>
                  <a:pt x="649" y="187"/>
                  <a:pt x="650" y="188"/>
                </a:cubicBezTo>
                <a:cubicBezTo>
                  <a:pt x="648" y="189"/>
                  <a:pt x="646" y="187"/>
                  <a:pt x="645" y="187"/>
                </a:cubicBezTo>
                <a:cubicBezTo>
                  <a:pt x="644" y="186"/>
                  <a:pt x="644" y="186"/>
                  <a:pt x="644" y="186"/>
                </a:cubicBezTo>
                <a:cubicBezTo>
                  <a:pt x="644" y="185"/>
                  <a:pt x="646" y="186"/>
                  <a:pt x="646" y="185"/>
                </a:cubicBezTo>
                <a:cubicBezTo>
                  <a:pt x="644" y="183"/>
                  <a:pt x="643" y="184"/>
                  <a:pt x="641" y="184"/>
                </a:cubicBezTo>
                <a:cubicBezTo>
                  <a:pt x="641" y="184"/>
                  <a:pt x="641" y="185"/>
                  <a:pt x="642" y="186"/>
                </a:cubicBezTo>
                <a:cubicBezTo>
                  <a:pt x="643" y="186"/>
                  <a:pt x="643" y="186"/>
                  <a:pt x="643" y="186"/>
                </a:cubicBezTo>
                <a:cubicBezTo>
                  <a:pt x="642" y="188"/>
                  <a:pt x="642" y="188"/>
                  <a:pt x="642" y="188"/>
                </a:cubicBezTo>
                <a:cubicBezTo>
                  <a:pt x="640" y="185"/>
                  <a:pt x="638" y="188"/>
                  <a:pt x="636" y="186"/>
                </a:cubicBezTo>
                <a:cubicBezTo>
                  <a:pt x="636" y="184"/>
                  <a:pt x="636" y="184"/>
                  <a:pt x="636" y="184"/>
                </a:cubicBezTo>
                <a:cubicBezTo>
                  <a:pt x="628" y="180"/>
                  <a:pt x="622" y="182"/>
                  <a:pt x="616" y="182"/>
                </a:cubicBezTo>
                <a:cubicBezTo>
                  <a:pt x="613" y="181"/>
                  <a:pt x="614" y="185"/>
                  <a:pt x="611" y="182"/>
                </a:cubicBezTo>
                <a:cubicBezTo>
                  <a:pt x="605" y="183"/>
                  <a:pt x="600" y="184"/>
                  <a:pt x="593" y="181"/>
                </a:cubicBezTo>
                <a:cubicBezTo>
                  <a:pt x="591" y="179"/>
                  <a:pt x="595" y="174"/>
                  <a:pt x="589" y="174"/>
                </a:cubicBezTo>
                <a:cubicBezTo>
                  <a:pt x="588" y="171"/>
                  <a:pt x="588" y="171"/>
                  <a:pt x="588" y="171"/>
                </a:cubicBezTo>
                <a:cubicBezTo>
                  <a:pt x="593" y="170"/>
                  <a:pt x="599" y="174"/>
                  <a:pt x="603" y="175"/>
                </a:cubicBezTo>
                <a:cubicBezTo>
                  <a:pt x="604" y="174"/>
                  <a:pt x="602" y="172"/>
                  <a:pt x="601" y="171"/>
                </a:cubicBezTo>
                <a:cubicBezTo>
                  <a:pt x="603" y="171"/>
                  <a:pt x="603" y="170"/>
                  <a:pt x="605" y="171"/>
                </a:cubicBezTo>
                <a:cubicBezTo>
                  <a:pt x="606" y="169"/>
                  <a:pt x="606" y="169"/>
                  <a:pt x="606" y="169"/>
                </a:cubicBezTo>
                <a:cubicBezTo>
                  <a:pt x="607" y="170"/>
                  <a:pt x="610" y="174"/>
                  <a:pt x="610" y="171"/>
                </a:cubicBezTo>
                <a:cubicBezTo>
                  <a:pt x="606" y="167"/>
                  <a:pt x="606" y="167"/>
                  <a:pt x="606" y="167"/>
                </a:cubicBezTo>
                <a:cubicBezTo>
                  <a:pt x="609" y="167"/>
                  <a:pt x="609" y="167"/>
                  <a:pt x="609" y="167"/>
                </a:cubicBezTo>
                <a:cubicBezTo>
                  <a:pt x="611" y="170"/>
                  <a:pt x="611" y="167"/>
                  <a:pt x="613" y="167"/>
                </a:cubicBezTo>
                <a:cubicBezTo>
                  <a:pt x="616" y="165"/>
                  <a:pt x="622" y="167"/>
                  <a:pt x="625" y="168"/>
                </a:cubicBezTo>
                <a:cubicBezTo>
                  <a:pt x="627" y="168"/>
                  <a:pt x="628" y="167"/>
                  <a:pt x="630" y="169"/>
                </a:cubicBezTo>
                <a:cubicBezTo>
                  <a:pt x="635" y="166"/>
                  <a:pt x="643" y="169"/>
                  <a:pt x="649" y="168"/>
                </a:cubicBezTo>
                <a:cubicBezTo>
                  <a:pt x="648" y="162"/>
                  <a:pt x="657" y="168"/>
                  <a:pt x="658" y="165"/>
                </a:cubicBezTo>
                <a:cubicBezTo>
                  <a:pt x="661" y="166"/>
                  <a:pt x="663" y="166"/>
                  <a:pt x="664" y="162"/>
                </a:cubicBezTo>
                <a:cubicBezTo>
                  <a:pt x="662" y="161"/>
                  <a:pt x="665" y="161"/>
                  <a:pt x="665" y="160"/>
                </a:cubicBezTo>
                <a:cubicBezTo>
                  <a:pt x="662" y="162"/>
                  <a:pt x="659" y="154"/>
                  <a:pt x="658" y="159"/>
                </a:cubicBezTo>
                <a:cubicBezTo>
                  <a:pt x="658" y="160"/>
                  <a:pt x="656" y="156"/>
                  <a:pt x="656" y="159"/>
                </a:cubicBezTo>
                <a:cubicBezTo>
                  <a:pt x="657" y="160"/>
                  <a:pt x="658" y="160"/>
                  <a:pt x="658" y="162"/>
                </a:cubicBezTo>
                <a:cubicBezTo>
                  <a:pt x="656" y="163"/>
                  <a:pt x="655" y="161"/>
                  <a:pt x="652" y="159"/>
                </a:cubicBezTo>
                <a:cubicBezTo>
                  <a:pt x="651" y="160"/>
                  <a:pt x="649" y="159"/>
                  <a:pt x="648" y="160"/>
                </a:cubicBezTo>
                <a:cubicBezTo>
                  <a:pt x="648" y="161"/>
                  <a:pt x="652" y="163"/>
                  <a:pt x="651" y="161"/>
                </a:cubicBezTo>
                <a:cubicBezTo>
                  <a:pt x="652" y="161"/>
                  <a:pt x="652" y="161"/>
                  <a:pt x="652" y="161"/>
                </a:cubicBezTo>
                <a:cubicBezTo>
                  <a:pt x="650" y="163"/>
                  <a:pt x="645" y="165"/>
                  <a:pt x="641" y="162"/>
                </a:cubicBezTo>
                <a:cubicBezTo>
                  <a:pt x="643" y="161"/>
                  <a:pt x="646" y="162"/>
                  <a:pt x="647" y="161"/>
                </a:cubicBezTo>
                <a:cubicBezTo>
                  <a:pt x="646" y="158"/>
                  <a:pt x="644" y="161"/>
                  <a:pt x="643" y="159"/>
                </a:cubicBezTo>
                <a:cubicBezTo>
                  <a:pt x="642" y="161"/>
                  <a:pt x="639" y="160"/>
                  <a:pt x="636" y="159"/>
                </a:cubicBezTo>
                <a:cubicBezTo>
                  <a:pt x="634" y="160"/>
                  <a:pt x="627" y="158"/>
                  <a:pt x="630" y="163"/>
                </a:cubicBezTo>
                <a:cubicBezTo>
                  <a:pt x="627" y="161"/>
                  <a:pt x="627" y="161"/>
                  <a:pt x="627" y="161"/>
                </a:cubicBezTo>
                <a:cubicBezTo>
                  <a:pt x="627" y="161"/>
                  <a:pt x="626" y="161"/>
                  <a:pt x="626" y="161"/>
                </a:cubicBezTo>
                <a:cubicBezTo>
                  <a:pt x="625" y="156"/>
                  <a:pt x="621" y="159"/>
                  <a:pt x="618" y="157"/>
                </a:cubicBezTo>
                <a:cubicBezTo>
                  <a:pt x="615" y="158"/>
                  <a:pt x="611" y="158"/>
                  <a:pt x="608" y="157"/>
                </a:cubicBezTo>
                <a:cubicBezTo>
                  <a:pt x="605" y="157"/>
                  <a:pt x="604" y="161"/>
                  <a:pt x="601" y="158"/>
                </a:cubicBezTo>
                <a:cubicBezTo>
                  <a:pt x="598" y="156"/>
                  <a:pt x="596" y="158"/>
                  <a:pt x="594" y="158"/>
                </a:cubicBezTo>
                <a:cubicBezTo>
                  <a:pt x="594" y="159"/>
                  <a:pt x="595" y="159"/>
                  <a:pt x="594" y="160"/>
                </a:cubicBezTo>
                <a:cubicBezTo>
                  <a:pt x="592" y="159"/>
                  <a:pt x="592" y="159"/>
                  <a:pt x="592" y="159"/>
                </a:cubicBezTo>
                <a:cubicBezTo>
                  <a:pt x="588" y="160"/>
                  <a:pt x="580" y="157"/>
                  <a:pt x="575" y="160"/>
                </a:cubicBezTo>
                <a:cubicBezTo>
                  <a:pt x="572" y="157"/>
                  <a:pt x="574" y="161"/>
                  <a:pt x="572" y="160"/>
                </a:cubicBezTo>
                <a:cubicBezTo>
                  <a:pt x="570" y="160"/>
                  <a:pt x="570" y="163"/>
                  <a:pt x="567" y="161"/>
                </a:cubicBezTo>
                <a:cubicBezTo>
                  <a:pt x="560" y="161"/>
                  <a:pt x="560" y="161"/>
                  <a:pt x="560" y="161"/>
                </a:cubicBezTo>
                <a:cubicBezTo>
                  <a:pt x="558" y="158"/>
                  <a:pt x="563" y="162"/>
                  <a:pt x="561" y="159"/>
                </a:cubicBezTo>
                <a:cubicBezTo>
                  <a:pt x="555" y="156"/>
                  <a:pt x="553" y="160"/>
                  <a:pt x="548" y="159"/>
                </a:cubicBezTo>
                <a:cubicBezTo>
                  <a:pt x="551" y="163"/>
                  <a:pt x="554" y="159"/>
                  <a:pt x="557" y="162"/>
                </a:cubicBezTo>
                <a:cubicBezTo>
                  <a:pt x="554" y="165"/>
                  <a:pt x="549" y="162"/>
                  <a:pt x="544" y="164"/>
                </a:cubicBezTo>
                <a:cubicBezTo>
                  <a:pt x="544" y="163"/>
                  <a:pt x="545" y="162"/>
                  <a:pt x="544" y="160"/>
                </a:cubicBezTo>
                <a:cubicBezTo>
                  <a:pt x="541" y="159"/>
                  <a:pt x="539" y="159"/>
                  <a:pt x="537" y="160"/>
                </a:cubicBezTo>
                <a:cubicBezTo>
                  <a:pt x="537" y="160"/>
                  <a:pt x="539" y="162"/>
                  <a:pt x="538" y="162"/>
                </a:cubicBezTo>
                <a:cubicBezTo>
                  <a:pt x="536" y="162"/>
                  <a:pt x="534" y="159"/>
                  <a:pt x="532" y="161"/>
                </a:cubicBezTo>
                <a:cubicBezTo>
                  <a:pt x="533" y="162"/>
                  <a:pt x="533" y="164"/>
                  <a:pt x="535" y="166"/>
                </a:cubicBezTo>
                <a:cubicBezTo>
                  <a:pt x="536" y="166"/>
                  <a:pt x="535" y="166"/>
                  <a:pt x="534" y="166"/>
                </a:cubicBezTo>
                <a:cubicBezTo>
                  <a:pt x="533" y="165"/>
                  <a:pt x="532" y="164"/>
                  <a:pt x="530" y="162"/>
                </a:cubicBezTo>
                <a:cubicBezTo>
                  <a:pt x="529" y="164"/>
                  <a:pt x="531" y="165"/>
                  <a:pt x="532" y="166"/>
                </a:cubicBezTo>
                <a:cubicBezTo>
                  <a:pt x="530" y="168"/>
                  <a:pt x="530" y="168"/>
                  <a:pt x="530" y="168"/>
                </a:cubicBezTo>
                <a:cubicBezTo>
                  <a:pt x="530" y="167"/>
                  <a:pt x="529" y="167"/>
                  <a:pt x="529" y="167"/>
                </a:cubicBezTo>
                <a:cubicBezTo>
                  <a:pt x="527" y="165"/>
                  <a:pt x="529" y="164"/>
                  <a:pt x="529" y="162"/>
                </a:cubicBezTo>
                <a:cubicBezTo>
                  <a:pt x="524" y="160"/>
                  <a:pt x="525" y="167"/>
                  <a:pt x="519" y="162"/>
                </a:cubicBezTo>
                <a:cubicBezTo>
                  <a:pt x="518" y="165"/>
                  <a:pt x="512" y="163"/>
                  <a:pt x="511" y="167"/>
                </a:cubicBezTo>
                <a:cubicBezTo>
                  <a:pt x="508" y="168"/>
                  <a:pt x="503" y="164"/>
                  <a:pt x="502" y="168"/>
                </a:cubicBezTo>
                <a:cubicBezTo>
                  <a:pt x="500" y="167"/>
                  <a:pt x="500" y="167"/>
                  <a:pt x="500" y="167"/>
                </a:cubicBezTo>
                <a:cubicBezTo>
                  <a:pt x="498" y="173"/>
                  <a:pt x="486" y="164"/>
                  <a:pt x="481" y="167"/>
                </a:cubicBezTo>
                <a:cubicBezTo>
                  <a:pt x="471" y="168"/>
                  <a:pt x="462" y="170"/>
                  <a:pt x="451" y="168"/>
                </a:cubicBezTo>
                <a:cubicBezTo>
                  <a:pt x="449" y="168"/>
                  <a:pt x="449" y="168"/>
                  <a:pt x="449" y="168"/>
                </a:cubicBezTo>
                <a:cubicBezTo>
                  <a:pt x="449" y="167"/>
                  <a:pt x="448" y="167"/>
                  <a:pt x="448" y="167"/>
                </a:cubicBezTo>
                <a:cubicBezTo>
                  <a:pt x="447" y="168"/>
                  <a:pt x="446" y="166"/>
                  <a:pt x="445" y="167"/>
                </a:cubicBezTo>
                <a:cubicBezTo>
                  <a:pt x="446" y="168"/>
                  <a:pt x="446" y="168"/>
                  <a:pt x="446" y="168"/>
                </a:cubicBezTo>
                <a:cubicBezTo>
                  <a:pt x="442" y="169"/>
                  <a:pt x="438" y="167"/>
                  <a:pt x="434" y="169"/>
                </a:cubicBezTo>
                <a:cubicBezTo>
                  <a:pt x="435" y="172"/>
                  <a:pt x="436" y="170"/>
                  <a:pt x="438" y="171"/>
                </a:cubicBezTo>
                <a:cubicBezTo>
                  <a:pt x="438" y="171"/>
                  <a:pt x="439" y="172"/>
                  <a:pt x="440" y="172"/>
                </a:cubicBezTo>
                <a:cubicBezTo>
                  <a:pt x="440" y="171"/>
                  <a:pt x="440" y="171"/>
                  <a:pt x="440" y="171"/>
                </a:cubicBezTo>
                <a:cubicBezTo>
                  <a:pt x="442" y="171"/>
                  <a:pt x="441" y="172"/>
                  <a:pt x="443" y="173"/>
                </a:cubicBezTo>
                <a:cubicBezTo>
                  <a:pt x="444" y="172"/>
                  <a:pt x="444" y="172"/>
                  <a:pt x="446" y="172"/>
                </a:cubicBezTo>
                <a:cubicBezTo>
                  <a:pt x="445" y="172"/>
                  <a:pt x="445" y="173"/>
                  <a:pt x="446" y="174"/>
                </a:cubicBezTo>
                <a:cubicBezTo>
                  <a:pt x="450" y="173"/>
                  <a:pt x="450" y="173"/>
                  <a:pt x="450" y="173"/>
                </a:cubicBezTo>
                <a:cubicBezTo>
                  <a:pt x="449" y="172"/>
                  <a:pt x="449" y="172"/>
                  <a:pt x="449" y="172"/>
                </a:cubicBezTo>
                <a:cubicBezTo>
                  <a:pt x="451" y="176"/>
                  <a:pt x="453" y="171"/>
                  <a:pt x="455" y="174"/>
                </a:cubicBezTo>
                <a:cubicBezTo>
                  <a:pt x="458" y="173"/>
                  <a:pt x="463" y="176"/>
                  <a:pt x="463" y="172"/>
                </a:cubicBezTo>
                <a:cubicBezTo>
                  <a:pt x="469" y="174"/>
                  <a:pt x="475" y="175"/>
                  <a:pt x="479" y="173"/>
                </a:cubicBezTo>
                <a:cubicBezTo>
                  <a:pt x="481" y="173"/>
                  <a:pt x="485" y="173"/>
                  <a:pt x="487" y="174"/>
                </a:cubicBezTo>
                <a:cubicBezTo>
                  <a:pt x="493" y="177"/>
                  <a:pt x="498" y="171"/>
                  <a:pt x="504" y="179"/>
                </a:cubicBezTo>
                <a:cubicBezTo>
                  <a:pt x="505" y="180"/>
                  <a:pt x="504" y="177"/>
                  <a:pt x="504" y="177"/>
                </a:cubicBezTo>
                <a:cubicBezTo>
                  <a:pt x="502" y="176"/>
                  <a:pt x="502" y="176"/>
                  <a:pt x="502" y="176"/>
                </a:cubicBezTo>
                <a:cubicBezTo>
                  <a:pt x="501" y="172"/>
                  <a:pt x="506" y="178"/>
                  <a:pt x="505" y="174"/>
                </a:cubicBezTo>
                <a:cubicBezTo>
                  <a:pt x="513" y="178"/>
                  <a:pt x="513" y="178"/>
                  <a:pt x="513" y="178"/>
                </a:cubicBezTo>
                <a:cubicBezTo>
                  <a:pt x="515" y="178"/>
                  <a:pt x="520" y="177"/>
                  <a:pt x="522" y="178"/>
                </a:cubicBezTo>
                <a:cubicBezTo>
                  <a:pt x="524" y="178"/>
                  <a:pt x="525" y="177"/>
                  <a:pt x="524" y="175"/>
                </a:cubicBezTo>
                <a:cubicBezTo>
                  <a:pt x="524" y="175"/>
                  <a:pt x="524" y="175"/>
                  <a:pt x="524" y="175"/>
                </a:cubicBezTo>
                <a:cubicBezTo>
                  <a:pt x="525" y="175"/>
                  <a:pt x="525" y="175"/>
                  <a:pt x="525" y="175"/>
                </a:cubicBezTo>
                <a:cubicBezTo>
                  <a:pt x="529" y="178"/>
                  <a:pt x="523" y="178"/>
                  <a:pt x="526" y="181"/>
                </a:cubicBezTo>
                <a:cubicBezTo>
                  <a:pt x="531" y="183"/>
                  <a:pt x="534" y="179"/>
                  <a:pt x="539" y="183"/>
                </a:cubicBezTo>
                <a:cubicBezTo>
                  <a:pt x="533" y="188"/>
                  <a:pt x="521" y="184"/>
                  <a:pt x="516" y="191"/>
                </a:cubicBezTo>
                <a:cubicBezTo>
                  <a:pt x="513" y="188"/>
                  <a:pt x="513" y="193"/>
                  <a:pt x="510" y="191"/>
                </a:cubicBezTo>
                <a:cubicBezTo>
                  <a:pt x="510" y="192"/>
                  <a:pt x="510" y="192"/>
                  <a:pt x="510" y="192"/>
                </a:cubicBezTo>
                <a:cubicBezTo>
                  <a:pt x="509" y="191"/>
                  <a:pt x="507" y="189"/>
                  <a:pt x="507" y="191"/>
                </a:cubicBezTo>
                <a:cubicBezTo>
                  <a:pt x="506" y="193"/>
                  <a:pt x="503" y="189"/>
                  <a:pt x="503" y="192"/>
                </a:cubicBezTo>
                <a:cubicBezTo>
                  <a:pt x="502" y="192"/>
                  <a:pt x="500" y="191"/>
                  <a:pt x="500" y="192"/>
                </a:cubicBezTo>
                <a:cubicBezTo>
                  <a:pt x="500" y="193"/>
                  <a:pt x="500" y="193"/>
                  <a:pt x="500" y="193"/>
                </a:cubicBezTo>
                <a:cubicBezTo>
                  <a:pt x="511" y="194"/>
                  <a:pt x="511" y="194"/>
                  <a:pt x="511" y="194"/>
                </a:cubicBezTo>
                <a:cubicBezTo>
                  <a:pt x="512" y="193"/>
                  <a:pt x="512" y="193"/>
                  <a:pt x="512" y="193"/>
                </a:cubicBezTo>
                <a:cubicBezTo>
                  <a:pt x="516" y="197"/>
                  <a:pt x="518" y="193"/>
                  <a:pt x="522" y="194"/>
                </a:cubicBezTo>
                <a:cubicBezTo>
                  <a:pt x="533" y="192"/>
                  <a:pt x="543" y="191"/>
                  <a:pt x="556" y="192"/>
                </a:cubicBezTo>
                <a:cubicBezTo>
                  <a:pt x="559" y="189"/>
                  <a:pt x="566" y="190"/>
                  <a:pt x="572" y="191"/>
                </a:cubicBezTo>
                <a:cubicBezTo>
                  <a:pt x="573" y="189"/>
                  <a:pt x="576" y="194"/>
                  <a:pt x="577" y="192"/>
                </a:cubicBezTo>
                <a:cubicBezTo>
                  <a:pt x="581" y="189"/>
                  <a:pt x="584" y="192"/>
                  <a:pt x="589" y="193"/>
                </a:cubicBezTo>
                <a:cubicBezTo>
                  <a:pt x="591" y="192"/>
                  <a:pt x="595" y="191"/>
                  <a:pt x="598" y="192"/>
                </a:cubicBezTo>
                <a:cubicBezTo>
                  <a:pt x="601" y="192"/>
                  <a:pt x="603" y="193"/>
                  <a:pt x="605" y="193"/>
                </a:cubicBezTo>
                <a:cubicBezTo>
                  <a:pt x="606" y="188"/>
                  <a:pt x="611" y="193"/>
                  <a:pt x="615" y="193"/>
                </a:cubicBezTo>
                <a:cubicBezTo>
                  <a:pt x="617" y="194"/>
                  <a:pt x="617" y="194"/>
                  <a:pt x="617" y="194"/>
                </a:cubicBezTo>
                <a:cubicBezTo>
                  <a:pt x="615" y="196"/>
                  <a:pt x="612" y="196"/>
                  <a:pt x="608" y="196"/>
                </a:cubicBezTo>
                <a:cubicBezTo>
                  <a:pt x="607" y="197"/>
                  <a:pt x="609" y="198"/>
                  <a:pt x="608" y="198"/>
                </a:cubicBezTo>
                <a:cubicBezTo>
                  <a:pt x="610" y="201"/>
                  <a:pt x="610" y="197"/>
                  <a:pt x="613" y="200"/>
                </a:cubicBezTo>
                <a:cubicBezTo>
                  <a:pt x="615" y="199"/>
                  <a:pt x="616" y="201"/>
                  <a:pt x="617" y="199"/>
                </a:cubicBezTo>
                <a:cubicBezTo>
                  <a:pt x="618" y="202"/>
                  <a:pt x="616" y="203"/>
                  <a:pt x="615" y="202"/>
                </a:cubicBezTo>
                <a:cubicBezTo>
                  <a:pt x="610" y="198"/>
                  <a:pt x="611" y="205"/>
                  <a:pt x="607" y="202"/>
                </a:cubicBezTo>
                <a:cubicBezTo>
                  <a:pt x="606" y="201"/>
                  <a:pt x="606" y="200"/>
                  <a:pt x="606" y="200"/>
                </a:cubicBezTo>
                <a:cubicBezTo>
                  <a:pt x="600" y="200"/>
                  <a:pt x="600" y="200"/>
                  <a:pt x="600" y="200"/>
                </a:cubicBezTo>
                <a:cubicBezTo>
                  <a:pt x="600" y="201"/>
                  <a:pt x="600" y="201"/>
                  <a:pt x="600" y="202"/>
                </a:cubicBezTo>
                <a:cubicBezTo>
                  <a:pt x="597" y="199"/>
                  <a:pt x="594" y="197"/>
                  <a:pt x="592" y="198"/>
                </a:cubicBezTo>
                <a:cubicBezTo>
                  <a:pt x="589" y="195"/>
                  <a:pt x="588" y="200"/>
                  <a:pt x="584" y="195"/>
                </a:cubicBezTo>
                <a:cubicBezTo>
                  <a:pt x="583" y="197"/>
                  <a:pt x="579" y="198"/>
                  <a:pt x="580" y="201"/>
                </a:cubicBezTo>
                <a:cubicBezTo>
                  <a:pt x="578" y="200"/>
                  <a:pt x="579" y="199"/>
                  <a:pt x="577" y="199"/>
                </a:cubicBezTo>
                <a:cubicBezTo>
                  <a:pt x="576" y="200"/>
                  <a:pt x="576" y="200"/>
                  <a:pt x="576" y="200"/>
                </a:cubicBezTo>
                <a:cubicBezTo>
                  <a:pt x="574" y="198"/>
                  <a:pt x="570" y="199"/>
                  <a:pt x="568" y="199"/>
                </a:cubicBezTo>
                <a:cubicBezTo>
                  <a:pt x="567" y="201"/>
                  <a:pt x="562" y="197"/>
                  <a:pt x="561" y="200"/>
                </a:cubicBezTo>
                <a:cubicBezTo>
                  <a:pt x="564" y="203"/>
                  <a:pt x="568" y="203"/>
                  <a:pt x="571" y="204"/>
                </a:cubicBezTo>
                <a:cubicBezTo>
                  <a:pt x="570" y="201"/>
                  <a:pt x="574" y="205"/>
                  <a:pt x="576" y="205"/>
                </a:cubicBezTo>
                <a:cubicBezTo>
                  <a:pt x="580" y="201"/>
                  <a:pt x="589" y="207"/>
                  <a:pt x="595" y="205"/>
                </a:cubicBezTo>
                <a:cubicBezTo>
                  <a:pt x="597" y="207"/>
                  <a:pt x="600" y="205"/>
                  <a:pt x="602" y="206"/>
                </a:cubicBezTo>
                <a:cubicBezTo>
                  <a:pt x="616" y="209"/>
                  <a:pt x="625" y="204"/>
                  <a:pt x="638" y="207"/>
                </a:cubicBezTo>
                <a:cubicBezTo>
                  <a:pt x="638" y="208"/>
                  <a:pt x="639" y="209"/>
                  <a:pt x="640" y="209"/>
                </a:cubicBezTo>
                <a:cubicBezTo>
                  <a:pt x="641" y="209"/>
                  <a:pt x="641" y="209"/>
                  <a:pt x="641" y="209"/>
                </a:cubicBezTo>
                <a:cubicBezTo>
                  <a:pt x="639" y="207"/>
                  <a:pt x="639" y="205"/>
                  <a:pt x="641" y="205"/>
                </a:cubicBezTo>
                <a:cubicBezTo>
                  <a:pt x="644" y="206"/>
                  <a:pt x="642" y="208"/>
                  <a:pt x="642" y="208"/>
                </a:cubicBezTo>
                <a:cubicBezTo>
                  <a:pt x="646" y="209"/>
                  <a:pt x="646" y="206"/>
                  <a:pt x="649" y="204"/>
                </a:cubicBezTo>
                <a:cubicBezTo>
                  <a:pt x="649" y="204"/>
                  <a:pt x="649" y="204"/>
                  <a:pt x="649" y="204"/>
                </a:cubicBezTo>
                <a:cubicBezTo>
                  <a:pt x="650" y="206"/>
                  <a:pt x="648" y="205"/>
                  <a:pt x="648" y="206"/>
                </a:cubicBezTo>
                <a:cubicBezTo>
                  <a:pt x="650" y="208"/>
                  <a:pt x="650" y="208"/>
                  <a:pt x="650" y="208"/>
                </a:cubicBezTo>
                <a:cubicBezTo>
                  <a:pt x="649" y="211"/>
                  <a:pt x="642" y="207"/>
                  <a:pt x="643" y="211"/>
                </a:cubicBezTo>
                <a:cubicBezTo>
                  <a:pt x="643" y="209"/>
                  <a:pt x="641" y="210"/>
                  <a:pt x="640" y="210"/>
                </a:cubicBezTo>
                <a:cubicBezTo>
                  <a:pt x="640" y="211"/>
                  <a:pt x="641" y="213"/>
                  <a:pt x="640" y="214"/>
                </a:cubicBezTo>
                <a:cubicBezTo>
                  <a:pt x="638" y="211"/>
                  <a:pt x="636" y="213"/>
                  <a:pt x="634" y="211"/>
                </a:cubicBezTo>
                <a:cubicBezTo>
                  <a:pt x="632" y="210"/>
                  <a:pt x="635" y="215"/>
                  <a:pt x="631" y="212"/>
                </a:cubicBezTo>
                <a:cubicBezTo>
                  <a:pt x="631" y="215"/>
                  <a:pt x="628" y="213"/>
                  <a:pt x="627" y="212"/>
                </a:cubicBezTo>
                <a:cubicBezTo>
                  <a:pt x="624" y="212"/>
                  <a:pt x="619" y="212"/>
                  <a:pt x="618" y="213"/>
                </a:cubicBezTo>
                <a:cubicBezTo>
                  <a:pt x="614" y="212"/>
                  <a:pt x="611" y="211"/>
                  <a:pt x="607" y="211"/>
                </a:cubicBezTo>
                <a:cubicBezTo>
                  <a:pt x="602" y="215"/>
                  <a:pt x="593" y="212"/>
                  <a:pt x="586" y="212"/>
                </a:cubicBezTo>
                <a:cubicBezTo>
                  <a:pt x="585" y="214"/>
                  <a:pt x="582" y="212"/>
                  <a:pt x="583" y="216"/>
                </a:cubicBezTo>
                <a:cubicBezTo>
                  <a:pt x="595" y="217"/>
                  <a:pt x="606" y="215"/>
                  <a:pt x="619" y="215"/>
                </a:cubicBezTo>
                <a:cubicBezTo>
                  <a:pt x="621" y="217"/>
                  <a:pt x="622" y="217"/>
                  <a:pt x="623" y="216"/>
                </a:cubicBezTo>
                <a:cubicBezTo>
                  <a:pt x="629" y="216"/>
                  <a:pt x="633" y="215"/>
                  <a:pt x="638" y="215"/>
                </a:cubicBezTo>
                <a:cubicBezTo>
                  <a:pt x="649" y="214"/>
                  <a:pt x="649" y="214"/>
                  <a:pt x="649" y="214"/>
                </a:cubicBezTo>
                <a:cubicBezTo>
                  <a:pt x="650" y="216"/>
                  <a:pt x="647" y="216"/>
                  <a:pt x="646" y="217"/>
                </a:cubicBezTo>
                <a:cubicBezTo>
                  <a:pt x="646" y="215"/>
                  <a:pt x="644" y="216"/>
                  <a:pt x="643" y="216"/>
                </a:cubicBezTo>
                <a:cubicBezTo>
                  <a:pt x="643" y="218"/>
                  <a:pt x="643" y="218"/>
                  <a:pt x="643" y="218"/>
                </a:cubicBezTo>
                <a:cubicBezTo>
                  <a:pt x="638" y="214"/>
                  <a:pt x="639" y="219"/>
                  <a:pt x="636" y="218"/>
                </a:cubicBezTo>
                <a:cubicBezTo>
                  <a:pt x="634" y="220"/>
                  <a:pt x="634" y="220"/>
                  <a:pt x="634" y="220"/>
                </a:cubicBezTo>
                <a:cubicBezTo>
                  <a:pt x="635" y="221"/>
                  <a:pt x="638" y="220"/>
                  <a:pt x="639" y="222"/>
                </a:cubicBezTo>
                <a:cubicBezTo>
                  <a:pt x="642" y="222"/>
                  <a:pt x="642" y="222"/>
                  <a:pt x="642" y="222"/>
                </a:cubicBezTo>
                <a:cubicBezTo>
                  <a:pt x="639" y="223"/>
                  <a:pt x="643" y="226"/>
                  <a:pt x="641" y="227"/>
                </a:cubicBezTo>
                <a:cubicBezTo>
                  <a:pt x="641" y="228"/>
                  <a:pt x="641" y="228"/>
                  <a:pt x="641" y="228"/>
                </a:cubicBezTo>
                <a:cubicBezTo>
                  <a:pt x="641" y="228"/>
                  <a:pt x="641" y="228"/>
                  <a:pt x="641" y="228"/>
                </a:cubicBezTo>
                <a:cubicBezTo>
                  <a:pt x="640" y="225"/>
                  <a:pt x="640" y="225"/>
                  <a:pt x="640" y="225"/>
                </a:cubicBezTo>
                <a:cubicBezTo>
                  <a:pt x="640" y="226"/>
                  <a:pt x="640" y="225"/>
                  <a:pt x="640" y="225"/>
                </a:cubicBezTo>
                <a:cubicBezTo>
                  <a:pt x="636" y="220"/>
                  <a:pt x="634" y="226"/>
                  <a:pt x="630" y="224"/>
                </a:cubicBezTo>
                <a:cubicBezTo>
                  <a:pt x="625" y="220"/>
                  <a:pt x="628" y="227"/>
                  <a:pt x="623" y="223"/>
                </a:cubicBezTo>
                <a:cubicBezTo>
                  <a:pt x="623" y="226"/>
                  <a:pt x="619" y="222"/>
                  <a:pt x="620" y="225"/>
                </a:cubicBezTo>
                <a:cubicBezTo>
                  <a:pt x="619" y="224"/>
                  <a:pt x="617" y="224"/>
                  <a:pt x="616" y="224"/>
                </a:cubicBezTo>
                <a:cubicBezTo>
                  <a:pt x="616" y="226"/>
                  <a:pt x="613" y="223"/>
                  <a:pt x="613" y="225"/>
                </a:cubicBezTo>
                <a:cubicBezTo>
                  <a:pt x="607" y="223"/>
                  <a:pt x="603" y="226"/>
                  <a:pt x="598" y="224"/>
                </a:cubicBezTo>
                <a:cubicBezTo>
                  <a:pt x="596" y="226"/>
                  <a:pt x="593" y="224"/>
                  <a:pt x="590" y="225"/>
                </a:cubicBezTo>
                <a:cubicBezTo>
                  <a:pt x="590" y="224"/>
                  <a:pt x="589" y="223"/>
                  <a:pt x="588" y="223"/>
                </a:cubicBezTo>
                <a:cubicBezTo>
                  <a:pt x="588" y="226"/>
                  <a:pt x="583" y="224"/>
                  <a:pt x="583" y="227"/>
                </a:cubicBezTo>
                <a:cubicBezTo>
                  <a:pt x="582" y="227"/>
                  <a:pt x="581" y="227"/>
                  <a:pt x="581" y="227"/>
                </a:cubicBezTo>
                <a:cubicBezTo>
                  <a:pt x="580" y="228"/>
                  <a:pt x="581" y="229"/>
                  <a:pt x="581" y="229"/>
                </a:cubicBezTo>
                <a:cubicBezTo>
                  <a:pt x="582" y="229"/>
                  <a:pt x="582" y="229"/>
                  <a:pt x="582" y="229"/>
                </a:cubicBezTo>
                <a:cubicBezTo>
                  <a:pt x="583" y="232"/>
                  <a:pt x="583" y="232"/>
                  <a:pt x="583" y="232"/>
                </a:cubicBezTo>
                <a:cubicBezTo>
                  <a:pt x="582" y="232"/>
                  <a:pt x="582" y="232"/>
                  <a:pt x="582" y="232"/>
                </a:cubicBezTo>
                <a:cubicBezTo>
                  <a:pt x="582" y="230"/>
                  <a:pt x="582" y="230"/>
                  <a:pt x="582" y="230"/>
                </a:cubicBezTo>
                <a:cubicBezTo>
                  <a:pt x="578" y="230"/>
                  <a:pt x="573" y="229"/>
                  <a:pt x="572" y="231"/>
                </a:cubicBezTo>
                <a:cubicBezTo>
                  <a:pt x="568" y="229"/>
                  <a:pt x="566" y="231"/>
                  <a:pt x="564" y="230"/>
                </a:cubicBezTo>
                <a:cubicBezTo>
                  <a:pt x="559" y="229"/>
                  <a:pt x="555" y="232"/>
                  <a:pt x="550" y="231"/>
                </a:cubicBezTo>
                <a:cubicBezTo>
                  <a:pt x="549" y="235"/>
                  <a:pt x="544" y="229"/>
                  <a:pt x="543" y="232"/>
                </a:cubicBezTo>
                <a:cubicBezTo>
                  <a:pt x="540" y="233"/>
                  <a:pt x="538" y="233"/>
                  <a:pt x="534" y="232"/>
                </a:cubicBezTo>
                <a:cubicBezTo>
                  <a:pt x="534" y="232"/>
                  <a:pt x="534" y="231"/>
                  <a:pt x="533" y="231"/>
                </a:cubicBezTo>
                <a:cubicBezTo>
                  <a:pt x="533" y="234"/>
                  <a:pt x="529" y="231"/>
                  <a:pt x="528" y="233"/>
                </a:cubicBezTo>
                <a:cubicBezTo>
                  <a:pt x="525" y="233"/>
                  <a:pt x="522" y="234"/>
                  <a:pt x="519" y="234"/>
                </a:cubicBezTo>
                <a:cubicBezTo>
                  <a:pt x="517" y="231"/>
                  <a:pt x="519" y="229"/>
                  <a:pt x="522" y="230"/>
                </a:cubicBezTo>
                <a:cubicBezTo>
                  <a:pt x="526" y="230"/>
                  <a:pt x="525" y="228"/>
                  <a:pt x="529" y="228"/>
                </a:cubicBezTo>
                <a:cubicBezTo>
                  <a:pt x="528" y="226"/>
                  <a:pt x="528" y="226"/>
                  <a:pt x="528" y="226"/>
                </a:cubicBezTo>
                <a:cubicBezTo>
                  <a:pt x="530" y="228"/>
                  <a:pt x="530" y="228"/>
                  <a:pt x="530" y="228"/>
                </a:cubicBezTo>
                <a:cubicBezTo>
                  <a:pt x="529" y="220"/>
                  <a:pt x="541" y="231"/>
                  <a:pt x="538" y="224"/>
                </a:cubicBezTo>
                <a:cubicBezTo>
                  <a:pt x="532" y="219"/>
                  <a:pt x="531" y="226"/>
                  <a:pt x="525" y="225"/>
                </a:cubicBezTo>
                <a:cubicBezTo>
                  <a:pt x="525" y="227"/>
                  <a:pt x="524" y="227"/>
                  <a:pt x="522" y="227"/>
                </a:cubicBezTo>
                <a:cubicBezTo>
                  <a:pt x="521" y="224"/>
                  <a:pt x="518" y="224"/>
                  <a:pt x="516" y="222"/>
                </a:cubicBezTo>
                <a:cubicBezTo>
                  <a:pt x="516" y="223"/>
                  <a:pt x="517" y="225"/>
                  <a:pt x="516" y="225"/>
                </a:cubicBezTo>
                <a:cubicBezTo>
                  <a:pt x="516" y="224"/>
                  <a:pt x="515" y="224"/>
                  <a:pt x="515" y="224"/>
                </a:cubicBezTo>
                <a:cubicBezTo>
                  <a:pt x="514" y="225"/>
                  <a:pt x="512" y="224"/>
                  <a:pt x="511" y="223"/>
                </a:cubicBezTo>
                <a:cubicBezTo>
                  <a:pt x="511" y="224"/>
                  <a:pt x="511" y="224"/>
                  <a:pt x="511" y="224"/>
                </a:cubicBezTo>
                <a:cubicBezTo>
                  <a:pt x="511" y="224"/>
                  <a:pt x="512" y="225"/>
                  <a:pt x="512" y="225"/>
                </a:cubicBezTo>
                <a:cubicBezTo>
                  <a:pt x="512" y="226"/>
                  <a:pt x="512" y="226"/>
                  <a:pt x="512" y="226"/>
                </a:cubicBezTo>
                <a:cubicBezTo>
                  <a:pt x="511" y="226"/>
                  <a:pt x="510" y="223"/>
                  <a:pt x="508" y="223"/>
                </a:cubicBezTo>
                <a:cubicBezTo>
                  <a:pt x="508" y="220"/>
                  <a:pt x="508" y="220"/>
                  <a:pt x="508" y="220"/>
                </a:cubicBezTo>
                <a:cubicBezTo>
                  <a:pt x="506" y="221"/>
                  <a:pt x="502" y="219"/>
                  <a:pt x="501" y="221"/>
                </a:cubicBezTo>
                <a:cubicBezTo>
                  <a:pt x="499" y="219"/>
                  <a:pt x="499" y="222"/>
                  <a:pt x="497" y="222"/>
                </a:cubicBezTo>
                <a:cubicBezTo>
                  <a:pt x="495" y="224"/>
                  <a:pt x="489" y="219"/>
                  <a:pt x="489" y="224"/>
                </a:cubicBezTo>
                <a:cubicBezTo>
                  <a:pt x="486" y="221"/>
                  <a:pt x="485" y="225"/>
                  <a:pt x="483" y="223"/>
                </a:cubicBezTo>
                <a:cubicBezTo>
                  <a:pt x="478" y="224"/>
                  <a:pt x="470" y="223"/>
                  <a:pt x="468" y="228"/>
                </a:cubicBezTo>
                <a:cubicBezTo>
                  <a:pt x="460" y="230"/>
                  <a:pt x="451" y="232"/>
                  <a:pt x="441" y="228"/>
                </a:cubicBezTo>
                <a:cubicBezTo>
                  <a:pt x="429" y="229"/>
                  <a:pt x="418" y="231"/>
                  <a:pt x="402" y="228"/>
                </a:cubicBezTo>
                <a:cubicBezTo>
                  <a:pt x="401" y="231"/>
                  <a:pt x="396" y="226"/>
                  <a:pt x="394" y="229"/>
                </a:cubicBezTo>
                <a:cubicBezTo>
                  <a:pt x="395" y="232"/>
                  <a:pt x="398" y="233"/>
                  <a:pt x="400" y="234"/>
                </a:cubicBezTo>
                <a:cubicBezTo>
                  <a:pt x="398" y="234"/>
                  <a:pt x="395" y="233"/>
                  <a:pt x="392" y="232"/>
                </a:cubicBezTo>
                <a:cubicBezTo>
                  <a:pt x="389" y="227"/>
                  <a:pt x="383" y="228"/>
                  <a:pt x="379" y="228"/>
                </a:cubicBezTo>
                <a:cubicBezTo>
                  <a:pt x="376" y="230"/>
                  <a:pt x="369" y="230"/>
                  <a:pt x="365" y="231"/>
                </a:cubicBezTo>
                <a:cubicBezTo>
                  <a:pt x="364" y="229"/>
                  <a:pt x="363" y="230"/>
                  <a:pt x="362" y="229"/>
                </a:cubicBezTo>
                <a:cubicBezTo>
                  <a:pt x="361" y="233"/>
                  <a:pt x="356" y="229"/>
                  <a:pt x="357" y="233"/>
                </a:cubicBezTo>
                <a:cubicBezTo>
                  <a:pt x="358" y="234"/>
                  <a:pt x="358" y="234"/>
                  <a:pt x="358" y="234"/>
                </a:cubicBezTo>
                <a:cubicBezTo>
                  <a:pt x="355" y="232"/>
                  <a:pt x="356" y="236"/>
                  <a:pt x="353" y="234"/>
                </a:cubicBezTo>
                <a:cubicBezTo>
                  <a:pt x="353" y="232"/>
                  <a:pt x="353" y="232"/>
                  <a:pt x="353" y="232"/>
                </a:cubicBezTo>
                <a:cubicBezTo>
                  <a:pt x="350" y="233"/>
                  <a:pt x="345" y="230"/>
                  <a:pt x="342" y="233"/>
                </a:cubicBezTo>
                <a:cubicBezTo>
                  <a:pt x="344" y="234"/>
                  <a:pt x="345" y="236"/>
                  <a:pt x="344" y="237"/>
                </a:cubicBezTo>
                <a:cubicBezTo>
                  <a:pt x="342" y="238"/>
                  <a:pt x="342" y="233"/>
                  <a:pt x="339" y="234"/>
                </a:cubicBezTo>
                <a:cubicBezTo>
                  <a:pt x="337" y="235"/>
                  <a:pt x="336" y="234"/>
                  <a:pt x="335" y="236"/>
                </a:cubicBezTo>
                <a:cubicBezTo>
                  <a:pt x="326" y="235"/>
                  <a:pt x="324" y="240"/>
                  <a:pt x="316" y="239"/>
                </a:cubicBezTo>
                <a:cubicBezTo>
                  <a:pt x="314" y="239"/>
                  <a:pt x="313" y="240"/>
                  <a:pt x="310" y="238"/>
                </a:cubicBezTo>
                <a:cubicBezTo>
                  <a:pt x="301" y="241"/>
                  <a:pt x="293" y="238"/>
                  <a:pt x="283" y="239"/>
                </a:cubicBezTo>
                <a:cubicBezTo>
                  <a:pt x="280" y="242"/>
                  <a:pt x="273" y="237"/>
                  <a:pt x="272" y="242"/>
                </a:cubicBezTo>
                <a:cubicBezTo>
                  <a:pt x="269" y="241"/>
                  <a:pt x="267" y="240"/>
                  <a:pt x="265" y="240"/>
                </a:cubicBezTo>
                <a:cubicBezTo>
                  <a:pt x="265" y="243"/>
                  <a:pt x="262" y="241"/>
                  <a:pt x="261" y="241"/>
                </a:cubicBezTo>
                <a:cubicBezTo>
                  <a:pt x="259" y="243"/>
                  <a:pt x="254" y="241"/>
                  <a:pt x="256" y="245"/>
                </a:cubicBezTo>
                <a:cubicBezTo>
                  <a:pt x="255" y="246"/>
                  <a:pt x="255" y="245"/>
                  <a:pt x="254" y="244"/>
                </a:cubicBezTo>
                <a:cubicBezTo>
                  <a:pt x="249" y="244"/>
                  <a:pt x="242" y="240"/>
                  <a:pt x="240" y="244"/>
                </a:cubicBezTo>
                <a:cubicBezTo>
                  <a:pt x="238" y="246"/>
                  <a:pt x="234" y="241"/>
                  <a:pt x="233" y="245"/>
                </a:cubicBezTo>
                <a:cubicBezTo>
                  <a:pt x="232" y="245"/>
                  <a:pt x="231" y="243"/>
                  <a:pt x="230" y="243"/>
                </a:cubicBezTo>
                <a:cubicBezTo>
                  <a:pt x="228" y="244"/>
                  <a:pt x="231" y="248"/>
                  <a:pt x="228" y="247"/>
                </a:cubicBezTo>
                <a:cubicBezTo>
                  <a:pt x="225" y="248"/>
                  <a:pt x="221" y="242"/>
                  <a:pt x="221" y="246"/>
                </a:cubicBezTo>
                <a:cubicBezTo>
                  <a:pt x="219" y="244"/>
                  <a:pt x="219" y="244"/>
                  <a:pt x="219" y="244"/>
                </a:cubicBezTo>
                <a:cubicBezTo>
                  <a:pt x="214" y="244"/>
                  <a:pt x="212" y="249"/>
                  <a:pt x="207" y="244"/>
                </a:cubicBezTo>
                <a:cubicBezTo>
                  <a:pt x="204" y="245"/>
                  <a:pt x="208" y="254"/>
                  <a:pt x="202" y="249"/>
                </a:cubicBezTo>
                <a:cubicBezTo>
                  <a:pt x="200" y="247"/>
                  <a:pt x="199" y="245"/>
                  <a:pt x="197" y="244"/>
                </a:cubicBezTo>
                <a:cubicBezTo>
                  <a:pt x="195" y="246"/>
                  <a:pt x="195" y="248"/>
                  <a:pt x="193" y="248"/>
                </a:cubicBezTo>
                <a:cubicBezTo>
                  <a:pt x="193" y="247"/>
                  <a:pt x="192" y="247"/>
                  <a:pt x="191" y="247"/>
                </a:cubicBezTo>
                <a:cubicBezTo>
                  <a:pt x="191" y="248"/>
                  <a:pt x="191" y="249"/>
                  <a:pt x="192" y="250"/>
                </a:cubicBezTo>
                <a:cubicBezTo>
                  <a:pt x="191" y="250"/>
                  <a:pt x="190" y="250"/>
                  <a:pt x="189" y="249"/>
                </a:cubicBezTo>
                <a:cubicBezTo>
                  <a:pt x="186" y="246"/>
                  <a:pt x="184" y="249"/>
                  <a:pt x="181" y="246"/>
                </a:cubicBezTo>
                <a:cubicBezTo>
                  <a:pt x="176" y="242"/>
                  <a:pt x="181" y="250"/>
                  <a:pt x="176" y="246"/>
                </a:cubicBezTo>
                <a:cubicBezTo>
                  <a:pt x="175" y="247"/>
                  <a:pt x="172" y="247"/>
                  <a:pt x="170" y="245"/>
                </a:cubicBezTo>
                <a:cubicBezTo>
                  <a:pt x="170" y="247"/>
                  <a:pt x="168" y="248"/>
                  <a:pt x="165" y="247"/>
                </a:cubicBezTo>
                <a:cubicBezTo>
                  <a:pt x="164" y="246"/>
                  <a:pt x="164" y="246"/>
                  <a:pt x="164" y="246"/>
                </a:cubicBezTo>
                <a:cubicBezTo>
                  <a:pt x="163" y="247"/>
                  <a:pt x="160" y="245"/>
                  <a:pt x="158" y="247"/>
                </a:cubicBezTo>
                <a:cubicBezTo>
                  <a:pt x="160" y="252"/>
                  <a:pt x="152" y="247"/>
                  <a:pt x="154" y="252"/>
                </a:cubicBezTo>
                <a:cubicBezTo>
                  <a:pt x="152" y="252"/>
                  <a:pt x="152" y="252"/>
                  <a:pt x="152" y="252"/>
                </a:cubicBezTo>
                <a:cubicBezTo>
                  <a:pt x="149" y="250"/>
                  <a:pt x="151" y="247"/>
                  <a:pt x="148" y="246"/>
                </a:cubicBezTo>
                <a:cubicBezTo>
                  <a:pt x="144" y="246"/>
                  <a:pt x="145" y="251"/>
                  <a:pt x="140" y="248"/>
                </a:cubicBezTo>
                <a:cubicBezTo>
                  <a:pt x="136" y="248"/>
                  <a:pt x="135" y="256"/>
                  <a:pt x="130" y="248"/>
                </a:cubicBezTo>
                <a:cubicBezTo>
                  <a:pt x="129" y="249"/>
                  <a:pt x="128" y="251"/>
                  <a:pt x="125" y="249"/>
                </a:cubicBezTo>
                <a:cubicBezTo>
                  <a:pt x="125" y="251"/>
                  <a:pt x="123" y="250"/>
                  <a:pt x="121" y="250"/>
                </a:cubicBezTo>
                <a:cubicBezTo>
                  <a:pt x="121" y="249"/>
                  <a:pt x="120" y="248"/>
                  <a:pt x="119" y="248"/>
                </a:cubicBezTo>
                <a:cubicBezTo>
                  <a:pt x="121" y="251"/>
                  <a:pt x="118" y="251"/>
                  <a:pt x="115" y="251"/>
                </a:cubicBezTo>
                <a:cubicBezTo>
                  <a:pt x="111" y="247"/>
                  <a:pt x="111" y="252"/>
                  <a:pt x="109" y="252"/>
                </a:cubicBezTo>
                <a:cubicBezTo>
                  <a:pt x="107" y="254"/>
                  <a:pt x="101" y="251"/>
                  <a:pt x="102" y="256"/>
                </a:cubicBezTo>
                <a:cubicBezTo>
                  <a:pt x="99" y="251"/>
                  <a:pt x="98" y="254"/>
                  <a:pt x="95" y="254"/>
                </a:cubicBezTo>
                <a:cubicBezTo>
                  <a:pt x="94" y="255"/>
                  <a:pt x="94" y="258"/>
                  <a:pt x="92" y="255"/>
                </a:cubicBezTo>
                <a:cubicBezTo>
                  <a:pt x="92" y="258"/>
                  <a:pt x="88" y="258"/>
                  <a:pt x="89" y="260"/>
                </a:cubicBezTo>
                <a:cubicBezTo>
                  <a:pt x="87" y="261"/>
                  <a:pt x="83" y="261"/>
                  <a:pt x="83" y="264"/>
                </a:cubicBezTo>
                <a:cubicBezTo>
                  <a:pt x="80" y="264"/>
                  <a:pt x="81" y="269"/>
                  <a:pt x="76" y="266"/>
                </a:cubicBezTo>
                <a:cubicBezTo>
                  <a:pt x="73" y="266"/>
                  <a:pt x="72" y="270"/>
                  <a:pt x="68" y="267"/>
                </a:cubicBezTo>
                <a:cubicBezTo>
                  <a:pt x="66" y="270"/>
                  <a:pt x="66" y="270"/>
                  <a:pt x="66" y="270"/>
                </a:cubicBezTo>
                <a:cubicBezTo>
                  <a:pt x="62" y="269"/>
                  <a:pt x="59" y="269"/>
                  <a:pt x="55" y="266"/>
                </a:cubicBezTo>
                <a:cubicBezTo>
                  <a:pt x="52" y="269"/>
                  <a:pt x="45" y="263"/>
                  <a:pt x="40" y="263"/>
                </a:cubicBezTo>
                <a:cubicBezTo>
                  <a:pt x="38" y="261"/>
                  <a:pt x="36" y="256"/>
                  <a:pt x="33" y="259"/>
                </a:cubicBezTo>
                <a:cubicBezTo>
                  <a:pt x="32" y="258"/>
                  <a:pt x="34" y="260"/>
                  <a:pt x="33" y="260"/>
                </a:cubicBezTo>
                <a:cubicBezTo>
                  <a:pt x="32" y="261"/>
                  <a:pt x="32" y="261"/>
                  <a:pt x="32" y="261"/>
                </a:cubicBezTo>
                <a:cubicBezTo>
                  <a:pt x="31" y="260"/>
                  <a:pt x="31" y="258"/>
                  <a:pt x="30" y="257"/>
                </a:cubicBezTo>
                <a:cubicBezTo>
                  <a:pt x="31" y="258"/>
                  <a:pt x="31" y="256"/>
                  <a:pt x="32" y="256"/>
                </a:cubicBezTo>
                <a:cubicBezTo>
                  <a:pt x="34" y="256"/>
                  <a:pt x="34" y="255"/>
                  <a:pt x="35" y="254"/>
                </a:cubicBezTo>
                <a:cubicBezTo>
                  <a:pt x="31" y="251"/>
                  <a:pt x="29" y="255"/>
                  <a:pt x="26" y="250"/>
                </a:cubicBezTo>
                <a:cubicBezTo>
                  <a:pt x="27" y="250"/>
                  <a:pt x="29" y="249"/>
                  <a:pt x="29" y="247"/>
                </a:cubicBezTo>
                <a:cubicBezTo>
                  <a:pt x="33" y="248"/>
                  <a:pt x="31" y="243"/>
                  <a:pt x="33" y="241"/>
                </a:cubicBezTo>
                <a:cubicBezTo>
                  <a:pt x="33" y="239"/>
                  <a:pt x="30" y="236"/>
                  <a:pt x="32" y="235"/>
                </a:cubicBezTo>
                <a:cubicBezTo>
                  <a:pt x="32" y="232"/>
                  <a:pt x="33" y="229"/>
                  <a:pt x="33" y="227"/>
                </a:cubicBezTo>
                <a:cubicBezTo>
                  <a:pt x="32" y="222"/>
                  <a:pt x="31" y="219"/>
                  <a:pt x="33" y="215"/>
                </a:cubicBezTo>
                <a:cubicBezTo>
                  <a:pt x="32" y="214"/>
                  <a:pt x="31" y="211"/>
                  <a:pt x="30" y="209"/>
                </a:cubicBezTo>
                <a:cubicBezTo>
                  <a:pt x="34" y="208"/>
                  <a:pt x="27" y="203"/>
                  <a:pt x="26" y="199"/>
                </a:cubicBezTo>
                <a:cubicBezTo>
                  <a:pt x="27" y="195"/>
                  <a:pt x="29" y="189"/>
                  <a:pt x="31" y="185"/>
                </a:cubicBezTo>
                <a:cubicBezTo>
                  <a:pt x="27" y="182"/>
                  <a:pt x="30" y="179"/>
                  <a:pt x="26" y="176"/>
                </a:cubicBezTo>
                <a:cubicBezTo>
                  <a:pt x="23" y="174"/>
                  <a:pt x="22" y="176"/>
                  <a:pt x="20" y="177"/>
                </a:cubicBezTo>
                <a:cubicBezTo>
                  <a:pt x="21" y="178"/>
                  <a:pt x="21" y="179"/>
                  <a:pt x="20" y="180"/>
                </a:cubicBezTo>
                <a:cubicBezTo>
                  <a:pt x="19" y="179"/>
                  <a:pt x="19" y="178"/>
                  <a:pt x="19" y="177"/>
                </a:cubicBezTo>
                <a:cubicBezTo>
                  <a:pt x="17" y="178"/>
                  <a:pt x="15" y="175"/>
                  <a:pt x="13" y="174"/>
                </a:cubicBezTo>
                <a:cubicBezTo>
                  <a:pt x="13" y="171"/>
                  <a:pt x="12" y="167"/>
                  <a:pt x="12" y="164"/>
                </a:cubicBezTo>
                <a:cubicBezTo>
                  <a:pt x="8" y="162"/>
                  <a:pt x="9" y="159"/>
                  <a:pt x="8" y="156"/>
                </a:cubicBezTo>
                <a:cubicBezTo>
                  <a:pt x="8" y="152"/>
                  <a:pt x="11" y="149"/>
                  <a:pt x="7" y="143"/>
                </a:cubicBezTo>
                <a:cubicBezTo>
                  <a:pt x="6" y="140"/>
                  <a:pt x="6" y="136"/>
                  <a:pt x="7" y="134"/>
                </a:cubicBezTo>
                <a:cubicBezTo>
                  <a:pt x="7" y="133"/>
                  <a:pt x="7" y="133"/>
                  <a:pt x="7" y="133"/>
                </a:cubicBezTo>
                <a:cubicBezTo>
                  <a:pt x="8" y="132"/>
                  <a:pt x="10" y="129"/>
                  <a:pt x="13" y="130"/>
                </a:cubicBezTo>
                <a:cubicBezTo>
                  <a:pt x="14" y="130"/>
                  <a:pt x="13" y="128"/>
                  <a:pt x="12" y="128"/>
                </a:cubicBezTo>
                <a:cubicBezTo>
                  <a:pt x="14" y="127"/>
                  <a:pt x="15" y="127"/>
                  <a:pt x="14" y="124"/>
                </a:cubicBezTo>
                <a:cubicBezTo>
                  <a:pt x="13" y="124"/>
                  <a:pt x="13" y="123"/>
                  <a:pt x="12" y="123"/>
                </a:cubicBezTo>
                <a:cubicBezTo>
                  <a:pt x="9" y="123"/>
                  <a:pt x="10" y="127"/>
                  <a:pt x="7" y="127"/>
                </a:cubicBezTo>
                <a:cubicBezTo>
                  <a:pt x="4" y="124"/>
                  <a:pt x="0" y="123"/>
                  <a:pt x="1" y="120"/>
                </a:cubicBezTo>
                <a:cubicBezTo>
                  <a:pt x="3" y="117"/>
                  <a:pt x="3" y="112"/>
                  <a:pt x="5" y="110"/>
                </a:cubicBezTo>
                <a:cubicBezTo>
                  <a:pt x="3" y="107"/>
                  <a:pt x="7" y="109"/>
                  <a:pt x="7" y="107"/>
                </a:cubicBezTo>
                <a:cubicBezTo>
                  <a:pt x="5" y="105"/>
                  <a:pt x="5" y="103"/>
                  <a:pt x="2" y="101"/>
                </a:cubicBezTo>
                <a:cubicBezTo>
                  <a:pt x="0" y="96"/>
                  <a:pt x="4" y="93"/>
                  <a:pt x="6" y="90"/>
                </a:cubicBezTo>
                <a:cubicBezTo>
                  <a:pt x="3" y="84"/>
                  <a:pt x="11" y="83"/>
                  <a:pt x="8" y="77"/>
                </a:cubicBezTo>
                <a:cubicBezTo>
                  <a:pt x="8" y="77"/>
                  <a:pt x="8" y="77"/>
                  <a:pt x="8" y="77"/>
                </a:cubicBezTo>
                <a:cubicBezTo>
                  <a:pt x="9" y="76"/>
                  <a:pt x="7" y="72"/>
                  <a:pt x="9" y="72"/>
                </a:cubicBezTo>
                <a:cubicBezTo>
                  <a:pt x="8" y="69"/>
                  <a:pt x="10" y="68"/>
                  <a:pt x="12" y="67"/>
                </a:cubicBezTo>
                <a:cubicBezTo>
                  <a:pt x="12" y="65"/>
                  <a:pt x="13" y="62"/>
                  <a:pt x="13" y="59"/>
                </a:cubicBezTo>
                <a:cubicBezTo>
                  <a:pt x="17" y="58"/>
                  <a:pt x="14" y="52"/>
                  <a:pt x="18" y="52"/>
                </a:cubicBezTo>
                <a:cubicBezTo>
                  <a:pt x="16" y="50"/>
                  <a:pt x="16" y="48"/>
                  <a:pt x="16" y="46"/>
                </a:cubicBezTo>
                <a:cubicBezTo>
                  <a:pt x="17" y="44"/>
                  <a:pt x="18" y="43"/>
                  <a:pt x="20" y="43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1" y="41"/>
                  <a:pt x="21" y="41"/>
                </a:cubicBezTo>
                <a:cubicBezTo>
                  <a:pt x="18" y="36"/>
                  <a:pt x="24" y="37"/>
                  <a:pt x="21" y="33"/>
                </a:cubicBezTo>
                <a:cubicBezTo>
                  <a:pt x="23" y="32"/>
                  <a:pt x="23" y="28"/>
                  <a:pt x="26" y="28"/>
                </a:cubicBezTo>
                <a:cubicBezTo>
                  <a:pt x="22" y="22"/>
                  <a:pt x="14" y="62"/>
                  <a:pt x="12" y="57"/>
                </a:cubicBezTo>
                <a:cubicBezTo>
                  <a:pt x="12" y="56"/>
                  <a:pt x="13" y="55"/>
                  <a:pt x="14" y="54"/>
                </a:cubicBezTo>
                <a:cubicBezTo>
                  <a:pt x="11" y="45"/>
                  <a:pt x="21" y="50"/>
                  <a:pt x="22" y="44"/>
                </a:cubicBezTo>
                <a:cubicBezTo>
                  <a:pt x="26" y="44"/>
                  <a:pt x="29" y="40"/>
                  <a:pt x="33" y="39"/>
                </a:cubicBezTo>
                <a:cubicBezTo>
                  <a:pt x="36" y="41"/>
                  <a:pt x="37" y="38"/>
                  <a:pt x="40" y="39"/>
                </a:cubicBezTo>
                <a:cubicBezTo>
                  <a:pt x="45" y="43"/>
                  <a:pt x="42" y="35"/>
                  <a:pt x="47" y="39"/>
                </a:cubicBezTo>
                <a:cubicBezTo>
                  <a:pt x="49" y="39"/>
                  <a:pt x="47" y="36"/>
                  <a:pt x="50" y="36"/>
                </a:cubicBezTo>
                <a:cubicBezTo>
                  <a:pt x="51" y="37"/>
                  <a:pt x="53" y="38"/>
                  <a:pt x="54" y="39"/>
                </a:cubicBezTo>
                <a:cubicBezTo>
                  <a:pt x="56" y="35"/>
                  <a:pt x="62" y="37"/>
                  <a:pt x="63" y="33"/>
                </a:cubicBezTo>
                <a:cubicBezTo>
                  <a:pt x="62" y="32"/>
                  <a:pt x="62" y="32"/>
                  <a:pt x="62" y="32"/>
                </a:cubicBezTo>
                <a:cubicBezTo>
                  <a:pt x="63" y="31"/>
                  <a:pt x="65" y="31"/>
                  <a:pt x="64" y="30"/>
                </a:cubicBezTo>
                <a:cubicBezTo>
                  <a:pt x="69" y="32"/>
                  <a:pt x="71" y="31"/>
                  <a:pt x="76" y="31"/>
                </a:cubicBezTo>
                <a:cubicBezTo>
                  <a:pt x="78" y="30"/>
                  <a:pt x="77" y="37"/>
                  <a:pt x="78" y="35"/>
                </a:cubicBezTo>
                <a:cubicBezTo>
                  <a:pt x="86" y="40"/>
                  <a:pt x="82" y="30"/>
                  <a:pt x="90" y="33"/>
                </a:cubicBezTo>
                <a:cubicBezTo>
                  <a:pt x="90" y="30"/>
                  <a:pt x="97" y="36"/>
                  <a:pt x="97" y="32"/>
                </a:cubicBezTo>
                <a:cubicBezTo>
                  <a:pt x="100" y="32"/>
                  <a:pt x="104" y="32"/>
                  <a:pt x="106" y="29"/>
                </a:cubicBezTo>
                <a:cubicBezTo>
                  <a:pt x="108" y="30"/>
                  <a:pt x="108" y="27"/>
                  <a:pt x="112" y="29"/>
                </a:cubicBezTo>
                <a:cubicBezTo>
                  <a:pt x="111" y="28"/>
                  <a:pt x="111" y="27"/>
                  <a:pt x="113" y="26"/>
                </a:cubicBezTo>
                <a:cubicBezTo>
                  <a:pt x="115" y="26"/>
                  <a:pt x="117" y="26"/>
                  <a:pt x="119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9067469" y="2004220"/>
            <a:ext cx="3124780" cy="348063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309370" y="234315"/>
            <a:ext cx="45364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先回顾一下</a:t>
            </a:r>
            <a:r>
              <a:rPr lang="en-US" altLang="zh-CN"/>
              <a:t>2020</a:t>
            </a:r>
            <a:r>
              <a:rPr lang="zh-CN" altLang="en-US"/>
              <a:t>年对</a:t>
            </a:r>
            <a:r>
              <a:rPr lang="en-US" altLang="zh-CN"/>
              <a:t>2021</a:t>
            </a:r>
            <a:r>
              <a:rPr lang="zh-CN" altLang="en-US"/>
              <a:t>年做的工作计划：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445" y="672465"/>
            <a:ext cx="7991475" cy="38195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29310" y="4667885"/>
            <a:ext cx="806767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ym typeface="+mn-ea"/>
              </a:rPr>
              <a:t>很显然，计划要搁置的事情搁置了，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准备学的东西也搁置了，因此将</a:t>
            </a:r>
            <a:r>
              <a:rPr lang="en-US" altLang="zh-CN">
                <a:sym typeface="+mn-ea"/>
              </a:rPr>
              <a:t> 2022</a:t>
            </a:r>
            <a:r>
              <a:rPr lang="zh-CN" altLang="en-US">
                <a:sym typeface="+mn-ea"/>
              </a:rPr>
              <a:t>年的目标定为：</a:t>
            </a:r>
            <a:r>
              <a:rPr lang="en-US" altLang="zh-CN">
                <a:sym typeface="+mn-ea"/>
              </a:rPr>
              <a:t>Android</a:t>
            </a:r>
            <a:r>
              <a:rPr lang="zh-CN" altLang="en-US">
                <a:sym typeface="+mn-ea"/>
              </a:rPr>
              <a:t>客户端性能优化、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界面还原度更高，崩溃率更低。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6200000">
            <a:off x="4369695" y="-964305"/>
            <a:ext cx="6258506" cy="9386104"/>
          </a:xfrm>
          <a:prstGeom prst="rect">
            <a:avLst/>
          </a:prstGeom>
        </p:spPr>
      </p:pic>
      <p:sp>
        <p:nvSpPr>
          <p:cNvPr id="5" name="Rectangle 1"/>
          <p:cNvSpPr/>
          <p:nvPr/>
        </p:nvSpPr>
        <p:spPr bwMode="auto">
          <a:xfrm>
            <a:off x="1851950" y="1555258"/>
            <a:ext cx="3171464" cy="4070038"/>
          </a:xfrm>
          <a:custGeom>
            <a:avLst/>
            <a:gdLst>
              <a:gd name="connsiteX0" fmla="*/ 0 w 1566174"/>
              <a:gd name="connsiteY0" fmla="*/ 0 h 3105345"/>
              <a:gd name="connsiteX1" fmla="*/ 1566174 w 1566174"/>
              <a:gd name="connsiteY1" fmla="*/ 0 h 3105345"/>
              <a:gd name="connsiteX2" fmla="*/ 1566174 w 1566174"/>
              <a:gd name="connsiteY2" fmla="*/ 3105345 h 3105345"/>
              <a:gd name="connsiteX3" fmla="*/ 0 w 1566174"/>
              <a:gd name="connsiteY3" fmla="*/ 3105345 h 3105345"/>
              <a:gd name="connsiteX4" fmla="*/ 0 w 1566174"/>
              <a:gd name="connsiteY4" fmla="*/ 0 h 3105345"/>
              <a:gd name="connsiteX0-1" fmla="*/ 0 w 1566174"/>
              <a:gd name="connsiteY0-2" fmla="*/ 0 h 3105345"/>
              <a:gd name="connsiteX1-3" fmla="*/ 1566174 w 1566174"/>
              <a:gd name="connsiteY1-4" fmla="*/ 0 h 3105345"/>
              <a:gd name="connsiteX2-5" fmla="*/ 1562363 w 1566174"/>
              <a:gd name="connsiteY2-6" fmla="*/ 712272 h 3105345"/>
              <a:gd name="connsiteX3-7" fmla="*/ 1566174 w 1566174"/>
              <a:gd name="connsiteY3-8" fmla="*/ 3105345 h 3105345"/>
              <a:gd name="connsiteX4-9" fmla="*/ 0 w 1566174"/>
              <a:gd name="connsiteY4-10" fmla="*/ 3105345 h 3105345"/>
              <a:gd name="connsiteX5" fmla="*/ 0 w 1566174"/>
              <a:gd name="connsiteY5" fmla="*/ 0 h 3105345"/>
              <a:gd name="connsiteX0-11" fmla="*/ 0 w 1566174"/>
              <a:gd name="connsiteY0-12" fmla="*/ 0 h 3105345"/>
              <a:gd name="connsiteX1-13" fmla="*/ 1566174 w 1566174"/>
              <a:gd name="connsiteY1-14" fmla="*/ 0 h 3105345"/>
              <a:gd name="connsiteX2-15" fmla="*/ 1562363 w 1566174"/>
              <a:gd name="connsiteY2-16" fmla="*/ 1013061 h 3105345"/>
              <a:gd name="connsiteX3-17" fmla="*/ 1566174 w 1566174"/>
              <a:gd name="connsiteY3-18" fmla="*/ 3105345 h 3105345"/>
              <a:gd name="connsiteX4-19" fmla="*/ 0 w 1566174"/>
              <a:gd name="connsiteY4-20" fmla="*/ 3105345 h 3105345"/>
              <a:gd name="connsiteX5-21" fmla="*/ 0 w 1566174"/>
              <a:gd name="connsiteY5-22" fmla="*/ 0 h 3105345"/>
              <a:gd name="connsiteX0-23" fmla="*/ 1562363 w 1653803"/>
              <a:gd name="connsiteY0-24" fmla="*/ 1013061 h 3105345"/>
              <a:gd name="connsiteX1-25" fmla="*/ 1566174 w 1653803"/>
              <a:gd name="connsiteY1-26" fmla="*/ 3105345 h 3105345"/>
              <a:gd name="connsiteX2-27" fmla="*/ 0 w 1653803"/>
              <a:gd name="connsiteY2-28" fmla="*/ 3105345 h 3105345"/>
              <a:gd name="connsiteX3-29" fmla="*/ 0 w 1653803"/>
              <a:gd name="connsiteY3-30" fmla="*/ 0 h 3105345"/>
              <a:gd name="connsiteX4-31" fmla="*/ 1566174 w 1653803"/>
              <a:gd name="connsiteY4-32" fmla="*/ 0 h 3105345"/>
              <a:gd name="connsiteX5-33" fmla="*/ 1653803 w 1653803"/>
              <a:gd name="connsiteY5-34" fmla="*/ 1104501 h 3105345"/>
              <a:gd name="connsiteX0-35" fmla="*/ 1562363 w 1569582"/>
              <a:gd name="connsiteY0-36" fmla="*/ 1013061 h 3105345"/>
              <a:gd name="connsiteX1-37" fmla="*/ 1566174 w 1569582"/>
              <a:gd name="connsiteY1-38" fmla="*/ 3105345 h 3105345"/>
              <a:gd name="connsiteX2-39" fmla="*/ 0 w 1569582"/>
              <a:gd name="connsiteY2-40" fmla="*/ 3105345 h 3105345"/>
              <a:gd name="connsiteX3-41" fmla="*/ 0 w 1569582"/>
              <a:gd name="connsiteY3-42" fmla="*/ 0 h 3105345"/>
              <a:gd name="connsiteX4-43" fmla="*/ 1566174 w 1569582"/>
              <a:gd name="connsiteY4-44" fmla="*/ 0 h 3105345"/>
              <a:gd name="connsiteX5-45" fmla="*/ 1569582 w 1569582"/>
              <a:gd name="connsiteY5-46" fmla="*/ 755585 h 3105345"/>
              <a:gd name="connsiteX0-47" fmla="*/ 1562363 w 1576605"/>
              <a:gd name="connsiteY0-48" fmla="*/ 1013061 h 3105345"/>
              <a:gd name="connsiteX1-49" fmla="*/ 1566174 w 1576605"/>
              <a:gd name="connsiteY1-50" fmla="*/ 3105345 h 3105345"/>
              <a:gd name="connsiteX2-51" fmla="*/ 0 w 1576605"/>
              <a:gd name="connsiteY2-52" fmla="*/ 3105345 h 3105345"/>
              <a:gd name="connsiteX3-53" fmla="*/ 0 w 1576605"/>
              <a:gd name="connsiteY3-54" fmla="*/ 0 h 3105345"/>
              <a:gd name="connsiteX4-55" fmla="*/ 1566174 w 1576605"/>
              <a:gd name="connsiteY4-56" fmla="*/ 0 h 3105345"/>
              <a:gd name="connsiteX5-57" fmla="*/ 1569582 w 1576605"/>
              <a:gd name="connsiteY5-58" fmla="*/ 755585 h 3105345"/>
              <a:gd name="connsiteX0-59" fmla="*/ 1562363 w 1569705"/>
              <a:gd name="connsiteY0-60" fmla="*/ 1013061 h 3105345"/>
              <a:gd name="connsiteX1-61" fmla="*/ 1566174 w 1569705"/>
              <a:gd name="connsiteY1-62" fmla="*/ 3105345 h 3105345"/>
              <a:gd name="connsiteX2-63" fmla="*/ 0 w 1569705"/>
              <a:gd name="connsiteY2-64" fmla="*/ 3105345 h 3105345"/>
              <a:gd name="connsiteX3-65" fmla="*/ 0 w 1569705"/>
              <a:gd name="connsiteY3-66" fmla="*/ 0 h 3105345"/>
              <a:gd name="connsiteX4-67" fmla="*/ 1566174 w 1569705"/>
              <a:gd name="connsiteY4-68" fmla="*/ 0 h 3105345"/>
              <a:gd name="connsiteX5-69" fmla="*/ 1569582 w 1569705"/>
              <a:gd name="connsiteY5-70" fmla="*/ 755585 h 3105345"/>
              <a:gd name="connsiteX0-71" fmla="*/ 1562363 w 1569705"/>
              <a:gd name="connsiteY0-72" fmla="*/ 1542901 h 3105345"/>
              <a:gd name="connsiteX1-73" fmla="*/ 1566174 w 1569705"/>
              <a:gd name="connsiteY1-74" fmla="*/ 3105345 h 3105345"/>
              <a:gd name="connsiteX2-75" fmla="*/ 0 w 1569705"/>
              <a:gd name="connsiteY2-76" fmla="*/ 3105345 h 3105345"/>
              <a:gd name="connsiteX3-77" fmla="*/ 0 w 1569705"/>
              <a:gd name="connsiteY3-78" fmla="*/ 0 h 3105345"/>
              <a:gd name="connsiteX4-79" fmla="*/ 1566174 w 1569705"/>
              <a:gd name="connsiteY4-80" fmla="*/ 0 h 3105345"/>
              <a:gd name="connsiteX5-81" fmla="*/ 1569582 w 1569705"/>
              <a:gd name="connsiteY5-82" fmla="*/ 755585 h 31053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569705" h="3105345">
                <a:moveTo>
                  <a:pt x="1562363" y="1542901"/>
                </a:moveTo>
                <a:cubicBezTo>
                  <a:pt x="1563633" y="2340592"/>
                  <a:pt x="1564904" y="2307654"/>
                  <a:pt x="1566174" y="3105345"/>
                </a:cubicBezTo>
                <a:lnTo>
                  <a:pt x="0" y="3105345"/>
                </a:lnTo>
                <a:lnTo>
                  <a:pt x="0" y="0"/>
                </a:lnTo>
                <a:lnTo>
                  <a:pt x="1566174" y="0"/>
                </a:lnTo>
                <a:cubicBezTo>
                  <a:pt x="1564904" y="237424"/>
                  <a:pt x="1570604" y="180805"/>
                  <a:pt x="1569582" y="755585"/>
                </a:cubicBezTo>
              </a:path>
            </a:pathLst>
          </a:custGeom>
          <a:noFill/>
          <a:ln w="76200">
            <a:solidFill>
              <a:schemeClr val="tx1"/>
            </a:solidFill>
            <a:round/>
          </a:ln>
        </p:spPr>
        <p:txBody>
          <a:bodyPr anchor="ctr"/>
          <a:lstStyle/>
          <a:p>
            <a:pPr algn="ctr"/>
            <a:endParaRPr dirty="0">
              <a:latin typeface="印品黑体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16014" y="1982450"/>
            <a:ext cx="2440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章四</a:t>
            </a:r>
            <a:endParaRPr lang="zh-CN" altLang="en-US" sz="8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1435" y="2683496"/>
            <a:ext cx="443955" cy="1164053"/>
            <a:chOff x="20222703" y="11058283"/>
            <a:chExt cx="887909" cy="2328105"/>
          </a:xfrm>
        </p:grpSpPr>
        <p:pic>
          <p:nvPicPr>
            <p:cNvPr id="11" name="Picture" descr="Picture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319106" y="3462182"/>
            <a:ext cx="2237151" cy="1504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1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</a:t>
            </a: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958831" y="1063245"/>
            <a:ext cx="4669614" cy="4669614"/>
          </a:xfrm>
          <a:prstGeom prst="ellipse">
            <a:avLst/>
          </a:prstGeom>
          <a:noFill/>
          <a:ln>
            <a:solidFill>
              <a:srgbClr val="C91D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grayscl/>
          </a:blip>
          <a:srcRect/>
          <a:stretch>
            <a:fillRect/>
          </a:stretch>
        </p:blipFill>
        <p:spPr>
          <a:xfrm>
            <a:off x="1488281" y="1125140"/>
            <a:ext cx="4607719" cy="4607719"/>
          </a:xfrm>
          <a:prstGeom prst="ellipse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7301823" y="2276654"/>
            <a:ext cx="0" cy="25339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534598" y="2276654"/>
            <a:ext cx="509431" cy="924194"/>
          </a:xfrm>
          <a:prstGeom prst="rect">
            <a:avLst/>
          </a:prstGeom>
          <a:solidFill>
            <a:srgbClr val="46505C"/>
          </a:solidFill>
          <a:ln>
            <a:solidFill>
              <a:srgbClr val="465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9" tIns="34280" rIns="68559" bIns="34280" rtlCol="0" anchor="ctr"/>
          <a:lstStyle/>
          <a:p>
            <a:pPr algn="ctr"/>
            <a:endParaRPr lang="zh-CN" altLang="en-US" sz="24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7" name="MAON"/>
          <p:cNvSpPr txBox="1"/>
          <p:nvPr/>
        </p:nvSpPr>
        <p:spPr>
          <a:xfrm>
            <a:off x="7588144" y="2276654"/>
            <a:ext cx="487517" cy="954107"/>
          </a:xfrm>
          <a:prstGeom prst="rect">
            <a:avLst/>
          </a:prstGeom>
          <a:ln w="12700">
            <a:miter lim="400000"/>
          </a:ln>
        </p:spPr>
        <p:txBody>
          <a:bodyPr wrap="square" lIns="22860" rIns="22860" anchor="ctr">
            <a:spAutoFit/>
          </a:bodyPr>
          <a:lstStyle/>
          <a:p>
            <a:pPr defTabSz="412750" hangingPunct="0"/>
            <a:r>
              <a:rPr lang="zh-CN" altLang="en-US" sz="2800" kern="0" spc="170" dirty="0">
                <a:solidFill>
                  <a:schemeClr val="bg1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古风</a:t>
            </a:r>
            <a:endParaRPr sz="2800" kern="0" spc="170" dirty="0">
              <a:solidFill>
                <a:schemeClr val="bg1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  <a:sym typeface="Bodoni SvtyTwo ITC TT-Book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09161" y="2197890"/>
            <a:ext cx="1292662" cy="22159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kern="0" dirty="0">
                <a:solidFill>
                  <a:srgbClr val="46505C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cs typeface="STFangsong" charset="-122"/>
              </a:rPr>
              <a:t>点击输入本栏的具体文字，简明扼要的说明分项内容，此为概念图解</a:t>
            </a:r>
            <a:endParaRPr lang="zh-CN" altLang="en-US" sz="1200" dirty="0">
              <a:solidFill>
                <a:srgbClr val="46505C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433154" y="1635826"/>
            <a:ext cx="1665841" cy="35863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0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0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490640" y="1937858"/>
            <a:ext cx="5819186" cy="319149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034003" y="4895388"/>
            <a:ext cx="1158737" cy="529558"/>
            <a:chOff x="831851" y="1143000"/>
            <a:chExt cx="2768600" cy="1262063"/>
          </a:xfrm>
          <a:solidFill>
            <a:schemeClr val="tx1"/>
          </a:solidFill>
        </p:grpSpPr>
        <p:sp>
          <p:nvSpPr>
            <p:cNvPr id="8" name="Freeform 5"/>
            <p:cNvSpPr/>
            <p:nvPr/>
          </p:nvSpPr>
          <p:spPr bwMode="auto">
            <a:xfrm>
              <a:off x="936626" y="1143000"/>
              <a:ext cx="2663825" cy="1262063"/>
            </a:xfrm>
            <a:custGeom>
              <a:avLst/>
              <a:gdLst>
                <a:gd name="T0" fmla="*/ 99 w 179"/>
                <a:gd name="T1" fmla="*/ 37 h 83"/>
                <a:gd name="T2" fmla="*/ 124 w 179"/>
                <a:gd name="T3" fmla="*/ 39 h 83"/>
                <a:gd name="T4" fmla="*/ 133 w 179"/>
                <a:gd name="T5" fmla="*/ 51 h 83"/>
                <a:gd name="T6" fmla="*/ 121 w 179"/>
                <a:gd name="T7" fmla="*/ 57 h 83"/>
                <a:gd name="T8" fmla="*/ 80 w 179"/>
                <a:gd name="T9" fmla="*/ 76 h 83"/>
                <a:gd name="T10" fmla="*/ 122 w 179"/>
                <a:gd name="T11" fmla="*/ 68 h 83"/>
                <a:gd name="T12" fmla="*/ 142 w 179"/>
                <a:gd name="T13" fmla="*/ 59 h 83"/>
                <a:gd name="T14" fmla="*/ 154 w 179"/>
                <a:gd name="T15" fmla="*/ 72 h 83"/>
                <a:gd name="T16" fmla="*/ 142 w 179"/>
                <a:gd name="T17" fmla="*/ 70 h 83"/>
                <a:gd name="T18" fmla="*/ 158 w 179"/>
                <a:gd name="T19" fmla="*/ 82 h 83"/>
                <a:gd name="T20" fmla="*/ 168 w 179"/>
                <a:gd name="T21" fmla="*/ 61 h 83"/>
                <a:gd name="T22" fmla="*/ 157 w 179"/>
                <a:gd name="T23" fmla="*/ 46 h 83"/>
                <a:gd name="T24" fmla="*/ 145 w 179"/>
                <a:gd name="T25" fmla="*/ 49 h 83"/>
                <a:gd name="T26" fmla="*/ 134 w 179"/>
                <a:gd name="T27" fmla="*/ 41 h 83"/>
                <a:gd name="T28" fmla="*/ 145 w 179"/>
                <a:gd name="T29" fmla="*/ 34 h 83"/>
                <a:gd name="T30" fmla="*/ 136 w 179"/>
                <a:gd name="T31" fmla="*/ 41 h 83"/>
                <a:gd name="T32" fmla="*/ 153 w 179"/>
                <a:gd name="T33" fmla="*/ 44 h 83"/>
                <a:gd name="T34" fmla="*/ 146 w 179"/>
                <a:gd name="T35" fmla="*/ 29 h 83"/>
                <a:gd name="T36" fmla="*/ 130 w 179"/>
                <a:gd name="T37" fmla="*/ 16 h 83"/>
                <a:gd name="T38" fmla="*/ 102 w 179"/>
                <a:gd name="T39" fmla="*/ 11 h 83"/>
                <a:gd name="T40" fmla="*/ 86 w 179"/>
                <a:gd name="T41" fmla="*/ 17 h 83"/>
                <a:gd name="T42" fmla="*/ 94 w 179"/>
                <a:gd name="T43" fmla="*/ 30 h 83"/>
                <a:gd name="T44" fmla="*/ 95 w 179"/>
                <a:gd name="T45" fmla="*/ 18 h 83"/>
                <a:gd name="T46" fmla="*/ 101 w 179"/>
                <a:gd name="T47" fmla="*/ 28 h 83"/>
                <a:gd name="T48" fmla="*/ 92 w 179"/>
                <a:gd name="T49" fmla="*/ 32 h 83"/>
                <a:gd name="T50" fmla="*/ 84 w 179"/>
                <a:gd name="T51" fmla="*/ 22 h 83"/>
                <a:gd name="T52" fmla="*/ 72 w 179"/>
                <a:gd name="T53" fmla="*/ 19 h 83"/>
                <a:gd name="T54" fmla="*/ 58 w 179"/>
                <a:gd name="T55" fmla="*/ 32 h 83"/>
                <a:gd name="T56" fmla="*/ 51 w 179"/>
                <a:gd name="T57" fmla="*/ 47 h 83"/>
                <a:gd name="T58" fmla="*/ 65 w 179"/>
                <a:gd name="T59" fmla="*/ 45 h 83"/>
                <a:gd name="T60" fmla="*/ 58 w 179"/>
                <a:gd name="T61" fmla="*/ 39 h 83"/>
                <a:gd name="T62" fmla="*/ 56 w 179"/>
                <a:gd name="T63" fmla="*/ 44 h 83"/>
                <a:gd name="T64" fmla="*/ 57 w 179"/>
                <a:gd name="T65" fmla="*/ 37 h 83"/>
                <a:gd name="T66" fmla="*/ 68 w 179"/>
                <a:gd name="T67" fmla="*/ 43 h 83"/>
                <a:gd name="T68" fmla="*/ 59 w 179"/>
                <a:gd name="T69" fmla="*/ 52 h 83"/>
                <a:gd name="T70" fmla="*/ 42 w 179"/>
                <a:gd name="T71" fmla="*/ 44 h 83"/>
                <a:gd name="T72" fmla="*/ 18 w 179"/>
                <a:gd name="T73" fmla="*/ 48 h 83"/>
                <a:gd name="T74" fmla="*/ 0 w 179"/>
                <a:gd name="T75" fmla="*/ 58 h 83"/>
                <a:gd name="T76" fmla="*/ 31 w 179"/>
                <a:gd name="T77" fmla="*/ 48 h 83"/>
                <a:gd name="T78" fmla="*/ 51 w 179"/>
                <a:gd name="T79" fmla="*/ 56 h 83"/>
                <a:gd name="T80" fmla="*/ 83 w 179"/>
                <a:gd name="T81" fmla="*/ 58 h 83"/>
                <a:gd name="T82" fmla="*/ 83 w 179"/>
                <a:gd name="T83" fmla="*/ 39 h 83"/>
                <a:gd name="T84" fmla="*/ 99 w 179"/>
                <a:gd name="T85" fmla="*/ 3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9" h="83">
                  <a:moveTo>
                    <a:pt x="99" y="37"/>
                  </a:moveTo>
                  <a:cubicBezTo>
                    <a:pt x="104" y="25"/>
                    <a:pt x="122" y="29"/>
                    <a:pt x="124" y="39"/>
                  </a:cubicBezTo>
                  <a:cubicBezTo>
                    <a:pt x="131" y="40"/>
                    <a:pt x="133" y="47"/>
                    <a:pt x="133" y="51"/>
                  </a:cubicBezTo>
                  <a:cubicBezTo>
                    <a:pt x="132" y="56"/>
                    <a:pt x="126" y="60"/>
                    <a:pt x="121" y="57"/>
                  </a:cubicBezTo>
                  <a:cubicBezTo>
                    <a:pt x="113" y="73"/>
                    <a:pt x="100" y="76"/>
                    <a:pt x="80" y="76"/>
                  </a:cubicBezTo>
                  <a:cubicBezTo>
                    <a:pt x="104" y="81"/>
                    <a:pt x="113" y="77"/>
                    <a:pt x="122" y="68"/>
                  </a:cubicBezTo>
                  <a:cubicBezTo>
                    <a:pt x="128" y="62"/>
                    <a:pt x="137" y="59"/>
                    <a:pt x="142" y="59"/>
                  </a:cubicBezTo>
                  <a:cubicBezTo>
                    <a:pt x="152" y="60"/>
                    <a:pt x="160" y="65"/>
                    <a:pt x="154" y="72"/>
                  </a:cubicBezTo>
                  <a:cubicBezTo>
                    <a:pt x="158" y="61"/>
                    <a:pt x="143" y="62"/>
                    <a:pt x="142" y="70"/>
                  </a:cubicBezTo>
                  <a:cubicBezTo>
                    <a:pt x="141" y="78"/>
                    <a:pt x="149" y="83"/>
                    <a:pt x="158" y="82"/>
                  </a:cubicBezTo>
                  <a:cubicBezTo>
                    <a:pt x="170" y="81"/>
                    <a:pt x="171" y="66"/>
                    <a:pt x="168" y="61"/>
                  </a:cubicBezTo>
                  <a:cubicBezTo>
                    <a:pt x="179" y="52"/>
                    <a:pt x="163" y="41"/>
                    <a:pt x="157" y="46"/>
                  </a:cubicBezTo>
                  <a:cubicBezTo>
                    <a:pt x="153" y="50"/>
                    <a:pt x="148" y="50"/>
                    <a:pt x="145" y="49"/>
                  </a:cubicBezTo>
                  <a:cubicBezTo>
                    <a:pt x="140" y="49"/>
                    <a:pt x="134" y="46"/>
                    <a:pt x="134" y="41"/>
                  </a:cubicBezTo>
                  <a:cubicBezTo>
                    <a:pt x="134" y="31"/>
                    <a:pt x="143" y="31"/>
                    <a:pt x="145" y="34"/>
                  </a:cubicBezTo>
                  <a:cubicBezTo>
                    <a:pt x="141" y="33"/>
                    <a:pt x="136" y="35"/>
                    <a:pt x="136" y="41"/>
                  </a:cubicBezTo>
                  <a:cubicBezTo>
                    <a:pt x="136" y="47"/>
                    <a:pt x="150" y="50"/>
                    <a:pt x="153" y="44"/>
                  </a:cubicBezTo>
                  <a:cubicBezTo>
                    <a:pt x="156" y="39"/>
                    <a:pt x="156" y="31"/>
                    <a:pt x="146" y="29"/>
                  </a:cubicBezTo>
                  <a:cubicBezTo>
                    <a:pt x="150" y="22"/>
                    <a:pt x="140" y="12"/>
                    <a:pt x="130" y="16"/>
                  </a:cubicBezTo>
                  <a:cubicBezTo>
                    <a:pt x="127" y="6"/>
                    <a:pt x="111" y="0"/>
                    <a:pt x="102" y="11"/>
                  </a:cubicBezTo>
                  <a:cubicBezTo>
                    <a:pt x="96" y="7"/>
                    <a:pt x="89" y="8"/>
                    <a:pt x="86" y="17"/>
                  </a:cubicBezTo>
                  <a:cubicBezTo>
                    <a:pt x="84" y="25"/>
                    <a:pt x="88" y="30"/>
                    <a:pt x="94" y="30"/>
                  </a:cubicBezTo>
                  <a:cubicBezTo>
                    <a:pt x="99" y="30"/>
                    <a:pt x="104" y="22"/>
                    <a:pt x="95" y="18"/>
                  </a:cubicBezTo>
                  <a:cubicBezTo>
                    <a:pt x="101" y="18"/>
                    <a:pt x="104" y="23"/>
                    <a:pt x="101" y="28"/>
                  </a:cubicBezTo>
                  <a:cubicBezTo>
                    <a:pt x="100" y="30"/>
                    <a:pt x="97" y="33"/>
                    <a:pt x="92" y="32"/>
                  </a:cubicBezTo>
                  <a:cubicBezTo>
                    <a:pt x="86" y="31"/>
                    <a:pt x="84" y="27"/>
                    <a:pt x="84" y="22"/>
                  </a:cubicBezTo>
                  <a:cubicBezTo>
                    <a:pt x="83" y="12"/>
                    <a:pt x="73" y="15"/>
                    <a:pt x="72" y="19"/>
                  </a:cubicBezTo>
                  <a:cubicBezTo>
                    <a:pt x="63" y="15"/>
                    <a:pt x="54" y="21"/>
                    <a:pt x="58" y="32"/>
                  </a:cubicBezTo>
                  <a:cubicBezTo>
                    <a:pt x="48" y="31"/>
                    <a:pt x="44" y="43"/>
                    <a:pt x="51" y="47"/>
                  </a:cubicBezTo>
                  <a:cubicBezTo>
                    <a:pt x="58" y="52"/>
                    <a:pt x="64" y="49"/>
                    <a:pt x="65" y="45"/>
                  </a:cubicBezTo>
                  <a:cubicBezTo>
                    <a:pt x="66" y="39"/>
                    <a:pt x="62" y="37"/>
                    <a:pt x="58" y="39"/>
                  </a:cubicBezTo>
                  <a:cubicBezTo>
                    <a:pt x="56" y="40"/>
                    <a:pt x="55" y="42"/>
                    <a:pt x="56" y="44"/>
                  </a:cubicBezTo>
                  <a:cubicBezTo>
                    <a:pt x="53" y="44"/>
                    <a:pt x="53" y="40"/>
                    <a:pt x="57" y="37"/>
                  </a:cubicBezTo>
                  <a:cubicBezTo>
                    <a:pt x="60" y="34"/>
                    <a:pt x="68" y="38"/>
                    <a:pt x="68" y="43"/>
                  </a:cubicBezTo>
                  <a:cubicBezTo>
                    <a:pt x="68" y="48"/>
                    <a:pt x="65" y="52"/>
                    <a:pt x="59" y="52"/>
                  </a:cubicBezTo>
                  <a:cubicBezTo>
                    <a:pt x="49" y="52"/>
                    <a:pt x="48" y="46"/>
                    <a:pt x="42" y="44"/>
                  </a:cubicBezTo>
                  <a:cubicBezTo>
                    <a:pt x="34" y="41"/>
                    <a:pt x="24" y="41"/>
                    <a:pt x="18" y="48"/>
                  </a:cubicBezTo>
                  <a:cubicBezTo>
                    <a:pt x="13" y="53"/>
                    <a:pt x="7" y="56"/>
                    <a:pt x="0" y="58"/>
                  </a:cubicBezTo>
                  <a:cubicBezTo>
                    <a:pt x="12" y="60"/>
                    <a:pt x="20" y="49"/>
                    <a:pt x="31" y="48"/>
                  </a:cubicBezTo>
                  <a:cubicBezTo>
                    <a:pt x="38" y="47"/>
                    <a:pt x="44" y="50"/>
                    <a:pt x="51" y="56"/>
                  </a:cubicBezTo>
                  <a:cubicBezTo>
                    <a:pt x="59" y="62"/>
                    <a:pt x="71" y="66"/>
                    <a:pt x="83" y="58"/>
                  </a:cubicBezTo>
                  <a:cubicBezTo>
                    <a:pt x="74" y="53"/>
                    <a:pt x="79" y="44"/>
                    <a:pt x="83" y="39"/>
                  </a:cubicBezTo>
                  <a:cubicBezTo>
                    <a:pt x="86" y="36"/>
                    <a:pt x="93" y="33"/>
                    <a:pt x="9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831851" y="1538288"/>
              <a:ext cx="2054225" cy="746125"/>
            </a:xfrm>
            <a:custGeom>
              <a:avLst/>
              <a:gdLst>
                <a:gd name="T0" fmla="*/ 127 w 138"/>
                <a:gd name="T1" fmla="*/ 27 h 49"/>
                <a:gd name="T2" fmla="*/ 136 w 138"/>
                <a:gd name="T3" fmla="*/ 26 h 49"/>
                <a:gd name="T4" fmla="*/ 129 w 138"/>
                <a:gd name="T5" fmla="*/ 15 h 49"/>
                <a:gd name="T6" fmla="*/ 106 w 138"/>
                <a:gd name="T7" fmla="*/ 13 h 49"/>
                <a:gd name="T8" fmla="*/ 88 w 138"/>
                <a:gd name="T9" fmla="*/ 23 h 49"/>
                <a:gd name="T10" fmla="*/ 100 w 138"/>
                <a:gd name="T11" fmla="*/ 30 h 49"/>
                <a:gd name="T12" fmla="*/ 98 w 138"/>
                <a:gd name="T13" fmla="*/ 23 h 49"/>
                <a:gd name="T14" fmla="*/ 94 w 138"/>
                <a:gd name="T15" fmla="*/ 27 h 49"/>
                <a:gd name="T16" fmla="*/ 97 w 138"/>
                <a:gd name="T17" fmla="*/ 20 h 49"/>
                <a:gd name="T18" fmla="*/ 103 w 138"/>
                <a:gd name="T19" fmla="*/ 30 h 49"/>
                <a:gd name="T20" fmla="*/ 91 w 138"/>
                <a:gd name="T21" fmla="*/ 34 h 49"/>
                <a:gd name="T22" fmla="*/ 75 w 138"/>
                <a:gd name="T23" fmla="*/ 39 h 49"/>
                <a:gd name="T24" fmla="*/ 53 w 138"/>
                <a:gd name="T25" fmla="*/ 29 h 49"/>
                <a:gd name="T26" fmla="*/ 30 w 138"/>
                <a:gd name="T27" fmla="*/ 26 h 49"/>
                <a:gd name="T28" fmla="*/ 0 w 138"/>
                <a:gd name="T29" fmla="*/ 33 h 49"/>
                <a:gd name="T30" fmla="*/ 23 w 138"/>
                <a:gd name="T31" fmla="*/ 36 h 49"/>
                <a:gd name="T32" fmla="*/ 42 w 138"/>
                <a:gd name="T33" fmla="*/ 31 h 49"/>
                <a:gd name="T34" fmla="*/ 68 w 138"/>
                <a:gd name="T35" fmla="*/ 45 h 49"/>
                <a:gd name="T36" fmla="*/ 102 w 138"/>
                <a:gd name="T37" fmla="*/ 47 h 49"/>
                <a:gd name="T38" fmla="*/ 127 w 138"/>
                <a:gd name="T39" fmla="*/ 2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8" h="49">
                  <a:moveTo>
                    <a:pt x="127" y="27"/>
                  </a:moveTo>
                  <a:cubicBezTo>
                    <a:pt x="131" y="31"/>
                    <a:pt x="135" y="30"/>
                    <a:pt x="136" y="26"/>
                  </a:cubicBezTo>
                  <a:cubicBezTo>
                    <a:pt x="138" y="22"/>
                    <a:pt x="136" y="16"/>
                    <a:pt x="129" y="15"/>
                  </a:cubicBezTo>
                  <a:cubicBezTo>
                    <a:pt x="129" y="8"/>
                    <a:pt x="114" y="0"/>
                    <a:pt x="106" y="13"/>
                  </a:cubicBezTo>
                  <a:cubicBezTo>
                    <a:pt x="98" y="10"/>
                    <a:pt x="90" y="14"/>
                    <a:pt x="88" y="23"/>
                  </a:cubicBezTo>
                  <a:cubicBezTo>
                    <a:pt x="86" y="30"/>
                    <a:pt x="97" y="35"/>
                    <a:pt x="100" y="30"/>
                  </a:cubicBezTo>
                  <a:cubicBezTo>
                    <a:pt x="102" y="28"/>
                    <a:pt x="102" y="23"/>
                    <a:pt x="98" y="23"/>
                  </a:cubicBezTo>
                  <a:cubicBezTo>
                    <a:pt x="96" y="22"/>
                    <a:pt x="93" y="24"/>
                    <a:pt x="94" y="27"/>
                  </a:cubicBezTo>
                  <a:cubicBezTo>
                    <a:pt x="92" y="26"/>
                    <a:pt x="94" y="20"/>
                    <a:pt x="97" y="20"/>
                  </a:cubicBezTo>
                  <a:cubicBezTo>
                    <a:pt x="102" y="19"/>
                    <a:pt x="105" y="26"/>
                    <a:pt x="103" y="30"/>
                  </a:cubicBezTo>
                  <a:cubicBezTo>
                    <a:pt x="101" y="35"/>
                    <a:pt x="97" y="36"/>
                    <a:pt x="91" y="34"/>
                  </a:cubicBezTo>
                  <a:cubicBezTo>
                    <a:pt x="86" y="37"/>
                    <a:pt x="82" y="39"/>
                    <a:pt x="75" y="39"/>
                  </a:cubicBezTo>
                  <a:cubicBezTo>
                    <a:pt x="64" y="38"/>
                    <a:pt x="60" y="35"/>
                    <a:pt x="53" y="29"/>
                  </a:cubicBezTo>
                  <a:cubicBezTo>
                    <a:pt x="44" y="22"/>
                    <a:pt x="35" y="23"/>
                    <a:pt x="30" y="26"/>
                  </a:cubicBezTo>
                  <a:cubicBezTo>
                    <a:pt x="23" y="31"/>
                    <a:pt x="15" y="37"/>
                    <a:pt x="0" y="33"/>
                  </a:cubicBezTo>
                  <a:cubicBezTo>
                    <a:pt x="8" y="37"/>
                    <a:pt x="16" y="39"/>
                    <a:pt x="23" y="36"/>
                  </a:cubicBezTo>
                  <a:cubicBezTo>
                    <a:pt x="31" y="32"/>
                    <a:pt x="36" y="30"/>
                    <a:pt x="42" y="31"/>
                  </a:cubicBezTo>
                  <a:cubicBezTo>
                    <a:pt x="48" y="32"/>
                    <a:pt x="55" y="41"/>
                    <a:pt x="68" y="45"/>
                  </a:cubicBezTo>
                  <a:cubicBezTo>
                    <a:pt x="79" y="48"/>
                    <a:pt x="90" y="49"/>
                    <a:pt x="102" y="47"/>
                  </a:cubicBezTo>
                  <a:cubicBezTo>
                    <a:pt x="111" y="45"/>
                    <a:pt x="121" y="41"/>
                    <a:pt x="127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1158876" y="1508125"/>
              <a:ext cx="373063" cy="365125"/>
            </a:xfrm>
            <a:custGeom>
              <a:avLst/>
              <a:gdLst>
                <a:gd name="T0" fmla="*/ 20 w 25"/>
                <a:gd name="T1" fmla="*/ 11 h 24"/>
                <a:gd name="T2" fmla="*/ 18 w 25"/>
                <a:gd name="T3" fmla="*/ 3 h 24"/>
                <a:gd name="T4" fmla="*/ 25 w 25"/>
                <a:gd name="T5" fmla="*/ 9 h 24"/>
                <a:gd name="T6" fmla="*/ 19 w 25"/>
                <a:gd name="T7" fmla="*/ 16 h 24"/>
                <a:gd name="T8" fmla="*/ 0 w 25"/>
                <a:gd name="T9" fmla="*/ 24 h 24"/>
                <a:gd name="T10" fmla="*/ 9 w 25"/>
                <a:gd name="T11" fmla="*/ 14 h 24"/>
                <a:gd name="T12" fmla="*/ 15 w 25"/>
                <a:gd name="T13" fmla="*/ 9 h 24"/>
                <a:gd name="T14" fmla="*/ 11 w 25"/>
                <a:gd name="T15" fmla="*/ 4 h 24"/>
                <a:gd name="T16" fmla="*/ 8 w 25"/>
                <a:gd name="T17" fmla="*/ 8 h 24"/>
                <a:gd name="T18" fmla="*/ 10 w 25"/>
                <a:gd name="T19" fmla="*/ 6 h 24"/>
                <a:gd name="T20" fmla="*/ 13 w 25"/>
                <a:gd name="T21" fmla="*/ 10 h 24"/>
                <a:gd name="T22" fmla="*/ 6 w 25"/>
                <a:gd name="T23" fmla="*/ 11 h 24"/>
                <a:gd name="T24" fmla="*/ 4 w 25"/>
                <a:gd name="T25" fmla="*/ 5 h 24"/>
                <a:gd name="T26" fmla="*/ 12 w 25"/>
                <a:gd name="T27" fmla="*/ 1 h 24"/>
                <a:gd name="T28" fmla="*/ 20 w 25"/>
                <a:gd name="T2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4">
                  <a:moveTo>
                    <a:pt x="20" y="11"/>
                  </a:moveTo>
                  <a:cubicBezTo>
                    <a:pt x="23" y="8"/>
                    <a:pt x="20" y="5"/>
                    <a:pt x="18" y="3"/>
                  </a:cubicBezTo>
                  <a:cubicBezTo>
                    <a:pt x="22" y="1"/>
                    <a:pt x="25" y="6"/>
                    <a:pt x="25" y="9"/>
                  </a:cubicBezTo>
                  <a:cubicBezTo>
                    <a:pt x="24" y="13"/>
                    <a:pt x="23" y="16"/>
                    <a:pt x="19" y="16"/>
                  </a:cubicBezTo>
                  <a:cubicBezTo>
                    <a:pt x="15" y="16"/>
                    <a:pt x="5" y="17"/>
                    <a:pt x="0" y="24"/>
                  </a:cubicBezTo>
                  <a:cubicBezTo>
                    <a:pt x="1" y="19"/>
                    <a:pt x="6" y="14"/>
                    <a:pt x="9" y="14"/>
                  </a:cubicBezTo>
                  <a:cubicBezTo>
                    <a:pt x="13" y="13"/>
                    <a:pt x="15" y="12"/>
                    <a:pt x="15" y="9"/>
                  </a:cubicBezTo>
                  <a:cubicBezTo>
                    <a:pt x="15" y="7"/>
                    <a:pt x="13" y="4"/>
                    <a:pt x="11" y="4"/>
                  </a:cubicBezTo>
                  <a:cubicBezTo>
                    <a:pt x="9" y="4"/>
                    <a:pt x="8" y="6"/>
                    <a:pt x="8" y="8"/>
                  </a:cubicBezTo>
                  <a:cubicBezTo>
                    <a:pt x="9" y="7"/>
                    <a:pt x="9" y="6"/>
                    <a:pt x="10" y="6"/>
                  </a:cubicBezTo>
                  <a:cubicBezTo>
                    <a:pt x="13" y="6"/>
                    <a:pt x="14" y="8"/>
                    <a:pt x="13" y="10"/>
                  </a:cubicBezTo>
                  <a:cubicBezTo>
                    <a:pt x="12" y="13"/>
                    <a:pt x="8" y="13"/>
                    <a:pt x="6" y="11"/>
                  </a:cubicBezTo>
                  <a:cubicBezTo>
                    <a:pt x="4" y="10"/>
                    <a:pt x="3" y="8"/>
                    <a:pt x="4" y="5"/>
                  </a:cubicBezTo>
                  <a:cubicBezTo>
                    <a:pt x="5" y="2"/>
                    <a:pt x="8" y="0"/>
                    <a:pt x="12" y="1"/>
                  </a:cubicBezTo>
                  <a:cubicBezTo>
                    <a:pt x="17" y="2"/>
                    <a:pt x="21" y="7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flipH="1">
            <a:off x="2109411" y="1673078"/>
            <a:ext cx="1047566" cy="529558"/>
            <a:chOff x="831851" y="1143000"/>
            <a:chExt cx="2768600" cy="1262063"/>
          </a:xfrm>
          <a:solidFill>
            <a:schemeClr val="tx1"/>
          </a:solidFill>
        </p:grpSpPr>
        <p:sp>
          <p:nvSpPr>
            <p:cNvPr id="12" name="Freeform 5"/>
            <p:cNvSpPr/>
            <p:nvPr/>
          </p:nvSpPr>
          <p:spPr bwMode="auto">
            <a:xfrm>
              <a:off x="936626" y="1143000"/>
              <a:ext cx="2663825" cy="1262063"/>
            </a:xfrm>
            <a:custGeom>
              <a:avLst/>
              <a:gdLst>
                <a:gd name="T0" fmla="*/ 99 w 179"/>
                <a:gd name="T1" fmla="*/ 37 h 83"/>
                <a:gd name="T2" fmla="*/ 124 w 179"/>
                <a:gd name="T3" fmla="*/ 39 h 83"/>
                <a:gd name="T4" fmla="*/ 133 w 179"/>
                <a:gd name="T5" fmla="*/ 51 h 83"/>
                <a:gd name="T6" fmla="*/ 121 w 179"/>
                <a:gd name="T7" fmla="*/ 57 h 83"/>
                <a:gd name="T8" fmla="*/ 80 w 179"/>
                <a:gd name="T9" fmla="*/ 76 h 83"/>
                <a:gd name="T10" fmla="*/ 122 w 179"/>
                <a:gd name="T11" fmla="*/ 68 h 83"/>
                <a:gd name="T12" fmla="*/ 142 w 179"/>
                <a:gd name="T13" fmla="*/ 59 h 83"/>
                <a:gd name="T14" fmla="*/ 154 w 179"/>
                <a:gd name="T15" fmla="*/ 72 h 83"/>
                <a:gd name="T16" fmla="*/ 142 w 179"/>
                <a:gd name="T17" fmla="*/ 70 h 83"/>
                <a:gd name="T18" fmla="*/ 158 w 179"/>
                <a:gd name="T19" fmla="*/ 82 h 83"/>
                <a:gd name="T20" fmla="*/ 168 w 179"/>
                <a:gd name="T21" fmla="*/ 61 h 83"/>
                <a:gd name="T22" fmla="*/ 157 w 179"/>
                <a:gd name="T23" fmla="*/ 46 h 83"/>
                <a:gd name="T24" fmla="*/ 145 w 179"/>
                <a:gd name="T25" fmla="*/ 49 h 83"/>
                <a:gd name="T26" fmla="*/ 134 w 179"/>
                <a:gd name="T27" fmla="*/ 41 h 83"/>
                <a:gd name="T28" fmla="*/ 145 w 179"/>
                <a:gd name="T29" fmla="*/ 34 h 83"/>
                <a:gd name="T30" fmla="*/ 136 w 179"/>
                <a:gd name="T31" fmla="*/ 41 h 83"/>
                <a:gd name="T32" fmla="*/ 153 w 179"/>
                <a:gd name="T33" fmla="*/ 44 h 83"/>
                <a:gd name="T34" fmla="*/ 146 w 179"/>
                <a:gd name="T35" fmla="*/ 29 h 83"/>
                <a:gd name="T36" fmla="*/ 130 w 179"/>
                <a:gd name="T37" fmla="*/ 16 h 83"/>
                <a:gd name="T38" fmla="*/ 102 w 179"/>
                <a:gd name="T39" fmla="*/ 11 h 83"/>
                <a:gd name="T40" fmla="*/ 86 w 179"/>
                <a:gd name="T41" fmla="*/ 17 h 83"/>
                <a:gd name="T42" fmla="*/ 94 w 179"/>
                <a:gd name="T43" fmla="*/ 30 h 83"/>
                <a:gd name="T44" fmla="*/ 95 w 179"/>
                <a:gd name="T45" fmla="*/ 18 h 83"/>
                <a:gd name="T46" fmla="*/ 101 w 179"/>
                <a:gd name="T47" fmla="*/ 28 h 83"/>
                <a:gd name="T48" fmla="*/ 92 w 179"/>
                <a:gd name="T49" fmla="*/ 32 h 83"/>
                <a:gd name="T50" fmla="*/ 84 w 179"/>
                <a:gd name="T51" fmla="*/ 22 h 83"/>
                <a:gd name="T52" fmla="*/ 72 w 179"/>
                <a:gd name="T53" fmla="*/ 19 h 83"/>
                <a:gd name="T54" fmla="*/ 58 w 179"/>
                <a:gd name="T55" fmla="*/ 32 h 83"/>
                <a:gd name="T56" fmla="*/ 51 w 179"/>
                <a:gd name="T57" fmla="*/ 47 h 83"/>
                <a:gd name="T58" fmla="*/ 65 w 179"/>
                <a:gd name="T59" fmla="*/ 45 h 83"/>
                <a:gd name="T60" fmla="*/ 58 w 179"/>
                <a:gd name="T61" fmla="*/ 39 h 83"/>
                <a:gd name="T62" fmla="*/ 56 w 179"/>
                <a:gd name="T63" fmla="*/ 44 h 83"/>
                <a:gd name="T64" fmla="*/ 57 w 179"/>
                <a:gd name="T65" fmla="*/ 37 h 83"/>
                <a:gd name="T66" fmla="*/ 68 w 179"/>
                <a:gd name="T67" fmla="*/ 43 h 83"/>
                <a:gd name="T68" fmla="*/ 59 w 179"/>
                <a:gd name="T69" fmla="*/ 52 h 83"/>
                <a:gd name="T70" fmla="*/ 42 w 179"/>
                <a:gd name="T71" fmla="*/ 44 h 83"/>
                <a:gd name="T72" fmla="*/ 18 w 179"/>
                <a:gd name="T73" fmla="*/ 48 h 83"/>
                <a:gd name="T74" fmla="*/ 0 w 179"/>
                <a:gd name="T75" fmla="*/ 58 h 83"/>
                <a:gd name="T76" fmla="*/ 31 w 179"/>
                <a:gd name="T77" fmla="*/ 48 h 83"/>
                <a:gd name="T78" fmla="*/ 51 w 179"/>
                <a:gd name="T79" fmla="*/ 56 h 83"/>
                <a:gd name="T80" fmla="*/ 83 w 179"/>
                <a:gd name="T81" fmla="*/ 58 h 83"/>
                <a:gd name="T82" fmla="*/ 83 w 179"/>
                <a:gd name="T83" fmla="*/ 39 h 83"/>
                <a:gd name="T84" fmla="*/ 99 w 179"/>
                <a:gd name="T85" fmla="*/ 3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9" h="83">
                  <a:moveTo>
                    <a:pt x="99" y="37"/>
                  </a:moveTo>
                  <a:cubicBezTo>
                    <a:pt x="104" y="25"/>
                    <a:pt x="122" y="29"/>
                    <a:pt x="124" y="39"/>
                  </a:cubicBezTo>
                  <a:cubicBezTo>
                    <a:pt x="131" y="40"/>
                    <a:pt x="133" y="47"/>
                    <a:pt x="133" y="51"/>
                  </a:cubicBezTo>
                  <a:cubicBezTo>
                    <a:pt x="132" y="56"/>
                    <a:pt x="126" y="60"/>
                    <a:pt x="121" y="57"/>
                  </a:cubicBezTo>
                  <a:cubicBezTo>
                    <a:pt x="113" y="73"/>
                    <a:pt x="100" y="76"/>
                    <a:pt x="80" y="76"/>
                  </a:cubicBezTo>
                  <a:cubicBezTo>
                    <a:pt x="104" y="81"/>
                    <a:pt x="113" y="77"/>
                    <a:pt x="122" y="68"/>
                  </a:cubicBezTo>
                  <a:cubicBezTo>
                    <a:pt x="128" y="62"/>
                    <a:pt x="137" y="59"/>
                    <a:pt x="142" y="59"/>
                  </a:cubicBezTo>
                  <a:cubicBezTo>
                    <a:pt x="152" y="60"/>
                    <a:pt x="160" y="65"/>
                    <a:pt x="154" y="72"/>
                  </a:cubicBezTo>
                  <a:cubicBezTo>
                    <a:pt x="158" y="61"/>
                    <a:pt x="143" y="62"/>
                    <a:pt x="142" y="70"/>
                  </a:cubicBezTo>
                  <a:cubicBezTo>
                    <a:pt x="141" y="78"/>
                    <a:pt x="149" y="83"/>
                    <a:pt x="158" y="82"/>
                  </a:cubicBezTo>
                  <a:cubicBezTo>
                    <a:pt x="170" y="81"/>
                    <a:pt x="171" y="66"/>
                    <a:pt x="168" y="61"/>
                  </a:cubicBezTo>
                  <a:cubicBezTo>
                    <a:pt x="179" y="52"/>
                    <a:pt x="163" y="41"/>
                    <a:pt x="157" y="46"/>
                  </a:cubicBezTo>
                  <a:cubicBezTo>
                    <a:pt x="153" y="50"/>
                    <a:pt x="148" y="50"/>
                    <a:pt x="145" y="49"/>
                  </a:cubicBezTo>
                  <a:cubicBezTo>
                    <a:pt x="140" y="49"/>
                    <a:pt x="134" y="46"/>
                    <a:pt x="134" y="41"/>
                  </a:cubicBezTo>
                  <a:cubicBezTo>
                    <a:pt x="134" y="31"/>
                    <a:pt x="143" y="31"/>
                    <a:pt x="145" y="34"/>
                  </a:cubicBezTo>
                  <a:cubicBezTo>
                    <a:pt x="141" y="33"/>
                    <a:pt x="136" y="35"/>
                    <a:pt x="136" y="41"/>
                  </a:cubicBezTo>
                  <a:cubicBezTo>
                    <a:pt x="136" y="47"/>
                    <a:pt x="150" y="50"/>
                    <a:pt x="153" y="44"/>
                  </a:cubicBezTo>
                  <a:cubicBezTo>
                    <a:pt x="156" y="39"/>
                    <a:pt x="156" y="31"/>
                    <a:pt x="146" y="29"/>
                  </a:cubicBezTo>
                  <a:cubicBezTo>
                    <a:pt x="150" y="22"/>
                    <a:pt x="140" y="12"/>
                    <a:pt x="130" y="16"/>
                  </a:cubicBezTo>
                  <a:cubicBezTo>
                    <a:pt x="127" y="6"/>
                    <a:pt x="111" y="0"/>
                    <a:pt x="102" y="11"/>
                  </a:cubicBezTo>
                  <a:cubicBezTo>
                    <a:pt x="96" y="7"/>
                    <a:pt x="89" y="8"/>
                    <a:pt x="86" y="17"/>
                  </a:cubicBezTo>
                  <a:cubicBezTo>
                    <a:pt x="84" y="25"/>
                    <a:pt x="88" y="30"/>
                    <a:pt x="94" y="30"/>
                  </a:cubicBezTo>
                  <a:cubicBezTo>
                    <a:pt x="99" y="30"/>
                    <a:pt x="104" y="22"/>
                    <a:pt x="95" y="18"/>
                  </a:cubicBezTo>
                  <a:cubicBezTo>
                    <a:pt x="101" y="18"/>
                    <a:pt x="104" y="23"/>
                    <a:pt x="101" y="28"/>
                  </a:cubicBezTo>
                  <a:cubicBezTo>
                    <a:pt x="100" y="30"/>
                    <a:pt x="97" y="33"/>
                    <a:pt x="92" y="32"/>
                  </a:cubicBezTo>
                  <a:cubicBezTo>
                    <a:pt x="86" y="31"/>
                    <a:pt x="84" y="27"/>
                    <a:pt x="84" y="22"/>
                  </a:cubicBezTo>
                  <a:cubicBezTo>
                    <a:pt x="83" y="12"/>
                    <a:pt x="73" y="15"/>
                    <a:pt x="72" y="19"/>
                  </a:cubicBezTo>
                  <a:cubicBezTo>
                    <a:pt x="63" y="15"/>
                    <a:pt x="54" y="21"/>
                    <a:pt x="58" y="32"/>
                  </a:cubicBezTo>
                  <a:cubicBezTo>
                    <a:pt x="48" y="31"/>
                    <a:pt x="44" y="43"/>
                    <a:pt x="51" y="47"/>
                  </a:cubicBezTo>
                  <a:cubicBezTo>
                    <a:pt x="58" y="52"/>
                    <a:pt x="64" y="49"/>
                    <a:pt x="65" y="45"/>
                  </a:cubicBezTo>
                  <a:cubicBezTo>
                    <a:pt x="66" y="39"/>
                    <a:pt x="62" y="37"/>
                    <a:pt x="58" y="39"/>
                  </a:cubicBezTo>
                  <a:cubicBezTo>
                    <a:pt x="56" y="40"/>
                    <a:pt x="55" y="42"/>
                    <a:pt x="56" y="44"/>
                  </a:cubicBezTo>
                  <a:cubicBezTo>
                    <a:pt x="53" y="44"/>
                    <a:pt x="53" y="40"/>
                    <a:pt x="57" y="37"/>
                  </a:cubicBezTo>
                  <a:cubicBezTo>
                    <a:pt x="60" y="34"/>
                    <a:pt x="68" y="38"/>
                    <a:pt x="68" y="43"/>
                  </a:cubicBezTo>
                  <a:cubicBezTo>
                    <a:pt x="68" y="48"/>
                    <a:pt x="65" y="52"/>
                    <a:pt x="59" y="52"/>
                  </a:cubicBezTo>
                  <a:cubicBezTo>
                    <a:pt x="49" y="52"/>
                    <a:pt x="48" y="46"/>
                    <a:pt x="42" y="44"/>
                  </a:cubicBezTo>
                  <a:cubicBezTo>
                    <a:pt x="34" y="41"/>
                    <a:pt x="24" y="41"/>
                    <a:pt x="18" y="48"/>
                  </a:cubicBezTo>
                  <a:cubicBezTo>
                    <a:pt x="13" y="53"/>
                    <a:pt x="7" y="56"/>
                    <a:pt x="0" y="58"/>
                  </a:cubicBezTo>
                  <a:cubicBezTo>
                    <a:pt x="12" y="60"/>
                    <a:pt x="20" y="49"/>
                    <a:pt x="31" y="48"/>
                  </a:cubicBezTo>
                  <a:cubicBezTo>
                    <a:pt x="38" y="47"/>
                    <a:pt x="44" y="50"/>
                    <a:pt x="51" y="56"/>
                  </a:cubicBezTo>
                  <a:cubicBezTo>
                    <a:pt x="59" y="62"/>
                    <a:pt x="71" y="66"/>
                    <a:pt x="83" y="58"/>
                  </a:cubicBezTo>
                  <a:cubicBezTo>
                    <a:pt x="74" y="53"/>
                    <a:pt x="79" y="44"/>
                    <a:pt x="83" y="39"/>
                  </a:cubicBezTo>
                  <a:cubicBezTo>
                    <a:pt x="86" y="36"/>
                    <a:pt x="93" y="33"/>
                    <a:pt x="99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831851" y="1538288"/>
              <a:ext cx="2054225" cy="746125"/>
            </a:xfrm>
            <a:custGeom>
              <a:avLst/>
              <a:gdLst>
                <a:gd name="T0" fmla="*/ 127 w 138"/>
                <a:gd name="T1" fmla="*/ 27 h 49"/>
                <a:gd name="T2" fmla="*/ 136 w 138"/>
                <a:gd name="T3" fmla="*/ 26 h 49"/>
                <a:gd name="T4" fmla="*/ 129 w 138"/>
                <a:gd name="T5" fmla="*/ 15 h 49"/>
                <a:gd name="T6" fmla="*/ 106 w 138"/>
                <a:gd name="T7" fmla="*/ 13 h 49"/>
                <a:gd name="T8" fmla="*/ 88 w 138"/>
                <a:gd name="T9" fmla="*/ 23 h 49"/>
                <a:gd name="T10" fmla="*/ 100 w 138"/>
                <a:gd name="T11" fmla="*/ 30 h 49"/>
                <a:gd name="T12" fmla="*/ 98 w 138"/>
                <a:gd name="T13" fmla="*/ 23 h 49"/>
                <a:gd name="T14" fmla="*/ 94 w 138"/>
                <a:gd name="T15" fmla="*/ 27 h 49"/>
                <a:gd name="T16" fmla="*/ 97 w 138"/>
                <a:gd name="T17" fmla="*/ 20 h 49"/>
                <a:gd name="T18" fmla="*/ 103 w 138"/>
                <a:gd name="T19" fmla="*/ 30 h 49"/>
                <a:gd name="T20" fmla="*/ 91 w 138"/>
                <a:gd name="T21" fmla="*/ 34 h 49"/>
                <a:gd name="T22" fmla="*/ 75 w 138"/>
                <a:gd name="T23" fmla="*/ 39 h 49"/>
                <a:gd name="T24" fmla="*/ 53 w 138"/>
                <a:gd name="T25" fmla="*/ 29 h 49"/>
                <a:gd name="T26" fmla="*/ 30 w 138"/>
                <a:gd name="T27" fmla="*/ 26 h 49"/>
                <a:gd name="T28" fmla="*/ 0 w 138"/>
                <a:gd name="T29" fmla="*/ 33 h 49"/>
                <a:gd name="T30" fmla="*/ 23 w 138"/>
                <a:gd name="T31" fmla="*/ 36 h 49"/>
                <a:gd name="T32" fmla="*/ 42 w 138"/>
                <a:gd name="T33" fmla="*/ 31 h 49"/>
                <a:gd name="T34" fmla="*/ 68 w 138"/>
                <a:gd name="T35" fmla="*/ 45 h 49"/>
                <a:gd name="T36" fmla="*/ 102 w 138"/>
                <a:gd name="T37" fmla="*/ 47 h 49"/>
                <a:gd name="T38" fmla="*/ 127 w 138"/>
                <a:gd name="T39" fmla="*/ 2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8" h="49">
                  <a:moveTo>
                    <a:pt x="127" y="27"/>
                  </a:moveTo>
                  <a:cubicBezTo>
                    <a:pt x="131" y="31"/>
                    <a:pt x="135" y="30"/>
                    <a:pt x="136" y="26"/>
                  </a:cubicBezTo>
                  <a:cubicBezTo>
                    <a:pt x="138" y="22"/>
                    <a:pt x="136" y="16"/>
                    <a:pt x="129" y="15"/>
                  </a:cubicBezTo>
                  <a:cubicBezTo>
                    <a:pt x="129" y="8"/>
                    <a:pt x="114" y="0"/>
                    <a:pt x="106" y="13"/>
                  </a:cubicBezTo>
                  <a:cubicBezTo>
                    <a:pt x="98" y="10"/>
                    <a:pt x="90" y="14"/>
                    <a:pt x="88" y="23"/>
                  </a:cubicBezTo>
                  <a:cubicBezTo>
                    <a:pt x="86" y="30"/>
                    <a:pt x="97" y="35"/>
                    <a:pt x="100" y="30"/>
                  </a:cubicBezTo>
                  <a:cubicBezTo>
                    <a:pt x="102" y="28"/>
                    <a:pt x="102" y="23"/>
                    <a:pt x="98" y="23"/>
                  </a:cubicBezTo>
                  <a:cubicBezTo>
                    <a:pt x="96" y="22"/>
                    <a:pt x="93" y="24"/>
                    <a:pt x="94" y="27"/>
                  </a:cubicBezTo>
                  <a:cubicBezTo>
                    <a:pt x="92" y="26"/>
                    <a:pt x="94" y="20"/>
                    <a:pt x="97" y="20"/>
                  </a:cubicBezTo>
                  <a:cubicBezTo>
                    <a:pt x="102" y="19"/>
                    <a:pt x="105" y="26"/>
                    <a:pt x="103" y="30"/>
                  </a:cubicBezTo>
                  <a:cubicBezTo>
                    <a:pt x="101" y="35"/>
                    <a:pt x="97" y="36"/>
                    <a:pt x="91" y="34"/>
                  </a:cubicBezTo>
                  <a:cubicBezTo>
                    <a:pt x="86" y="37"/>
                    <a:pt x="82" y="39"/>
                    <a:pt x="75" y="39"/>
                  </a:cubicBezTo>
                  <a:cubicBezTo>
                    <a:pt x="64" y="38"/>
                    <a:pt x="60" y="35"/>
                    <a:pt x="53" y="29"/>
                  </a:cubicBezTo>
                  <a:cubicBezTo>
                    <a:pt x="44" y="22"/>
                    <a:pt x="35" y="23"/>
                    <a:pt x="30" y="26"/>
                  </a:cubicBezTo>
                  <a:cubicBezTo>
                    <a:pt x="23" y="31"/>
                    <a:pt x="15" y="37"/>
                    <a:pt x="0" y="33"/>
                  </a:cubicBezTo>
                  <a:cubicBezTo>
                    <a:pt x="8" y="37"/>
                    <a:pt x="16" y="39"/>
                    <a:pt x="23" y="36"/>
                  </a:cubicBezTo>
                  <a:cubicBezTo>
                    <a:pt x="31" y="32"/>
                    <a:pt x="36" y="30"/>
                    <a:pt x="42" y="31"/>
                  </a:cubicBezTo>
                  <a:cubicBezTo>
                    <a:pt x="48" y="32"/>
                    <a:pt x="55" y="41"/>
                    <a:pt x="68" y="45"/>
                  </a:cubicBezTo>
                  <a:cubicBezTo>
                    <a:pt x="79" y="48"/>
                    <a:pt x="90" y="49"/>
                    <a:pt x="102" y="47"/>
                  </a:cubicBezTo>
                  <a:cubicBezTo>
                    <a:pt x="111" y="45"/>
                    <a:pt x="121" y="41"/>
                    <a:pt x="127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1158876" y="1508125"/>
              <a:ext cx="373063" cy="365125"/>
            </a:xfrm>
            <a:custGeom>
              <a:avLst/>
              <a:gdLst>
                <a:gd name="T0" fmla="*/ 20 w 25"/>
                <a:gd name="T1" fmla="*/ 11 h 24"/>
                <a:gd name="T2" fmla="*/ 18 w 25"/>
                <a:gd name="T3" fmla="*/ 3 h 24"/>
                <a:gd name="T4" fmla="*/ 25 w 25"/>
                <a:gd name="T5" fmla="*/ 9 h 24"/>
                <a:gd name="T6" fmla="*/ 19 w 25"/>
                <a:gd name="T7" fmla="*/ 16 h 24"/>
                <a:gd name="T8" fmla="*/ 0 w 25"/>
                <a:gd name="T9" fmla="*/ 24 h 24"/>
                <a:gd name="T10" fmla="*/ 9 w 25"/>
                <a:gd name="T11" fmla="*/ 14 h 24"/>
                <a:gd name="T12" fmla="*/ 15 w 25"/>
                <a:gd name="T13" fmla="*/ 9 h 24"/>
                <a:gd name="T14" fmla="*/ 11 w 25"/>
                <a:gd name="T15" fmla="*/ 4 h 24"/>
                <a:gd name="T16" fmla="*/ 8 w 25"/>
                <a:gd name="T17" fmla="*/ 8 h 24"/>
                <a:gd name="T18" fmla="*/ 10 w 25"/>
                <a:gd name="T19" fmla="*/ 6 h 24"/>
                <a:gd name="T20" fmla="*/ 13 w 25"/>
                <a:gd name="T21" fmla="*/ 10 h 24"/>
                <a:gd name="T22" fmla="*/ 6 w 25"/>
                <a:gd name="T23" fmla="*/ 11 h 24"/>
                <a:gd name="T24" fmla="*/ 4 w 25"/>
                <a:gd name="T25" fmla="*/ 5 h 24"/>
                <a:gd name="T26" fmla="*/ 12 w 25"/>
                <a:gd name="T27" fmla="*/ 1 h 24"/>
                <a:gd name="T28" fmla="*/ 20 w 25"/>
                <a:gd name="T2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4">
                  <a:moveTo>
                    <a:pt x="20" y="11"/>
                  </a:moveTo>
                  <a:cubicBezTo>
                    <a:pt x="23" y="8"/>
                    <a:pt x="20" y="5"/>
                    <a:pt x="18" y="3"/>
                  </a:cubicBezTo>
                  <a:cubicBezTo>
                    <a:pt x="22" y="1"/>
                    <a:pt x="25" y="6"/>
                    <a:pt x="25" y="9"/>
                  </a:cubicBezTo>
                  <a:cubicBezTo>
                    <a:pt x="24" y="13"/>
                    <a:pt x="23" y="16"/>
                    <a:pt x="19" y="16"/>
                  </a:cubicBezTo>
                  <a:cubicBezTo>
                    <a:pt x="15" y="16"/>
                    <a:pt x="5" y="17"/>
                    <a:pt x="0" y="24"/>
                  </a:cubicBezTo>
                  <a:cubicBezTo>
                    <a:pt x="1" y="19"/>
                    <a:pt x="6" y="14"/>
                    <a:pt x="9" y="14"/>
                  </a:cubicBezTo>
                  <a:cubicBezTo>
                    <a:pt x="13" y="13"/>
                    <a:pt x="15" y="12"/>
                    <a:pt x="15" y="9"/>
                  </a:cubicBezTo>
                  <a:cubicBezTo>
                    <a:pt x="15" y="7"/>
                    <a:pt x="13" y="4"/>
                    <a:pt x="11" y="4"/>
                  </a:cubicBezTo>
                  <a:cubicBezTo>
                    <a:pt x="9" y="4"/>
                    <a:pt x="8" y="6"/>
                    <a:pt x="8" y="8"/>
                  </a:cubicBezTo>
                  <a:cubicBezTo>
                    <a:pt x="9" y="7"/>
                    <a:pt x="9" y="6"/>
                    <a:pt x="10" y="6"/>
                  </a:cubicBezTo>
                  <a:cubicBezTo>
                    <a:pt x="13" y="6"/>
                    <a:pt x="14" y="8"/>
                    <a:pt x="13" y="10"/>
                  </a:cubicBezTo>
                  <a:cubicBezTo>
                    <a:pt x="12" y="13"/>
                    <a:pt x="8" y="13"/>
                    <a:pt x="6" y="11"/>
                  </a:cubicBezTo>
                  <a:cubicBezTo>
                    <a:pt x="4" y="10"/>
                    <a:pt x="3" y="8"/>
                    <a:pt x="4" y="5"/>
                  </a:cubicBezTo>
                  <a:cubicBezTo>
                    <a:pt x="5" y="2"/>
                    <a:pt x="8" y="0"/>
                    <a:pt x="12" y="1"/>
                  </a:cubicBezTo>
                  <a:cubicBezTo>
                    <a:pt x="17" y="2"/>
                    <a:pt x="21" y="7"/>
                    <a:pt x="2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539670" y="2357980"/>
            <a:ext cx="3347070" cy="25016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200" kern="0" dirty="0">
                <a:solidFill>
                  <a:srgbClr val="46505C"/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200" dirty="0">
              <a:solidFill>
                <a:srgbClr val="46505C"/>
              </a:solidFill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60129" y="3608807"/>
            <a:ext cx="378733" cy="1151296"/>
            <a:chOff x="20222703" y="11058283"/>
            <a:chExt cx="887909" cy="2699121"/>
          </a:xfrm>
        </p:grpSpPr>
        <p:pic>
          <p:nvPicPr>
            <p:cNvPr id="17" name="Picture" descr="Picture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20251422" y="11231953"/>
              <a:ext cx="555660" cy="2525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9" name="Freeform 12"/>
          <p:cNvSpPr>
            <a:spLocks noEditPoints="1"/>
          </p:cNvSpPr>
          <p:nvPr/>
        </p:nvSpPr>
        <p:spPr bwMode="auto">
          <a:xfrm>
            <a:off x="6927952" y="762230"/>
            <a:ext cx="3533801" cy="5053165"/>
          </a:xfrm>
          <a:custGeom>
            <a:avLst/>
            <a:gdLst>
              <a:gd name="T0" fmla="*/ 433 w 905"/>
              <a:gd name="T1" fmla="*/ 889 h 1294"/>
              <a:gd name="T2" fmla="*/ 360 w 905"/>
              <a:gd name="T3" fmla="*/ 896 h 1294"/>
              <a:gd name="T4" fmla="*/ 78 w 905"/>
              <a:gd name="T5" fmla="*/ 887 h 1294"/>
              <a:gd name="T6" fmla="*/ 68 w 905"/>
              <a:gd name="T7" fmla="*/ 793 h 1294"/>
              <a:gd name="T8" fmla="*/ 70 w 905"/>
              <a:gd name="T9" fmla="*/ 668 h 1294"/>
              <a:gd name="T10" fmla="*/ 231 w 905"/>
              <a:gd name="T11" fmla="*/ 468 h 1294"/>
              <a:gd name="T12" fmla="*/ 297 w 905"/>
              <a:gd name="T13" fmla="*/ 599 h 1294"/>
              <a:gd name="T14" fmla="*/ 368 w 905"/>
              <a:gd name="T15" fmla="*/ 606 h 1294"/>
              <a:gd name="T16" fmla="*/ 465 w 905"/>
              <a:gd name="T17" fmla="*/ 442 h 1294"/>
              <a:gd name="T18" fmla="*/ 417 w 905"/>
              <a:gd name="T19" fmla="*/ 162 h 1294"/>
              <a:gd name="T20" fmla="*/ 790 w 905"/>
              <a:gd name="T21" fmla="*/ 129 h 1294"/>
              <a:gd name="T22" fmla="*/ 827 w 905"/>
              <a:gd name="T23" fmla="*/ 277 h 1294"/>
              <a:gd name="T24" fmla="*/ 838 w 905"/>
              <a:gd name="T25" fmla="*/ 493 h 1294"/>
              <a:gd name="T26" fmla="*/ 742 w 905"/>
              <a:gd name="T27" fmla="*/ 538 h 1294"/>
              <a:gd name="T28" fmla="*/ 662 w 905"/>
              <a:gd name="T29" fmla="*/ 810 h 1294"/>
              <a:gd name="T30" fmla="*/ 615 w 905"/>
              <a:gd name="T31" fmla="*/ 949 h 1294"/>
              <a:gd name="T32" fmla="*/ 585 w 905"/>
              <a:gd name="T33" fmla="*/ 1119 h 1294"/>
              <a:gd name="T34" fmla="*/ 405 w 905"/>
              <a:gd name="T35" fmla="*/ 1064 h 1294"/>
              <a:gd name="T36" fmla="*/ 632 w 905"/>
              <a:gd name="T37" fmla="*/ 1029 h 1294"/>
              <a:gd name="T38" fmla="*/ 448 w 905"/>
              <a:gd name="T39" fmla="*/ 995 h 1294"/>
              <a:gd name="T40" fmla="*/ 453 w 905"/>
              <a:gd name="T41" fmla="*/ 973 h 1294"/>
              <a:gd name="T42" fmla="*/ 438 w 905"/>
              <a:gd name="T43" fmla="*/ 917 h 1294"/>
              <a:gd name="T44" fmla="*/ 497 w 905"/>
              <a:gd name="T45" fmla="*/ 892 h 1294"/>
              <a:gd name="T46" fmla="*/ 235 w 905"/>
              <a:gd name="T47" fmla="*/ 879 h 1294"/>
              <a:gd name="T48" fmla="*/ 361 w 905"/>
              <a:gd name="T49" fmla="*/ 869 h 1294"/>
              <a:gd name="T50" fmla="*/ 671 w 905"/>
              <a:gd name="T51" fmla="*/ 848 h 1294"/>
              <a:gd name="T52" fmla="*/ 104 w 905"/>
              <a:gd name="T53" fmla="*/ 823 h 1294"/>
              <a:gd name="T54" fmla="*/ 578 w 905"/>
              <a:gd name="T55" fmla="*/ 594 h 1294"/>
              <a:gd name="T56" fmla="*/ 691 w 905"/>
              <a:gd name="T57" fmla="*/ 697 h 1294"/>
              <a:gd name="T58" fmla="*/ 632 w 905"/>
              <a:gd name="T59" fmla="*/ 713 h 1294"/>
              <a:gd name="T60" fmla="*/ 80 w 905"/>
              <a:gd name="T61" fmla="*/ 802 h 1294"/>
              <a:gd name="T62" fmla="*/ 65 w 905"/>
              <a:gd name="T63" fmla="*/ 778 h 1294"/>
              <a:gd name="T64" fmla="*/ 76 w 905"/>
              <a:gd name="T65" fmla="*/ 768 h 1294"/>
              <a:gd name="T66" fmla="*/ 54 w 905"/>
              <a:gd name="T67" fmla="*/ 743 h 1294"/>
              <a:gd name="T68" fmla="*/ 671 w 905"/>
              <a:gd name="T69" fmla="*/ 724 h 1294"/>
              <a:gd name="T70" fmla="*/ 648 w 905"/>
              <a:gd name="T71" fmla="*/ 697 h 1294"/>
              <a:gd name="T72" fmla="*/ 584 w 905"/>
              <a:gd name="T73" fmla="*/ 684 h 1294"/>
              <a:gd name="T74" fmla="*/ 647 w 905"/>
              <a:gd name="T75" fmla="*/ 677 h 1294"/>
              <a:gd name="T76" fmla="*/ 638 w 905"/>
              <a:gd name="T77" fmla="*/ 659 h 1294"/>
              <a:gd name="T78" fmla="*/ 505 w 905"/>
              <a:gd name="T79" fmla="*/ 638 h 1294"/>
              <a:gd name="T80" fmla="*/ 316 w 905"/>
              <a:gd name="T81" fmla="*/ 620 h 1294"/>
              <a:gd name="T82" fmla="*/ 587 w 905"/>
              <a:gd name="T83" fmla="*/ 609 h 1294"/>
              <a:gd name="T84" fmla="*/ 673 w 905"/>
              <a:gd name="T85" fmla="*/ 597 h 1294"/>
              <a:gd name="T86" fmla="*/ 548 w 905"/>
              <a:gd name="T87" fmla="*/ 584 h 1294"/>
              <a:gd name="T88" fmla="*/ 275 w 905"/>
              <a:gd name="T89" fmla="*/ 577 h 1294"/>
              <a:gd name="T90" fmla="*/ 593 w 905"/>
              <a:gd name="T91" fmla="*/ 561 h 1294"/>
              <a:gd name="T92" fmla="*/ 548 w 905"/>
              <a:gd name="T93" fmla="*/ 542 h 1294"/>
              <a:gd name="T94" fmla="*/ 848 w 905"/>
              <a:gd name="T95" fmla="*/ 534 h 1294"/>
              <a:gd name="T96" fmla="*/ 405 w 905"/>
              <a:gd name="T97" fmla="*/ 524 h 1294"/>
              <a:gd name="T98" fmla="*/ 753 w 905"/>
              <a:gd name="T99" fmla="*/ 510 h 1294"/>
              <a:gd name="T100" fmla="*/ 398 w 905"/>
              <a:gd name="T101" fmla="*/ 497 h 1294"/>
              <a:gd name="T102" fmla="*/ 206 w 905"/>
              <a:gd name="T103" fmla="*/ 475 h 1294"/>
              <a:gd name="T104" fmla="*/ 845 w 905"/>
              <a:gd name="T105" fmla="*/ 455 h 1294"/>
              <a:gd name="T106" fmla="*/ 560 w 905"/>
              <a:gd name="T107" fmla="*/ 351 h 1294"/>
              <a:gd name="T108" fmla="*/ 836 w 905"/>
              <a:gd name="T109" fmla="*/ 242 h 1294"/>
              <a:gd name="T110" fmla="*/ 858 w 905"/>
              <a:gd name="T111" fmla="*/ 219 h 1294"/>
              <a:gd name="T112" fmla="*/ 781 w 905"/>
              <a:gd name="T113" fmla="*/ 163 h 1294"/>
              <a:gd name="T114" fmla="*/ 741 w 905"/>
              <a:gd name="T115" fmla="*/ 125 h 1294"/>
              <a:gd name="T116" fmla="*/ 737 w 905"/>
              <a:gd name="T117" fmla="*/ 118 h 1294"/>
              <a:gd name="T118" fmla="*/ 639 w 905"/>
              <a:gd name="T119" fmla="*/ 89 h 1294"/>
              <a:gd name="T120" fmla="*/ 677 w 905"/>
              <a:gd name="T121" fmla="*/ 14 h 1294"/>
              <a:gd name="T122" fmla="*/ 530 w 905"/>
              <a:gd name="T123" fmla="*/ 78 h 1294"/>
              <a:gd name="T124" fmla="*/ 656 w 905"/>
              <a:gd name="T125" fmla="*/ 27 h 1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05" h="1294">
                <a:moveTo>
                  <a:pt x="532" y="1292"/>
                </a:moveTo>
                <a:cubicBezTo>
                  <a:pt x="531" y="1292"/>
                  <a:pt x="527" y="1282"/>
                  <a:pt x="526" y="1288"/>
                </a:cubicBezTo>
                <a:cubicBezTo>
                  <a:pt x="527" y="1288"/>
                  <a:pt x="527" y="1294"/>
                  <a:pt x="522" y="1285"/>
                </a:cubicBezTo>
                <a:cubicBezTo>
                  <a:pt x="517" y="1282"/>
                  <a:pt x="512" y="1268"/>
                  <a:pt x="512" y="1268"/>
                </a:cubicBezTo>
                <a:cubicBezTo>
                  <a:pt x="508" y="1264"/>
                  <a:pt x="511" y="1264"/>
                  <a:pt x="512" y="1260"/>
                </a:cubicBezTo>
                <a:cubicBezTo>
                  <a:pt x="509" y="1257"/>
                  <a:pt x="506" y="1255"/>
                  <a:pt x="511" y="1252"/>
                </a:cubicBezTo>
                <a:cubicBezTo>
                  <a:pt x="511" y="1249"/>
                  <a:pt x="508" y="1244"/>
                  <a:pt x="508" y="1239"/>
                </a:cubicBezTo>
                <a:cubicBezTo>
                  <a:pt x="509" y="1238"/>
                  <a:pt x="510" y="1237"/>
                  <a:pt x="510" y="1236"/>
                </a:cubicBezTo>
                <a:cubicBezTo>
                  <a:pt x="504" y="1232"/>
                  <a:pt x="505" y="1229"/>
                  <a:pt x="505" y="1224"/>
                </a:cubicBezTo>
                <a:cubicBezTo>
                  <a:pt x="503" y="1194"/>
                  <a:pt x="504" y="1162"/>
                  <a:pt x="504" y="1132"/>
                </a:cubicBezTo>
                <a:cubicBezTo>
                  <a:pt x="503" y="1130"/>
                  <a:pt x="505" y="1126"/>
                  <a:pt x="505" y="1125"/>
                </a:cubicBezTo>
                <a:cubicBezTo>
                  <a:pt x="494" y="1116"/>
                  <a:pt x="492" y="1092"/>
                  <a:pt x="492" y="1080"/>
                </a:cubicBezTo>
                <a:cubicBezTo>
                  <a:pt x="488" y="1070"/>
                  <a:pt x="486" y="1064"/>
                  <a:pt x="487" y="1053"/>
                </a:cubicBezTo>
                <a:cubicBezTo>
                  <a:pt x="492" y="1048"/>
                  <a:pt x="490" y="1045"/>
                  <a:pt x="491" y="1040"/>
                </a:cubicBezTo>
                <a:cubicBezTo>
                  <a:pt x="491" y="1031"/>
                  <a:pt x="489" y="986"/>
                  <a:pt x="491" y="984"/>
                </a:cubicBezTo>
                <a:cubicBezTo>
                  <a:pt x="490" y="979"/>
                  <a:pt x="487" y="971"/>
                  <a:pt x="489" y="965"/>
                </a:cubicBezTo>
                <a:cubicBezTo>
                  <a:pt x="489" y="956"/>
                  <a:pt x="487" y="946"/>
                  <a:pt x="486" y="937"/>
                </a:cubicBezTo>
                <a:cubicBezTo>
                  <a:pt x="481" y="933"/>
                  <a:pt x="481" y="921"/>
                  <a:pt x="479" y="914"/>
                </a:cubicBezTo>
                <a:cubicBezTo>
                  <a:pt x="476" y="914"/>
                  <a:pt x="476" y="918"/>
                  <a:pt x="476" y="920"/>
                </a:cubicBezTo>
                <a:cubicBezTo>
                  <a:pt x="471" y="920"/>
                  <a:pt x="470" y="951"/>
                  <a:pt x="470" y="954"/>
                </a:cubicBezTo>
                <a:cubicBezTo>
                  <a:pt x="467" y="956"/>
                  <a:pt x="468" y="979"/>
                  <a:pt x="467" y="984"/>
                </a:cubicBezTo>
                <a:cubicBezTo>
                  <a:pt x="462" y="984"/>
                  <a:pt x="466" y="994"/>
                  <a:pt x="464" y="998"/>
                </a:cubicBezTo>
                <a:cubicBezTo>
                  <a:pt x="459" y="997"/>
                  <a:pt x="462" y="993"/>
                  <a:pt x="462" y="990"/>
                </a:cubicBezTo>
                <a:cubicBezTo>
                  <a:pt x="457" y="987"/>
                  <a:pt x="465" y="985"/>
                  <a:pt x="461" y="983"/>
                </a:cubicBezTo>
                <a:cubicBezTo>
                  <a:pt x="462" y="980"/>
                  <a:pt x="463" y="978"/>
                  <a:pt x="464" y="976"/>
                </a:cubicBezTo>
                <a:cubicBezTo>
                  <a:pt x="462" y="975"/>
                  <a:pt x="463" y="960"/>
                  <a:pt x="464" y="958"/>
                </a:cubicBezTo>
                <a:cubicBezTo>
                  <a:pt x="464" y="955"/>
                  <a:pt x="458" y="950"/>
                  <a:pt x="466" y="950"/>
                </a:cubicBezTo>
                <a:cubicBezTo>
                  <a:pt x="469" y="941"/>
                  <a:pt x="469" y="946"/>
                  <a:pt x="462" y="945"/>
                </a:cubicBezTo>
                <a:cubicBezTo>
                  <a:pt x="463" y="940"/>
                  <a:pt x="463" y="940"/>
                  <a:pt x="463" y="940"/>
                </a:cubicBezTo>
                <a:cubicBezTo>
                  <a:pt x="459" y="932"/>
                  <a:pt x="466" y="934"/>
                  <a:pt x="467" y="928"/>
                </a:cubicBezTo>
                <a:cubicBezTo>
                  <a:pt x="477" y="925"/>
                  <a:pt x="461" y="903"/>
                  <a:pt x="475" y="906"/>
                </a:cubicBezTo>
                <a:cubicBezTo>
                  <a:pt x="480" y="919"/>
                  <a:pt x="479" y="903"/>
                  <a:pt x="478" y="902"/>
                </a:cubicBezTo>
                <a:cubicBezTo>
                  <a:pt x="472" y="901"/>
                  <a:pt x="477" y="891"/>
                  <a:pt x="471" y="899"/>
                </a:cubicBezTo>
                <a:cubicBezTo>
                  <a:pt x="467" y="899"/>
                  <a:pt x="468" y="895"/>
                  <a:pt x="469" y="893"/>
                </a:cubicBezTo>
                <a:cubicBezTo>
                  <a:pt x="474" y="893"/>
                  <a:pt x="466" y="890"/>
                  <a:pt x="465" y="890"/>
                </a:cubicBezTo>
                <a:cubicBezTo>
                  <a:pt x="463" y="896"/>
                  <a:pt x="464" y="904"/>
                  <a:pt x="459" y="909"/>
                </a:cubicBezTo>
                <a:cubicBezTo>
                  <a:pt x="458" y="913"/>
                  <a:pt x="449" y="930"/>
                  <a:pt x="449" y="916"/>
                </a:cubicBezTo>
                <a:cubicBezTo>
                  <a:pt x="446" y="914"/>
                  <a:pt x="445" y="912"/>
                  <a:pt x="445" y="918"/>
                </a:cubicBezTo>
                <a:cubicBezTo>
                  <a:pt x="439" y="918"/>
                  <a:pt x="438" y="921"/>
                  <a:pt x="438" y="927"/>
                </a:cubicBezTo>
                <a:cubicBezTo>
                  <a:pt x="437" y="934"/>
                  <a:pt x="443" y="931"/>
                  <a:pt x="444" y="939"/>
                </a:cubicBezTo>
                <a:cubicBezTo>
                  <a:pt x="438" y="942"/>
                  <a:pt x="440" y="938"/>
                  <a:pt x="440" y="937"/>
                </a:cubicBezTo>
                <a:cubicBezTo>
                  <a:pt x="440" y="937"/>
                  <a:pt x="430" y="936"/>
                  <a:pt x="435" y="937"/>
                </a:cubicBezTo>
                <a:cubicBezTo>
                  <a:pt x="435" y="941"/>
                  <a:pt x="433" y="941"/>
                  <a:pt x="432" y="938"/>
                </a:cubicBezTo>
                <a:cubicBezTo>
                  <a:pt x="426" y="937"/>
                  <a:pt x="426" y="927"/>
                  <a:pt x="431" y="930"/>
                </a:cubicBezTo>
                <a:cubicBezTo>
                  <a:pt x="430" y="940"/>
                  <a:pt x="438" y="930"/>
                  <a:pt x="432" y="928"/>
                </a:cubicBezTo>
                <a:cubicBezTo>
                  <a:pt x="432" y="926"/>
                  <a:pt x="428" y="920"/>
                  <a:pt x="432" y="920"/>
                </a:cubicBezTo>
                <a:cubicBezTo>
                  <a:pt x="439" y="915"/>
                  <a:pt x="427" y="917"/>
                  <a:pt x="433" y="910"/>
                </a:cubicBezTo>
                <a:cubicBezTo>
                  <a:pt x="433" y="902"/>
                  <a:pt x="437" y="898"/>
                  <a:pt x="433" y="889"/>
                </a:cubicBezTo>
                <a:cubicBezTo>
                  <a:pt x="433" y="880"/>
                  <a:pt x="429" y="874"/>
                  <a:pt x="437" y="867"/>
                </a:cubicBezTo>
                <a:cubicBezTo>
                  <a:pt x="439" y="863"/>
                  <a:pt x="442" y="858"/>
                  <a:pt x="444" y="854"/>
                </a:cubicBezTo>
                <a:cubicBezTo>
                  <a:pt x="444" y="853"/>
                  <a:pt x="448" y="837"/>
                  <a:pt x="448" y="835"/>
                </a:cubicBezTo>
                <a:cubicBezTo>
                  <a:pt x="442" y="829"/>
                  <a:pt x="455" y="824"/>
                  <a:pt x="448" y="820"/>
                </a:cubicBezTo>
                <a:cubicBezTo>
                  <a:pt x="444" y="823"/>
                  <a:pt x="441" y="821"/>
                  <a:pt x="447" y="818"/>
                </a:cubicBezTo>
                <a:cubicBezTo>
                  <a:pt x="447" y="815"/>
                  <a:pt x="432" y="815"/>
                  <a:pt x="430" y="815"/>
                </a:cubicBezTo>
                <a:cubicBezTo>
                  <a:pt x="429" y="812"/>
                  <a:pt x="419" y="812"/>
                  <a:pt x="416" y="812"/>
                </a:cubicBezTo>
                <a:cubicBezTo>
                  <a:pt x="416" y="811"/>
                  <a:pt x="417" y="810"/>
                  <a:pt x="418" y="808"/>
                </a:cubicBezTo>
                <a:cubicBezTo>
                  <a:pt x="411" y="808"/>
                  <a:pt x="392" y="814"/>
                  <a:pt x="390" y="808"/>
                </a:cubicBezTo>
                <a:cubicBezTo>
                  <a:pt x="386" y="808"/>
                  <a:pt x="381" y="808"/>
                  <a:pt x="388" y="812"/>
                </a:cubicBezTo>
                <a:cubicBezTo>
                  <a:pt x="385" y="818"/>
                  <a:pt x="395" y="816"/>
                  <a:pt x="400" y="816"/>
                </a:cubicBezTo>
                <a:cubicBezTo>
                  <a:pt x="402" y="817"/>
                  <a:pt x="404" y="818"/>
                  <a:pt x="406" y="819"/>
                </a:cubicBezTo>
                <a:cubicBezTo>
                  <a:pt x="406" y="828"/>
                  <a:pt x="406" y="851"/>
                  <a:pt x="409" y="857"/>
                </a:cubicBezTo>
                <a:cubicBezTo>
                  <a:pt x="409" y="868"/>
                  <a:pt x="407" y="871"/>
                  <a:pt x="415" y="878"/>
                </a:cubicBezTo>
                <a:cubicBezTo>
                  <a:pt x="427" y="883"/>
                  <a:pt x="416" y="911"/>
                  <a:pt x="419" y="923"/>
                </a:cubicBezTo>
                <a:cubicBezTo>
                  <a:pt x="413" y="930"/>
                  <a:pt x="405" y="938"/>
                  <a:pt x="410" y="949"/>
                </a:cubicBezTo>
                <a:cubicBezTo>
                  <a:pt x="410" y="963"/>
                  <a:pt x="414" y="976"/>
                  <a:pt x="414" y="989"/>
                </a:cubicBezTo>
                <a:cubicBezTo>
                  <a:pt x="416" y="993"/>
                  <a:pt x="419" y="999"/>
                  <a:pt x="416" y="1003"/>
                </a:cubicBezTo>
                <a:cubicBezTo>
                  <a:pt x="416" y="1005"/>
                  <a:pt x="418" y="1005"/>
                  <a:pt x="418" y="1008"/>
                </a:cubicBezTo>
                <a:cubicBezTo>
                  <a:pt x="415" y="1012"/>
                  <a:pt x="417" y="1012"/>
                  <a:pt x="418" y="1016"/>
                </a:cubicBezTo>
                <a:cubicBezTo>
                  <a:pt x="416" y="1018"/>
                  <a:pt x="417" y="1019"/>
                  <a:pt x="417" y="1022"/>
                </a:cubicBezTo>
                <a:cubicBezTo>
                  <a:pt x="414" y="1022"/>
                  <a:pt x="413" y="1023"/>
                  <a:pt x="412" y="1025"/>
                </a:cubicBezTo>
                <a:cubicBezTo>
                  <a:pt x="414" y="1025"/>
                  <a:pt x="421" y="1027"/>
                  <a:pt x="415" y="1029"/>
                </a:cubicBezTo>
                <a:cubicBezTo>
                  <a:pt x="415" y="1031"/>
                  <a:pt x="419" y="1028"/>
                  <a:pt x="418" y="1035"/>
                </a:cubicBezTo>
                <a:cubicBezTo>
                  <a:pt x="424" y="1043"/>
                  <a:pt x="420" y="1053"/>
                  <a:pt x="424" y="1061"/>
                </a:cubicBezTo>
                <a:cubicBezTo>
                  <a:pt x="425" y="1069"/>
                  <a:pt x="426" y="1077"/>
                  <a:pt x="428" y="1085"/>
                </a:cubicBezTo>
                <a:cubicBezTo>
                  <a:pt x="428" y="1093"/>
                  <a:pt x="442" y="1106"/>
                  <a:pt x="435" y="1112"/>
                </a:cubicBezTo>
                <a:cubicBezTo>
                  <a:pt x="429" y="1114"/>
                  <a:pt x="424" y="1111"/>
                  <a:pt x="421" y="1119"/>
                </a:cubicBezTo>
                <a:cubicBezTo>
                  <a:pt x="417" y="1117"/>
                  <a:pt x="417" y="1118"/>
                  <a:pt x="417" y="1122"/>
                </a:cubicBezTo>
                <a:cubicBezTo>
                  <a:pt x="412" y="1124"/>
                  <a:pt x="402" y="1123"/>
                  <a:pt x="407" y="1116"/>
                </a:cubicBezTo>
                <a:cubicBezTo>
                  <a:pt x="407" y="1115"/>
                  <a:pt x="407" y="1115"/>
                  <a:pt x="407" y="1115"/>
                </a:cubicBezTo>
                <a:cubicBezTo>
                  <a:pt x="399" y="1115"/>
                  <a:pt x="411" y="1124"/>
                  <a:pt x="398" y="1121"/>
                </a:cubicBezTo>
                <a:cubicBezTo>
                  <a:pt x="394" y="1115"/>
                  <a:pt x="388" y="1118"/>
                  <a:pt x="392" y="1114"/>
                </a:cubicBezTo>
                <a:cubicBezTo>
                  <a:pt x="391" y="1111"/>
                  <a:pt x="388" y="1112"/>
                  <a:pt x="388" y="1110"/>
                </a:cubicBezTo>
                <a:cubicBezTo>
                  <a:pt x="393" y="1109"/>
                  <a:pt x="394" y="1115"/>
                  <a:pt x="394" y="1106"/>
                </a:cubicBezTo>
                <a:cubicBezTo>
                  <a:pt x="392" y="1105"/>
                  <a:pt x="387" y="1104"/>
                  <a:pt x="388" y="1103"/>
                </a:cubicBezTo>
                <a:cubicBezTo>
                  <a:pt x="403" y="1098"/>
                  <a:pt x="370" y="1096"/>
                  <a:pt x="388" y="1091"/>
                </a:cubicBezTo>
                <a:cubicBezTo>
                  <a:pt x="390" y="1086"/>
                  <a:pt x="384" y="1082"/>
                  <a:pt x="387" y="1078"/>
                </a:cubicBezTo>
                <a:cubicBezTo>
                  <a:pt x="386" y="1075"/>
                  <a:pt x="386" y="1073"/>
                  <a:pt x="386" y="1071"/>
                </a:cubicBezTo>
                <a:cubicBezTo>
                  <a:pt x="393" y="1060"/>
                  <a:pt x="385" y="1031"/>
                  <a:pt x="391" y="1027"/>
                </a:cubicBezTo>
                <a:cubicBezTo>
                  <a:pt x="391" y="1020"/>
                  <a:pt x="389" y="1026"/>
                  <a:pt x="392" y="1022"/>
                </a:cubicBezTo>
                <a:cubicBezTo>
                  <a:pt x="392" y="1020"/>
                  <a:pt x="391" y="1012"/>
                  <a:pt x="392" y="1011"/>
                </a:cubicBezTo>
                <a:cubicBezTo>
                  <a:pt x="392" y="1008"/>
                  <a:pt x="387" y="1002"/>
                  <a:pt x="387" y="998"/>
                </a:cubicBezTo>
                <a:cubicBezTo>
                  <a:pt x="387" y="994"/>
                  <a:pt x="385" y="988"/>
                  <a:pt x="387" y="985"/>
                </a:cubicBezTo>
                <a:cubicBezTo>
                  <a:pt x="385" y="985"/>
                  <a:pt x="384" y="978"/>
                  <a:pt x="384" y="976"/>
                </a:cubicBezTo>
                <a:cubicBezTo>
                  <a:pt x="386" y="970"/>
                  <a:pt x="383" y="951"/>
                  <a:pt x="377" y="948"/>
                </a:cubicBezTo>
                <a:cubicBezTo>
                  <a:pt x="374" y="948"/>
                  <a:pt x="368" y="939"/>
                  <a:pt x="368" y="935"/>
                </a:cubicBezTo>
                <a:cubicBezTo>
                  <a:pt x="374" y="923"/>
                  <a:pt x="363" y="908"/>
                  <a:pt x="360" y="896"/>
                </a:cubicBezTo>
                <a:cubicBezTo>
                  <a:pt x="352" y="886"/>
                  <a:pt x="355" y="883"/>
                  <a:pt x="362" y="874"/>
                </a:cubicBezTo>
                <a:cubicBezTo>
                  <a:pt x="371" y="871"/>
                  <a:pt x="370" y="856"/>
                  <a:pt x="370" y="849"/>
                </a:cubicBezTo>
                <a:cubicBezTo>
                  <a:pt x="371" y="844"/>
                  <a:pt x="361" y="824"/>
                  <a:pt x="358" y="821"/>
                </a:cubicBezTo>
                <a:cubicBezTo>
                  <a:pt x="358" y="811"/>
                  <a:pt x="347" y="802"/>
                  <a:pt x="362" y="802"/>
                </a:cubicBezTo>
                <a:cubicBezTo>
                  <a:pt x="368" y="798"/>
                  <a:pt x="359" y="801"/>
                  <a:pt x="356" y="795"/>
                </a:cubicBezTo>
                <a:cubicBezTo>
                  <a:pt x="352" y="790"/>
                  <a:pt x="352" y="790"/>
                  <a:pt x="347" y="790"/>
                </a:cubicBezTo>
                <a:cubicBezTo>
                  <a:pt x="343" y="788"/>
                  <a:pt x="326" y="771"/>
                  <a:pt x="323" y="780"/>
                </a:cubicBezTo>
                <a:cubicBezTo>
                  <a:pt x="319" y="780"/>
                  <a:pt x="321" y="765"/>
                  <a:pt x="313" y="764"/>
                </a:cubicBezTo>
                <a:cubicBezTo>
                  <a:pt x="312" y="762"/>
                  <a:pt x="296" y="742"/>
                  <a:pt x="295" y="742"/>
                </a:cubicBezTo>
                <a:cubicBezTo>
                  <a:pt x="294" y="726"/>
                  <a:pt x="288" y="751"/>
                  <a:pt x="296" y="751"/>
                </a:cubicBezTo>
                <a:cubicBezTo>
                  <a:pt x="296" y="757"/>
                  <a:pt x="294" y="757"/>
                  <a:pt x="298" y="764"/>
                </a:cubicBezTo>
                <a:cubicBezTo>
                  <a:pt x="298" y="771"/>
                  <a:pt x="292" y="783"/>
                  <a:pt x="295" y="788"/>
                </a:cubicBezTo>
                <a:cubicBezTo>
                  <a:pt x="293" y="789"/>
                  <a:pt x="292" y="792"/>
                  <a:pt x="290" y="793"/>
                </a:cubicBezTo>
                <a:cubicBezTo>
                  <a:pt x="293" y="797"/>
                  <a:pt x="287" y="805"/>
                  <a:pt x="287" y="811"/>
                </a:cubicBezTo>
                <a:cubicBezTo>
                  <a:pt x="284" y="815"/>
                  <a:pt x="288" y="818"/>
                  <a:pt x="283" y="820"/>
                </a:cubicBezTo>
                <a:cubicBezTo>
                  <a:pt x="277" y="824"/>
                  <a:pt x="289" y="820"/>
                  <a:pt x="289" y="824"/>
                </a:cubicBezTo>
                <a:cubicBezTo>
                  <a:pt x="283" y="825"/>
                  <a:pt x="282" y="836"/>
                  <a:pt x="279" y="831"/>
                </a:cubicBezTo>
                <a:cubicBezTo>
                  <a:pt x="277" y="834"/>
                  <a:pt x="279" y="837"/>
                  <a:pt x="276" y="839"/>
                </a:cubicBezTo>
                <a:cubicBezTo>
                  <a:pt x="276" y="841"/>
                  <a:pt x="277" y="840"/>
                  <a:pt x="277" y="843"/>
                </a:cubicBezTo>
                <a:cubicBezTo>
                  <a:pt x="273" y="843"/>
                  <a:pt x="270" y="842"/>
                  <a:pt x="267" y="843"/>
                </a:cubicBezTo>
                <a:cubicBezTo>
                  <a:pt x="268" y="843"/>
                  <a:pt x="269" y="845"/>
                  <a:pt x="268" y="847"/>
                </a:cubicBezTo>
                <a:cubicBezTo>
                  <a:pt x="265" y="844"/>
                  <a:pt x="261" y="848"/>
                  <a:pt x="268" y="851"/>
                </a:cubicBezTo>
                <a:cubicBezTo>
                  <a:pt x="268" y="851"/>
                  <a:pt x="268" y="851"/>
                  <a:pt x="268" y="851"/>
                </a:cubicBezTo>
                <a:cubicBezTo>
                  <a:pt x="260" y="851"/>
                  <a:pt x="263" y="852"/>
                  <a:pt x="258" y="853"/>
                </a:cubicBezTo>
                <a:cubicBezTo>
                  <a:pt x="256" y="847"/>
                  <a:pt x="247" y="858"/>
                  <a:pt x="242" y="857"/>
                </a:cubicBezTo>
                <a:cubicBezTo>
                  <a:pt x="241" y="853"/>
                  <a:pt x="227" y="853"/>
                  <a:pt x="233" y="857"/>
                </a:cubicBezTo>
                <a:cubicBezTo>
                  <a:pt x="228" y="858"/>
                  <a:pt x="219" y="864"/>
                  <a:pt x="217" y="863"/>
                </a:cubicBezTo>
                <a:cubicBezTo>
                  <a:pt x="216" y="860"/>
                  <a:pt x="207" y="863"/>
                  <a:pt x="215" y="865"/>
                </a:cubicBezTo>
                <a:cubicBezTo>
                  <a:pt x="214" y="867"/>
                  <a:pt x="209" y="870"/>
                  <a:pt x="211" y="865"/>
                </a:cubicBezTo>
                <a:cubicBezTo>
                  <a:pt x="210" y="861"/>
                  <a:pt x="208" y="864"/>
                  <a:pt x="207" y="859"/>
                </a:cubicBezTo>
                <a:cubicBezTo>
                  <a:pt x="204" y="859"/>
                  <a:pt x="202" y="860"/>
                  <a:pt x="200" y="862"/>
                </a:cubicBezTo>
                <a:cubicBezTo>
                  <a:pt x="198" y="861"/>
                  <a:pt x="184" y="855"/>
                  <a:pt x="183" y="859"/>
                </a:cubicBezTo>
                <a:cubicBezTo>
                  <a:pt x="196" y="864"/>
                  <a:pt x="179" y="864"/>
                  <a:pt x="179" y="859"/>
                </a:cubicBezTo>
                <a:cubicBezTo>
                  <a:pt x="171" y="859"/>
                  <a:pt x="172" y="864"/>
                  <a:pt x="179" y="866"/>
                </a:cubicBezTo>
                <a:cubicBezTo>
                  <a:pt x="184" y="862"/>
                  <a:pt x="182" y="869"/>
                  <a:pt x="186" y="866"/>
                </a:cubicBezTo>
                <a:cubicBezTo>
                  <a:pt x="187" y="870"/>
                  <a:pt x="175" y="862"/>
                  <a:pt x="180" y="871"/>
                </a:cubicBezTo>
                <a:cubicBezTo>
                  <a:pt x="180" y="871"/>
                  <a:pt x="181" y="871"/>
                  <a:pt x="182" y="871"/>
                </a:cubicBezTo>
                <a:cubicBezTo>
                  <a:pt x="182" y="875"/>
                  <a:pt x="168" y="869"/>
                  <a:pt x="166" y="869"/>
                </a:cubicBezTo>
                <a:cubicBezTo>
                  <a:pt x="166" y="866"/>
                  <a:pt x="161" y="867"/>
                  <a:pt x="161" y="870"/>
                </a:cubicBezTo>
                <a:cubicBezTo>
                  <a:pt x="149" y="878"/>
                  <a:pt x="169" y="871"/>
                  <a:pt x="169" y="874"/>
                </a:cubicBezTo>
                <a:cubicBezTo>
                  <a:pt x="164" y="875"/>
                  <a:pt x="159" y="881"/>
                  <a:pt x="156" y="876"/>
                </a:cubicBezTo>
                <a:cubicBezTo>
                  <a:pt x="153" y="875"/>
                  <a:pt x="145" y="876"/>
                  <a:pt x="143" y="879"/>
                </a:cubicBezTo>
                <a:cubicBezTo>
                  <a:pt x="147" y="884"/>
                  <a:pt x="143" y="881"/>
                  <a:pt x="139" y="881"/>
                </a:cubicBezTo>
                <a:cubicBezTo>
                  <a:pt x="138" y="882"/>
                  <a:pt x="138" y="883"/>
                  <a:pt x="139" y="885"/>
                </a:cubicBezTo>
                <a:cubicBezTo>
                  <a:pt x="135" y="887"/>
                  <a:pt x="131" y="884"/>
                  <a:pt x="126" y="884"/>
                </a:cubicBezTo>
                <a:cubicBezTo>
                  <a:pt x="121" y="887"/>
                  <a:pt x="114" y="891"/>
                  <a:pt x="108" y="890"/>
                </a:cubicBezTo>
                <a:cubicBezTo>
                  <a:pt x="101" y="892"/>
                  <a:pt x="89" y="897"/>
                  <a:pt x="89" y="887"/>
                </a:cubicBezTo>
                <a:cubicBezTo>
                  <a:pt x="87" y="887"/>
                  <a:pt x="80" y="884"/>
                  <a:pt x="78" y="887"/>
                </a:cubicBezTo>
                <a:cubicBezTo>
                  <a:pt x="79" y="888"/>
                  <a:pt x="80" y="888"/>
                  <a:pt x="82" y="890"/>
                </a:cubicBezTo>
                <a:cubicBezTo>
                  <a:pt x="78" y="890"/>
                  <a:pt x="70" y="887"/>
                  <a:pt x="65" y="886"/>
                </a:cubicBezTo>
                <a:cubicBezTo>
                  <a:pt x="68" y="879"/>
                  <a:pt x="59" y="882"/>
                  <a:pt x="59" y="874"/>
                </a:cubicBezTo>
                <a:cubicBezTo>
                  <a:pt x="62" y="874"/>
                  <a:pt x="72" y="885"/>
                  <a:pt x="81" y="882"/>
                </a:cubicBezTo>
                <a:cubicBezTo>
                  <a:pt x="82" y="882"/>
                  <a:pt x="104" y="878"/>
                  <a:pt x="104" y="881"/>
                </a:cubicBezTo>
                <a:cubicBezTo>
                  <a:pt x="99" y="881"/>
                  <a:pt x="96" y="879"/>
                  <a:pt x="96" y="885"/>
                </a:cubicBezTo>
                <a:cubicBezTo>
                  <a:pt x="91" y="887"/>
                  <a:pt x="93" y="887"/>
                  <a:pt x="95" y="890"/>
                </a:cubicBezTo>
                <a:cubicBezTo>
                  <a:pt x="102" y="888"/>
                  <a:pt x="107" y="891"/>
                  <a:pt x="112" y="887"/>
                </a:cubicBezTo>
                <a:cubicBezTo>
                  <a:pt x="116" y="886"/>
                  <a:pt x="123" y="883"/>
                  <a:pt x="127" y="881"/>
                </a:cubicBezTo>
                <a:cubicBezTo>
                  <a:pt x="124" y="878"/>
                  <a:pt x="109" y="880"/>
                  <a:pt x="109" y="876"/>
                </a:cubicBezTo>
                <a:cubicBezTo>
                  <a:pt x="113" y="875"/>
                  <a:pt x="125" y="877"/>
                  <a:pt x="129" y="877"/>
                </a:cubicBezTo>
                <a:cubicBezTo>
                  <a:pt x="130" y="876"/>
                  <a:pt x="130" y="874"/>
                  <a:pt x="130" y="873"/>
                </a:cubicBezTo>
                <a:cubicBezTo>
                  <a:pt x="135" y="872"/>
                  <a:pt x="138" y="878"/>
                  <a:pt x="138" y="872"/>
                </a:cubicBezTo>
                <a:cubicBezTo>
                  <a:pt x="140" y="870"/>
                  <a:pt x="141" y="872"/>
                  <a:pt x="143" y="869"/>
                </a:cubicBezTo>
                <a:cubicBezTo>
                  <a:pt x="144" y="869"/>
                  <a:pt x="147" y="872"/>
                  <a:pt x="147" y="868"/>
                </a:cubicBezTo>
                <a:cubicBezTo>
                  <a:pt x="143" y="866"/>
                  <a:pt x="129" y="864"/>
                  <a:pt x="126" y="868"/>
                </a:cubicBezTo>
                <a:cubicBezTo>
                  <a:pt x="121" y="868"/>
                  <a:pt x="143" y="857"/>
                  <a:pt x="146" y="856"/>
                </a:cubicBezTo>
                <a:cubicBezTo>
                  <a:pt x="147" y="849"/>
                  <a:pt x="133" y="859"/>
                  <a:pt x="135" y="852"/>
                </a:cubicBezTo>
                <a:cubicBezTo>
                  <a:pt x="136" y="851"/>
                  <a:pt x="147" y="850"/>
                  <a:pt x="148" y="851"/>
                </a:cubicBezTo>
                <a:cubicBezTo>
                  <a:pt x="146" y="857"/>
                  <a:pt x="156" y="852"/>
                  <a:pt x="158" y="852"/>
                </a:cubicBezTo>
                <a:cubicBezTo>
                  <a:pt x="159" y="856"/>
                  <a:pt x="162" y="855"/>
                  <a:pt x="166" y="855"/>
                </a:cubicBezTo>
                <a:cubicBezTo>
                  <a:pt x="166" y="865"/>
                  <a:pt x="175" y="853"/>
                  <a:pt x="176" y="852"/>
                </a:cubicBezTo>
                <a:cubicBezTo>
                  <a:pt x="181" y="851"/>
                  <a:pt x="181" y="851"/>
                  <a:pt x="181" y="845"/>
                </a:cubicBezTo>
                <a:cubicBezTo>
                  <a:pt x="177" y="845"/>
                  <a:pt x="177" y="845"/>
                  <a:pt x="175" y="842"/>
                </a:cubicBezTo>
                <a:cubicBezTo>
                  <a:pt x="170" y="843"/>
                  <a:pt x="165" y="848"/>
                  <a:pt x="160" y="850"/>
                </a:cubicBezTo>
                <a:cubicBezTo>
                  <a:pt x="160" y="844"/>
                  <a:pt x="168" y="847"/>
                  <a:pt x="169" y="840"/>
                </a:cubicBezTo>
                <a:cubicBezTo>
                  <a:pt x="178" y="837"/>
                  <a:pt x="182" y="826"/>
                  <a:pt x="190" y="826"/>
                </a:cubicBezTo>
                <a:cubicBezTo>
                  <a:pt x="195" y="821"/>
                  <a:pt x="201" y="814"/>
                  <a:pt x="201" y="807"/>
                </a:cubicBezTo>
                <a:cubicBezTo>
                  <a:pt x="202" y="805"/>
                  <a:pt x="204" y="804"/>
                  <a:pt x="205" y="802"/>
                </a:cubicBezTo>
                <a:cubicBezTo>
                  <a:pt x="211" y="783"/>
                  <a:pt x="206" y="800"/>
                  <a:pt x="197" y="801"/>
                </a:cubicBezTo>
                <a:cubicBezTo>
                  <a:pt x="197" y="798"/>
                  <a:pt x="199" y="796"/>
                  <a:pt x="199" y="793"/>
                </a:cubicBezTo>
                <a:cubicBezTo>
                  <a:pt x="191" y="789"/>
                  <a:pt x="184" y="799"/>
                  <a:pt x="174" y="799"/>
                </a:cubicBezTo>
                <a:cubicBezTo>
                  <a:pt x="172" y="806"/>
                  <a:pt x="167" y="802"/>
                  <a:pt x="166" y="807"/>
                </a:cubicBezTo>
                <a:cubicBezTo>
                  <a:pt x="163" y="808"/>
                  <a:pt x="157" y="809"/>
                  <a:pt x="158" y="814"/>
                </a:cubicBezTo>
                <a:cubicBezTo>
                  <a:pt x="152" y="813"/>
                  <a:pt x="133" y="809"/>
                  <a:pt x="142" y="823"/>
                </a:cubicBezTo>
                <a:cubicBezTo>
                  <a:pt x="146" y="821"/>
                  <a:pt x="145" y="826"/>
                  <a:pt x="149" y="822"/>
                </a:cubicBezTo>
                <a:cubicBezTo>
                  <a:pt x="155" y="822"/>
                  <a:pt x="144" y="828"/>
                  <a:pt x="142" y="825"/>
                </a:cubicBezTo>
                <a:cubicBezTo>
                  <a:pt x="136" y="825"/>
                  <a:pt x="145" y="818"/>
                  <a:pt x="131" y="822"/>
                </a:cubicBezTo>
                <a:cubicBezTo>
                  <a:pt x="127" y="821"/>
                  <a:pt x="128" y="820"/>
                  <a:pt x="125" y="824"/>
                </a:cubicBezTo>
                <a:cubicBezTo>
                  <a:pt x="123" y="822"/>
                  <a:pt x="118" y="818"/>
                  <a:pt x="116" y="821"/>
                </a:cubicBezTo>
                <a:cubicBezTo>
                  <a:pt x="121" y="825"/>
                  <a:pt x="114" y="829"/>
                  <a:pt x="115" y="818"/>
                </a:cubicBezTo>
                <a:cubicBezTo>
                  <a:pt x="117" y="816"/>
                  <a:pt x="116" y="813"/>
                  <a:pt x="116" y="811"/>
                </a:cubicBezTo>
                <a:cubicBezTo>
                  <a:pt x="119" y="810"/>
                  <a:pt x="134" y="807"/>
                  <a:pt x="123" y="807"/>
                </a:cubicBezTo>
                <a:cubicBezTo>
                  <a:pt x="116" y="804"/>
                  <a:pt x="111" y="811"/>
                  <a:pt x="102" y="806"/>
                </a:cubicBezTo>
                <a:cubicBezTo>
                  <a:pt x="90" y="806"/>
                  <a:pt x="87" y="805"/>
                  <a:pt x="100" y="805"/>
                </a:cubicBezTo>
                <a:cubicBezTo>
                  <a:pt x="103" y="804"/>
                  <a:pt x="105" y="803"/>
                  <a:pt x="107" y="802"/>
                </a:cubicBezTo>
                <a:cubicBezTo>
                  <a:pt x="107" y="795"/>
                  <a:pt x="89" y="807"/>
                  <a:pt x="83" y="798"/>
                </a:cubicBezTo>
                <a:cubicBezTo>
                  <a:pt x="83" y="798"/>
                  <a:pt x="58" y="797"/>
                  <a:pt x="68" y="793"/>
                </a:cubicBezTo>
                <a:cubicBezTo>
                  <a:pt x="68" y="791"/>
                  <a:pt x="56" y="785"/>
                  <a:pt x="56" y="789"/>
                </a:cubicBezTo>
                <a:cubicBezTo>
                  <a:pt x="59" y="790"/>
                  <a:pt x="57" y="798"/>
                  <a:pt x="55" y="796"/>
                </a:cubicBezTo>
                <a:cubicBezTo>
                  <a:pt x="54" y="792"/>
                  <a:pt x="47" y="791"/>
                  <a:pt x="46" y="790"/>
                </a:cubicBezTo>
                <a:cubicBezTo>
                  <a:pt x="52" y="785"/>
                  <a:pt x="41" y="783"/>
                  <a:pt x="38" y="782"/>
                </a:cubicBezTo>
                <a:cubicBezTo>
                  <a:pt x="36" y="778"/>
                  <a:pt x="32" y="776"/>
                  <a:pt x="30" y="774"/>
                </a:cubicBezTo>
                <a:cubicBezTo>
                  <a:pt x="31" y="773"/>
                  <a:pt x="29" y="768"/>
                  <a:pt x="28" y="768"/>
                </a:cubicBezTo>
                <a:cubicBezTo>
                  <a:pt x="23" y="773"/>
                  <a:pt x="16" y="762"/>
                  <a:pt x="19" y="759"/>
                </a:cubicBezTo>
                <a:cubicBezTo>
                  <a:pt x="14" y="754"/>
                  <a:pt x="10" y="757"/>
                  <a:pt x="19" y="753"/>
                </a:cubicBezTo>
                <a:cubicBezTo>
                  <a:pt x="19" y="757"/>
                  <a:pt x="39" y="756"/>
                  <a:pt x="40" y="760"/>
                </a:cubicBezTo>
                <a:cubicBezTo>
                  <a:pt x="36" y="764"/>
                  <a:pt x="42" y="763"/>
                  <a:pt x="39" y="763"/>
                </a:cubicBezTo>
                <a:cubicBezTo>
                  <a:pt x="38" y="767"/>
                  <a:pt x="40" y="767"/>
                  <a:pt x="44" y="768"/>
                </a:cubicBezTo>
                <a:cubicBezTo>
                  <a:pt x="52" y="767"/>
                  <a:pt x="60" y="770"/>
                  <a:pt x="69" y="771"/>
                </a:cubicBezTo>
                <a:cubicBezTo>
                  <a:pt x="78" y="777"/>
                  <a:pt x="83" y="773"/>
                  <a:pt x="92" y="768"/>
                </a:cubicBezTo>
                <a:cubicBezTo>
                  <a:pt x="89" y="767"/>
                  <a:pt x="86" y="769"/>
                  <a:pt x="87" y="765"/>
                </a:cubicBezTo>
                <a:cubicBezTo>
                  <a:pt x="83" y="762"/>
                  <a:pt x="71" y="767"/>
                  <a:pt x="64" y="763"/>
                </a:cubicBezTo>
                <a:cubicBezTo>
                  <a:pt x="61" y="764"/>
                  <a:pt x="60" y="765"/>
                  <a:pt x="58" y="765"/>
                </a:cubicBezTo>
                <a:cubicBezTo>
                  <a:pt x="56" y="759"/>
                  <a:pt x="51" y="762"/>
                  <a:pt x="47" y="762"/>
                </a:cubicBezTo>
                <a:cubicBezTo>
                  <a:pt x="47" y="757"/>
                  <a:pt x="62" y="759"/>
                  <a:pt x="50" y="756"/>
                </a:cubicBezTo>
                <a:cubicBezTo>
                  <a:pt x="40" y="756"/>
                  <a:pt x="39" y="748"/>
                  <a:pt x="29" y="748"/>
                </a:cubicBezTo>
                <a:cubicBezTo>
                  <a:pt x="26" y="747"/>
                  <a:pt x="24" y="745"/>
                  <a:pt x="21" y="743"/>
                </a:cubicBezTo>
                <a:cubicBezTo>
                  <a:pt x="22" y="738"/>
                  <a:pt x="0" y="728"/>
                  <a:pt x="1" y="724"/>
                </a:cubicBezTo>
                <a:cubicBezTo>
                  <a:pt x="2" y="724"/>
                  <a:pt x="12" y="727"/>
                  <a:pt x="16" y="727"/>
                </a:cubicBezTo>
                <a:cubicBezTo>
                  <a:pt x="17" y="724"/>
                  <a:pt x="17" y="724"/>
                  <a:pt x="20" y="724"/>
                </a:cubicBezTo>
                <a:cubicBezTo>
                  <a:pt x="25" y="729"/>
                  <a:pt x="35" y="733"/>
                  <a:pt x="42" y="737"/>
                </a:cubicBezTo>
                <a:cubicBezTo>
                  <a:pt x="50" y="748"/>
                  <a:pt x="59" y="745"/>
                  <a:pt x="71" y="748"/>
                </a:cubicBezTo>
                <a:cubicBezTo>
                  <a:pt x="71" y="749"/>
                  <a:pt x="68" y="749"/>
                  <a:pt x="67" y="749"/>
                </a:cubicBezTo>
                <a:cubicBezTo>
                  <a:pt x="71" y="752"/>
                  <a:pt x="71" y="752"/>
                  <a:pt x="73" y="748"/>
                </a:cubicBezTo>
                <a:cubicBezTo>
                  <a:pt x="80" y="747"/>
                  <a:pt x="84" y="748"/>
                  <a:pt x="89" y="741"/>
                </a:cubicBezTo>
                <a:cubicBezTo>
                  <a:pt x="94" y="739"/>
                  <a:pt x="101" y="740"/>
                  <a:pt x="104" y="736"/>
                </a:cubicBezTo>
                <a:cubicBezTo>
                  <a:pt x="112" y="734"/>
                  <a:pt x="116" y="729"/>
                  <a:pt x="125" y="728"/>
                </a:cubicBezTo>
                <a:cubicBezTo>
                  <a:pt x="124" y="725"/>
                  <a:pt x="113" y="721"/>
                  <a:pt x="109" y="721"/>
                </a:cubicBezTo>
                <a:cubicBezTo>
                  <a:pt x="109" y="716"/>
                  <a:pt x="125" y="725"/>
                  <a:pt x="130" y="721"/>
                </a:cubicBezTo>
                <a:cubicBezTo>
                  <a:pt x="133" y="721"/>
                  <a:pt x="133" y="721"/>
                  <a:pt x="133" y="721"/>
                </a:cubicBezTo>
                <a:cubicBezTo>
                  <a:pt x="131" y="713"/>
                  <a:pt x="108" y="717"/>
                  <a:pt x="108" y="715"/>
                </a:cubicBezTo>
                <a:cubicBezTo>
                  <a:pt x="110" y="715"/>
                  <a:pt x="111" y="713"/>
                  <a:pt x="114" y="714"/>
                </a:cubicBezTo>
                <a:cubicBezTo>
                  <a:pt x="118" y="713"/>
                  <a:pt x="143" y="712"/>
                  <a:pt x="145" y="710"/>
                </a:cubicBezTo>
                <a:cubicBezTo>
                  <a:pt x="143" y="705"/>
                  <a:pt x="148" y="709"/>
                  <a:pt x="150" y="709"/>
                </a:cubicBezTo>
                <a:cubicBezTo>
                  <a:pt x="150" y="702"/>
                  <a:pt x="165" y="696"/>
                  <a:pt x="171" y="697"/>
                </a:cubicBezTo>
                <a:cubicBezTo>
                  <a:pt x="172" y="696"/>
                  <a:pt x="172" y="694"/>
                  <a:pt x="172" y="693"/>
                </a:cubicBezTo>
                <a:cubicBezTo>
                  <a:pt x="173" y="695"/>
                  <a:pt x="180" y="695"/>
                  <a:pt x="180" y="692"/>
                </a:cubicBezTo>
                <a:cubicBezTo>
                  <a:pt x="179" y="691"/>
                  <a:pt x="181" y="690"/>
                  <a:pt x="181" y="690"/>
                </a:cubicBezTo>
                <a:cubicBezTo>
                  <a:pt x="178" y="687"/>
                  <a:pt x="176" y="679"/>
                  <a:pt x="183" y="683"/>
                </a:cubicBezTo>
                <a:cubicBezTo>
                  <a:pt x="196" y="678"/>
                  <a:pt x="176" y="676"/>
                  <a:pt x="175" y="681"/>
                </a:cubicBezTo>
                <a:cubicBezTo>
                  <a:pt x="168" y="681"/>
                  <a:pt x="151" y="681"/>
                  <a:pt x="144" y="677"/>
                </a:cubicBezTo>
                <a:cubicBezTo>
                  <a:pt x="139" y="669"/>
                  <a:pt x="131" y="680"/>
                  <a:pt x="128" y="672"/>
                </a:cubicBezTo>
                <a:cubicBezTo>
                  <a:pt x="126" y="672"/>
                  <a:pt x="102" y="670"/>
                  <a:pt x="102" y="673"/>
                </a:cubicBezTo>
                <a:cubicBezTo>
                  <a:pt x="99" y="673"/>
                  <a:pt x="97" y="674"/>
                  <a:pt x="95" y="674"/>
                </a:cubicBezTo>
                <a:cubicBezTo>
                  <a:pt x="92" y="667"/>
                  <a:pt x="76" y="668"/>
                  <a:pt x="70" y="668"/>
                </a:cubicBezTo>
                <a:cubicBezTo>
                  <a:pt x="70" y="658"/>
                  <a:pt x="89" y="671"/>
                  <a:pt x="92" y="665"/>
                </a:cubicBezTo>
                <a:cubicBezTo>
                  <a:pt x="100" y="662"/>
                  <a:pt x="128" y="666"/>
                  <a:pt x="128" y="660"/>
                </a:cubicBezTo>
                <a:cubicBezTo>
                  <a:pt x="137" y="655"/>
                  <a:pt x="145" y="658"/>
                  <a:pt x="154" y="656"/>
                </a:cubicBezTo>
                <a:cubicBezTo>
                  <a:pt x="158" y="652"/>
                  <a:pt x="148" y="654"/>
                  <a:pt x="147" y="654"/>
                </a:cubicBezTo>
                <a:cubicBezTo>
                  <a:pt x="147" y="651"/>
                  <a:pt x="166" y="646"/>
                  <a:pt x="169" y="640"/>
                </a:cubicBezTo>
                <a:cubicBezTo>
                  <a:pt x="169" y="639"/>
                  <a:pt x="168" y="620"/>
                  <a:pt x="171" y="628"/>
                </a:cubicBezTo>
                <a:cubicBezTo>
                  <a:pt x="172" y="644"/>
                  <a:pt x="186" y="624"/>
                  <a:pt x="194" y="621"/>
                </a:cubicBezTo>
                <a:cubicBezTo>
                  <a:pt x="193" y="616"/>
                  <a:pt x="196" y="618"/>
                  <a:pt x="199" y="616"/>
                </a:cubicBezTo>
                <a:cubicBezTo>
                  <a:pt x="199" y="615"/>
                  <a:pt x="195" y="611"/>
                  <a:pt x="197" y="611"/>
                </a:cubicBezTo>
                <a:cubicBezTo>
                  <a:pt x="198" y="614"/>
                  <a:pt x="204" y="610"/>
                  <a:pt x="204" y="608"/>
                </a:cubicBezTo>
                <a:cubicBezTo>
                  <a:pt x="199" y="605"/>
                  <a:pt x="210" y="598"/>
                  <a:pt x="210" y="597"/>
                </a:cubicBezTo>
                <a:cubicBezTo>
                  <a:pt x="201" y="593"/>
                  <a:pt x="180" y="605"/>
                  <a:pt x="175" y="612"/>
                </a:cubicBezTo>
                <a:cubicBezTo>
                  <a:pt x="170" y="613"/>
                  <a:pt x="178" y="615"/>
                  <a:pt x="174" y="617"/>
                </a:cubicBezTo>
                <a:cubicBezTo>
                  <a:pt x="168" y="614"/>
                  <a:pt x="176" y="607"/>
                  <a:pt x="164" y="611"/>
                </a:cubicBezTo>
                <a:cubicBezTo>
                  <a:pt x="158" y="617"/>
                  <a:pt x="153" y="607"/>
                  <a:pt x="150" y="614"/>
                </a:cubicBezTo>
                <a:cubicBezTo>
                  <a:pt x="147" y="615"/>
                  <a:pt x="145" y="616"/>
                  <a:pt x="142" y="614"/>
                </a:cubicBezTo>
                <a:cubicBezTo>
                  <a:pt x="135" y="615"/>
                  <a:pt x="135" y="624"/>
                  <a:pt x="131" y="624"/>
                </a:cubicBezTo>
                <a:cubicBezTo>
                  <a:pt x="126" y="620"/>
                  <a:pt x="116" y="632"/>
                  <a:pt x="111" y="632"/>
                </a:cubicBezTo>
                <a:cubicBezTo>
                  <a:pt x="111" y="627"/>
                  <a:pt x="118" y="616"/>
                  <a:pt x="118" y="624"/>
                </a:cubicBezTo>
                <a:cubicBezTo>
                  <a:pt x="120" y="625"/>
                  <a:pt x="132" y="612"/>
                  <a:pt x="131" y="611"/>
                </a:cubicBezTo>
                <a:cubicBezTo>
                  <a:pt x="128" y="611"/>
                  <a:pt x="123" y="620"/>
                  <a:pt x="123" y="611"/>
                </a:cubicBezTo>
                <a:cubicBezTo>
                  <a:pt x="124" y="610"/>
                  <a:pt x="125" y="609"/>
                  <a:pt x="127" y="609"/>
                </a:cubicBezTo>
                <a:cubicBezTo>
                  <a:pt x="127" y="601"/>
                  <a:pt x="142" y="603"/>
                  <a:pt x="139" y="597"/>
                </a:cubicBezTo>
                <a:cubicBezTo>
                  <a:pt x="137" y="597"/>
                  <a:pt x="136" y="598"/>
                  <a:pt x="134" y="598"/>
                </a:cubicBezTo>
                <a:cubicBezTo>
                  <a:pt x="133" y="595"/>
                  <a:pt x="148" y="588"/>
                  <a:pt x="151" y="586"/>
                </a:cubicBezTo>
                <a:cubicBezTo>
                  <a:pt x="160" y="577"/>
                  <a:pt x="169" y="580"/>
                  <a:pt x="175" y="569"/>
                </a:cubicBezTo>
                <a:cubicBezTo>
                  <a:pt x="180" y="566"/>
                  <a:pt x="184" y="559"/>
                  <a:pt x="187" y="555"/>
                </a:cubicBezTo>
                <a:cubicBezTo>
                  <a:pt x="194" y="552"/>
                  <a:pt x="195" y="545"/>
                  <a:pt x="202" y="544"/>
                </a:cubicBezTo>
                <a:cubicBezTo>
                  <a:pt x="211" y="540"/>
                  <a:pt x="215" y="528"/>
                  <a:pt x="203" y="537"/>
                </a:cubicBezTo>
                <a:cubicBezTo>
                  <a:pt x="202" y="537"/>
                  <a:pt x="193" y="541"/>
                  <a:pt x="194" y="539"/>
                </a:cubicBezTo>
                <a:cubicBezTo>
                  <a:pt x="198" y="538"/>
                  <a:pt x="199" y="534"/>
                  <a:pt x="204" y="531"/>
                </a:cubicBezTo>
                <a:cubicBezTo>
                  <a:pt x="206" y="528"/>
                  <a:pt x="206" y="525"/>
                  <a:pt x="206" y="522"/>
                </a:cubicBezTo>
                <a:cubicBezTo>
                  <a:pt x="220" y="511"/>
                  <a:pt x="206" y="509"/>
                  <a:pt x="205" y="516"/>
                </a:cubicBezTo>
                <a:cubicBezTo>
                  <a:pt x="203" y="517"/>
                  <a:pt x="203" y="518"/>
                  <a:pt x="202" y="520"/>
                </a:cubicBezTo>
                <a:cubicBezTo>
                  <a:pt x="197" y="519"/>
                  <a:pt x="210" y="514"/>
                  <a:pt x="201" y="511"/>
                </a:cubicBezTo>
                <a:cubicBezTo>
                  <a:pt x="202" y="511"/>
                  <a:pt x="202" y="511"/>
                  <a:pt x="205" y="510"/>
                </a:cubicBezTo>
                <a:cubicBezTo>
                  <a:pt x="207" y="508"/>
                  <a:pt x="224" y="492"/>
                  <a:pt x="215" y="503"/>
                </a:cubicBezTo>
                <a:cubicBezTo>
                  <a:pt x="216" y="505"/>
                  <a:pt x="228" y="500"/>
                  <a:pt x="221" y="497"/>
                </a:cubicBezTo>
                <a:cubicBezTo>
                  <a:pt x="217" y="500"/>
                  <a:pt x="223" y="488"/>
                  <a:pt x="227" y="486"/>
                </a:cubicBezTo>
                <a:cubicBezTo>
                  <a:pt x="229" y="482"/>
                  <a:pt x="248" y="474"/>
                  <a:pt x="244" y="471"/>
                </a:cubicBezTo>
                <a:cubicBezTo>
                  <a:pt x="238" y="472"/>
                  <a:pt x="235" y="476"/>
                  <a:pt x="228" y="477"/>
                </a:cubicBezTo>
                <a:cubicBezTo>
                  <a:pt x="224" y="480"/>
                  <a:pt x="219" y="484"/>
                  <a:pt x="213" y="484"/>
                </a:cubicBezTo>
                <a:cubicBezTo>
                  <a:pt x="213" y="474"/>
                  <a:pt x="207" y="481"/>
                  <a:pt x="207" y="478"/>
                </a:cubicBezTo>
                <a:cubicBezTo>
                  <a:pt x="218" y="477"/>
                  <a:pt x="208" y="470"/>
                  <a:pt x="213" y="471"/>
                </a:cubicBezTo>
                <a:cubicBezTo>
                  <a:pt x="214" y="476"/>
                  <a:pt x="219" y="472"/>
                  <a:pt x="223" y="472"/>
                </a:cubicBezTo>
                <a:cubicBezTo>
                  <a:pt x="222" y="469"/>
                  <a:pt x="212" y="470"/>
                  <a:pt x="224" y="466"/>
                </a:cubicBezTo>
                <a:cubicBezTo>
                  <a:pt x="227" y="463"/>
                  <a:pt x="230" y="458"/>
                  <a:pt x="235" y="462"/>
                </a:cubicBezTo>
                <a:cubicBezTo>
                  <a:pt x="233" y="464"/>
                  <a:pt x="218" y="471"/>
                  <a:pt x="231" y="468"/>
                </a:cubicBezTo>
                <a:cubicBezTo>
                  <a:pt x="233" y="465"/>
                  <a:pt x="234" y="465"/>
                  <a:pt x="238" y="464"/>
                </a:cubicBezTo>
                <a:cubicBezTo>
                  <a:pt x="237" y="458"/>
                  <a:pt x="240" y="459"/>
                  <a:pt x="238" y="463"/>
                </a:cubicBezTo>
                <a:cubicBezTo>
                  <a:pt x="245" y="465"/>
                  <a:pt x="242" y="460"/>
                  <a:pt x="242" y="458"/>
                </a:cubicBezTo>
                <a:cubicBezTo>
                  <a:pt x="248" y="457"/>
                  <a:pt x="263" y="451"/>
                  <a:pt x="251" y="449"/>
                </a:cubicBezTo>
                <a:cubicBezTo>
                  <a:pt x="248" y="447"/>
                  <a:pt x="245" y="448"/>
                  <a:pt x="247" y="451"/>
                </a:cubicBezTo>
                <a:cubicBezTo>
                  <a:pt x="247" y="454"/>
                  <a:pt x="239" y="451"/>
                  <a:pt x="235" y="455"/>
                </a:cubicBezTo>
                <a:cubicBezTo>
                  <a:pt x="231" y="457"/>
                  <a:pt x="225" y="456"/>
                  <a:pt x="223" y="460"/>
                </a:cubicBezTo>
                <a:cubicBezTo>
                  <a:pt x="215" y="459"/>
                  <a:pt x="227" y="454"/>
                  <a:pt x="229" y="453"/>
                </a:cubicBezTo>
                <a:cubicBezTo>
                  <a:pt x="232" y="447"/>
                  <a:pt x="253" y="445"/>
                  <a:pt x="254" y="442"/>
                </a:cubicBezTo>
                <a:cubicBezTo>
                  <a:pt x="253" y="442"/>
                  <a:pt x="252" y="441"/>
                  <a:pt x="252" y="440"/>
                </a:cubicBezTo>
                <a:cubicBezTo>
                  <a:pt x="258" y="440"/>
                  <a:pt x="262" y="441"/>
                  <a:pt x="268" y="439"/>
                </a:cubicBezTo>
                <a:cubicBezTo>
                  <a:pt x="268" y="440"/>
                  <a:pt x="272" y="442"/>
                  <a:pt x="274" y="441"/>
                </a:cubicBezTo>
                <a:cubicBezTo>
                  <a:pt x="275" y="440"/>
                  <a:pt x="275" y="440"/>
                  <a:pt x="277" y="439"/>
                </a:cubicBezTo>
                <a:cubicBezTo>
                  <a:pt x="287" y="438"/>
                  <a:pt x="299" y="439"/>
                  <a:pt x="308" y="441"/>
                </a:cubicBezTo>
                <a:cubicBezTo>
                  <a:pt x="315" y="432"/>
                  <a:pt x="335" y="423"/>
                  <a:pt x="346" y="420"/>
                </a:cubicBezTo>
                <a:cubicBezTo>
                  <a:pt x="355" y="413"/>
                  <a:pt x="375" y="417"/>
                  <a:pt x="385" y="410"/>
                </a:cubicBezTo>
                <a:cubicBezTo>
                  <a:pt x="389" y="410"/>
                  <a:pt x="390" y="412"/>
                  <a:pt x="391" y="408"/>
                </a:cubicBezTo>
                <a:cubicBezTo>
                  <a:pt x="395" y="405"/>
                  <a:pt x="412" y="393"/>
                  <a:pt x="416" y="396"/>
                </a:cubicBezTo>
                <a:cubicBezTo>
                  <a:pt x="418" y="396"/>
                  <a:pt x="420" y="394"/>
                  <a:pt x="422" y="393"/>
                </a:cubicBezTo>
                <a:cubicBezTo>
                  <a:pt x="424" y="393"/>
                  <a:pt x="425" y="393"/>
                  <a:pt x="428" y="392"/>
                </a:cubicBezTo>
                <a:cubicBezTo>
                  <a:pt x="430" y="384"/>
                  <a:pt x="457" y="383"/>
                  <a:pt x="463" y="386"/>
                </a:cubicBezTo>
                <a:cubicBezTo>
                  <a:pt x="466" y="386"/>
                  <a:pt x="470" y="387"/>
                  <a:pt x="475" y="385"/>
                </a:cubicBezTo>
                <a:cubicBezTo>
                  <a:pt x="479" y="386"/>
                  <a:pt x="507" y="393"/>
                  <a:pt x="498" y="400"/>
                </a:cubicBezTo>
                <a:cubicBezTo>
                  <a:pt x="493" y="401"/>
                  <a:pt x="495" y="402"/>
                  <a:pt x="499" y="405"/>
                </a:cubicBezTo>
                <a:cubicBezTo>
                  <a:pt x="501" y="415"/>
                  <a:pt x="470" y="403"/>
                  <a:pt x="484" y="412"/>
                </a:cubicBezTo>
                <a:cubicBezTo>
                  <a:pt x="490" y="420"/>
                  <a:pt x="475" y="410"/>
                  <a:pt x="472" y="409"/>
                </a:cubicBezTo>
                <a:cubicBezTo>
                  <a:pt x="464" y="409"/>
                  <a:pt x="458" y="411"/>
                  <a:pt x="452" y="412"/>
                </a:cubicBezTo>
                <a:cubicBezTo>
                  <a:pt x="449" y="411"/>
                  <a:pt x="438" y="410"/>
                  <a:pt x="436" y="412"/>
                </a:cubicBezTo>
                <a:cubicBezTo>
                  <a:pt x="426" y="412"/>
                  <a:pt x="417" y="414"/>
                  <a:pt x="407" y="414"/>
                </a:cubicBezTo>
                <a:cubicBezTo>
                  <a:pt x="406" y="407"/>
                  <a:pt x="399" y="413"/>
                  <a:pt x="399" y="414"/>
                </a:cubicBezTo>
                <a:cubicBezTo>
                  <a:pt x="404" y="414"/>
                  <a:pt x="394" y="422"/>
                  <a:pt x="393" y="423"/>
                </a:cubicBezTo>
                <a:cubicBezTo>
                  <a:pt x="389" y="429"/>
                  <a:pt x="381" y="422"/>
                  <a:pt x="377" y="423"/>
                </a:cubicBezTo>
                <a:cubicBezTo>
                  <a:pt x="375" y="425"/>
                  <a:pt x="385" y="427"/>
                  <a:pt x="372" y="427"/>
                </a:cubicBezTo>
                <a:cubicBezTo>
                  <a:pt x="367" y="424"/>
                  <a:pt x="367" y="426"/>
                  <a:pt x="364" y="429"/>
                </a:cubicBezTo>
                <a:cubicBezTo>
                  <a:pt x="352" y="429"/>
                  <a:pt x="349" y="432"/>
                  <a:pt x="339" y="440"/>
                </a:cubicBezTo>
                <a:cubicBezTo>
                  <a:pt x="336" y="440"/>
                  <a:pt x="336" y="439"/>
                  <a:pt x="337" y="442"/>
                </a:cubicBezTo>
                <a:cubicBezTo>
                  <a:pt x="330" y="445"/>
                  <a:pt x="322" y="450"/>
                  <a:pt x="316" y="453"/>
                </a:cubicBezTo>
                <a:cubicBezTo>
                  <a:pt x="315" y="455"/>
                  <a:pt x="311" y="458"/>
                  <a:pt x="309" y="459"/>
                </a:cubicBezTo>
                <a:cubicBezTo>
                  <a:pt x="308" y="470"/>
                  <a:pt x="305" y="481"/>
                  <a:pt x="306" y="492"/>
                </a:cubicBezTo>
                <a:cubicBezTo>
                  <a:pt x="306" y="494"/>
                  <a:pt x="307" y="499"/>
                  <a:pt x="307" y="500"/>
                </a:cubicBezTo>
                <a:cubicBezTo>
                  <a:pt x="306" y="502"/>
                  <a:pt x="312" y="516"/>
                  <a:pt x="316" y="518"/>
                </a:cubicBezTo>
                <a:cubicBezTo>
                  <a:pt x="317" y="521"/>
                  <a:pt x="318" y="524"/>
                  <a:pt x="318" y="526"/>
                </a:cubicBezTo>
                <a:cubicBezTo>
                  <a:pt x="317" y="527"/>
                  <a:pt x="316" y="527"/>
                  <a:pt x="315" y="529"/>
                </a:cubicBezTo>
                <a:cubicBezTo>
                  <a:pt x="321" y="531"/>
                  <a:pt x="315" y="541"/>
                  <a:pt x="310" y="543"/>
                </a:cubicBezTo>
                <a:cubicBezTo>
                  <a:pt x="307" y="548"/>
                  <a:pt x="306" y="554"/>
                  <a:pt x="309" y="559"/>
                </a:cubicBezTo>
                <a:cubicBezTo>
                  <a:pt x="309" y="563"/>
                  <a:pt x="306" y="563"/>
                  <a:pt x="313" y="564"/>
                </a:cubicBezTo>
                <a:cubicBezTo>
                  <a:pt x="314" y="565"/>
                  <a:pt x="303" y="569"/>
                  <a:pt x="302" y="576"/>
                </a:cubicBezTo>
                <a:cubicBezTo>
                  <a:pt x="299" y="578"/>
                  <a:pt x="301" y="594"/>
                  <a:pt x="297" y="599"/>
                </a:cubicBezTo>
                <a:cubicBezTo>
                  <a:pt x="299" y="603"/>
                  <a:pt x="296" y="611"/>
                  <a:pt x="296" y="615"/>
                </a:cubicBezTo>
                <a:cubicBezTo>
                  <a:pt x="291" y="622"/>
                  <a:pt x="297" y="623"/>
                  <a:pt x="298" y="627"/>
                </a:cubicBezTo>
                <a:cubicBezTo>
                  <a:pt x="287" y="633"/>
                  <a:pt x="293" y="635"/>
                  <a:pt x="299" y="637"/>
                </a:cubicBezTo>
                <a:cubicBezTo>
                  <a:pt x="301" y="639"/>
                  <a:pt x="298" y="643"/>
                  <a:pt x="304" y="640"/>
                </a:cubicBezTo>
                <a:cubicBezTo>
                  <a:pt x="304" y="640"/>
                  <a:pt x="300" y="629"/>
                  <a:pt x="305" y="633"/>
                </a:cubicBezTo>
                <a:cubicBezTo>
                  <a:pt x="302" y="636"/>
                  <a:pt x="306" y="637"/>
                  <a:pt x="308" y="637"/>
                </a:cubicBezTo>
                <a:cubicBezTo>
                  <a:pt x="309" y="636"/>
                  <a:pt x="309" y="635"/>
                  <a:pt x="312" y="635"/>
                </a:cubicBezTo>
                <a:cubicBezTo>
                  <a:pt x="313" y="640"/>
                  <a:pt x="318" y="636"/>
                  <a:pt x="317" y="634"/>
                </a:cubicBezTo>
                <a:cubicBezTo>
                  <a:pt x="312" y="631"/>
                  <a:pt x="319" y="630"/>
                  <a:pt x="320" y="629"/>
                </a:cubicBezTo>
                <a:cubicBezTo>
                  <a:pt x="318" y="626"/>
                  <a:pt x="318" y="626"/>
                  <a:pt x="321" y="625"/>
                </a:cubicBezTo>
                <a:cubicBezTo>
                  <a:pt x="323" y="633"/>
                  <a:pt x="326" y="627"/>
                  <a:pt x="328" y="627"/>
                </a:cubicBezTo>
                <a:cubicBezTo>
                  <a:pt x="328" y="630"/>
                  <a:pt x="333" y="639"/>
                  <a:pt x="336" y="636"/>
                </a:cubicBezTo>
                <a:cubicBezTo>
                  <a:pt x="334" y="625"/>
                  <a:pt x="338" y="633"/>
                  <a:pt x="348" y="631"/>
                </a:cubicBezTo>
                <a:cubicBezTo>
                  <a:pt x="348" y="629"/>
                  <a:pt x="344" y="626"/>
                  <a:pt x="343" y="629"/>
                </a:cubicBezTo>
                <a:cubicBezTo>
                  <a:pt x="340" y="625"/>
                  <a:pt x="344" y="625"/>
                  <a:pt x="346" y="623"/>
                </a:cubicBezTo>
                <a:cubicBezTo>
                  <a:pt x="346" y="617"/>
                  <a:pt x="350" y="615"/>
                  <a:pt x="350" y="619"/>
                </a:cubicBezTo>
                <a:cubicBezTo>
                  <a:pt x="348" y="621"/>
                  <a:pt x="348" y="621"/>
                  <a:pt x="348" y="624"/>
                </a:cubicBezTo>
                <a:cubicBezTo>
                  <a:pt x="356" y="631"/>
                  <a:pt x="339" y="636"/>
                  <a:pt x="348" y="638"/>
                </a:cubicBezTo>
                <a:cubicBezTo>
                  <a:pt x="347" y="647"/>
                  <a:pt x="344" y="637"/>
                  <a:pt x="344" y="637"/>
                </a:cubicBezTo>
                <a:cubicBezTo>
                  <a:pt x="342" y="640"/>
                  <a:pt x="342" y="641"/>
                  <a:pt x="341" y="644"/>
                </a:cubicBezTo>
                <a:cubicBezTo>
                  <a:pt x="348" y="648"/>
                  <a:pt x="334" y="648"/>
                  <a:pt x="346" y="652"/>
                </a:cubicBezTo>
                <a:cubicBezTo>
                  <a:pt x="350" y="646"/>
                  <a:pt x="349" y="658"/>
                  <a:pt x="346" y="653"/>
                </a:cubicBezTo>
                <a:cubicBezTo>
                  <a:pt x="343" y="653"/>
                  <a:pt x="349" y="658"/>
                  <a:pt x="346" y="658"/>
                </a:cubicBezTo>
                <a:cubicBezTo>
                  <a:pt x="344" y="653"/>
                  <a:pt x="337" y="659"/>
                  <a:pt x="347" y="659"/>
                </a:cubicBezTo>
                <a:cubicBezTo>
                  <a:pt x="348" y="661"/>
                  <a:pt x="346" y="667"/>
                  <a:pt x="344" y="668"/>
                </a:cubicBezTo>
                <a:cubicBezTo>
                  <a:pt x="342" y="673"/>
                  <a:pt x="352" y="665"/>
                  <a:pt x="351" y="674"/>
                </a:cubicBezTo>
                <a:cubicBezTo>
                  <a:pt x="354" y="675"/>
                  <a:pt x="354" y="672"/>
                  <a:pt x="354" y="669"/>
                </a:cubicBezTo>
                <a:cubicBezTo>
                  <a:pt x="344" y="661"/>
                  <a:pt x="356" y="669"/>
                  <a:pt x="357" y="661"/>
                </a:cubicBezTo>
                <a:cubicBezTo>
                  <a:pt x="355" y="655"/>
                  <a:pt x="360" y="658"/>
                  <a:pt x="362" y="660"/>
                </a:cubicBezTo>
                <a:cubicBezTo>
                  <a:pt x="358" y="666"/>
                  <a:pt x="368" y="662"/>
                  <a:pt x="370" y="662"/>
                </a:cubicBezTo>
                <a:cubicBezTo>
                  <a:pt x="370" y="661"/>
                  <a:pt x="363" y="650"/>
                  <a:pt x="373" y="659"/>
                </a:cubicBezTo>
                <a:cubicBezTo>
                  <a:pt x="378" y="659"/>
                  <a:pt x="376" y="651"/>
                  <a:pt x="377" y="646"/>
                </a:cubicBezTo>
                <a:cubicBezTo>
                  <a:pt x="377" y="645"/>
                  <a:pt x="367" y="642"/>
                  <a:pt x="373" y="642"/>
                </a:cubicBezTo>
                <a:cubicBezTo>
                  <a:pt x="375" y="637"/>
                  <a:pt x="370" y="640"/>
                  <a:pt x="370" y="636"/>
                </a:cubicBezTo>
                <a:cubicBezTo>
                  <a:pt x="379" y="635"/>
                  <a:pt x="371" y="629"/>
                  <a:pt x="366" y="632"/>
                </a:cubicBezTo>
                <a:cubicBezTo>
                  <a:pt x="364" y="629"/>
                  <a:pt x="374" y="625"/>
                  <a:pt x="375" y="632"/>
                </a:cubicBezTo>
                <a:cubicBezTo>
                  <a:pt x="377" y="632"/>
                  <a:pt x="376" y="629"/>
                  <a:pt x="378" y="627"/>
                </a:cubicBezTo>
                <a:cubicBezTo>
                  <a:pt x="386" y="624"/>
                  <a:pt x="372" y="624"/>
                  <a:pt x="371" y="624"/>
                </a:cubicBezTo>
                <a:cubicBezTo>
                  <a:pt x="369" y="622"/>
                  <a:pt x="368" y="623"/>
                  <a:pt x="366" y="622"/>
                </a:cubicBezTo>
                <a:cubicBezTo>
                  <a:pt x="362" y="619"/>
                  <a:pt x="376" y="621"/>
                  <a:pt x="378" y="618"/>
                </a:cubicBezTo>
                <a:cubicBezTo>
                  <a:pt x="375" y="616"/>
                  <a:pt x="375" y="609"/>
                  <a:pt x="379" y="615"/>
                </a:cubicBezTo>
                <a:cubicBezTo>
                  <a:pt x="380" y="609"/>
                  <a:pt x="375" y="613"/>
                  <a:pt x="375" y="608"/>
                </a:cubicBezTo>
                <a:cubicBezTo>
                  <a:pt x="376" y="608"/>
                  <a:pt x="378" y="608"/>
                  <a:pt x="379" y="607"/>
                </a:cubicBezTo>
                <a:cubicBezTo>
                  <a:pt x="378" y="606"/>
                  <a:pt x="378" y="606"/>
                  <a:pt x="377" y="606"/>
                </a:cubicBezTo>
                <a:cubicBezTo>
                  <a:pt x="364" y="606"/>
                  <a:pt x="384" y="597"/>
                  <a:pt x="386" y="592"/>
                </a:cubicBezTo>
                <a:cubicBezTo>
                  <a:pt x="381" y="592"/>
                  <a:pt x="379" y="601"/>
                  <a:pt x="380" y="593"/>
                </a:cubicBezTo>
                <a:cubicBezTo>
                  <a:pt x="371" y="591"/>
                  <a:pt x="378" y="597"/>
                  <a:pt x="374" y="598"/>
                </a:cubicBezTo>
                <a:cubicBezTo>
                  <a:pt x="370" y="591"/>
                  <a:pt x="370" y="603"/>
                  <a:pt x="368" y="606"/>
                </a:cubicBezTo>
                <a:cubicBezTo>
                  <a:pt x="365" y="606"/>
                  <a:pt x="364" y="606"/>
                  <a:pt x="362" y="608"/>
                </a:cubicBezTo>
                <a:cubicBezTo>
                  <a:pt x="352" y="611"/>
                  <a:pt x="364" y="615"/>
                  <a:pt x="357" y="621"/>
                </a:cubicBezTo>
                <a:cubicBezTo>
                  <a:pt x="348" y="616"/>
                  <a:pt x="362" y="615"/>
                  <a:pt x="353" y="613"/>
                </a:cubicBezTo>
                <a:cubicBezTo>
                  <a:pt x="353" y="609"/>
                  <a:pt x="355" y="613"/>
                  <a:pt x="356" y="612"/>
                </a:cubicBezTo>
                <a:cubicBezTo>
                  <a:pt x="355" y="607"/>
                  <a:pt x="358" y="606"/>
                  <a:pt x="352" y="606"/>
                </a:cubicBezTo>
                <a:cubicBezTo>
                  <a:pt x="351" y="603"/>
                  <a:pt x="361" y="608"/>
                  <a:pt x="356" y="601"/>
                </a:cubicBezTo>
                <a:cubicBezTo>
                  <a:pt x="352" y="601"/>
                  <a:pt x="351" y="606"/>
                  <a:pt x="352" y="597"/>
                </a:cubicBezTo>
                <a:cubicBezTo>
                  <a:pt x="346" y="592"/>
                  <a:pt x="352" y="593"/>
                  <a:pt x="354" y="593"/>
                </a:cubicBezTo>
                <a:cubicBezTo>
                  <a:pt x="359" y="587"/>
                  <a:pt x="341" y="585"/>
                  <a:pt x="359" y="587"/>
                </a:cubicBezTo>
                <a:cubicBezTo>
                  <a:pt x="360" y="589"/>
                  <a:pt x="360" y="591"/>
                  <a:pt x="363" y="589"/>
                </a:cubicBezTo>
                <a:cubicBezTo>
                  <a:pt x="360" y="587"/>
                  <a:pt x="365" y="583"/>
                  <a:pt x="363" y="583"/>
                </a:cubicBezTo>
                <a:cubicBezTo>
                  <a:pt x="362" y="574"/>
                  <a:pt x="371" y="586"/>
                  <a:pt x="373" y="580"/>
                </a:cubicBezTo>
                <a:cubicBezTo>
                  <a:pt x="377" y="578"/>
                  <a:pt x="376" y="578"/>
                  <a:pt x="375" y="581"/>
                </a:cubicBezTo>
                <a:cubicBezTo>
                  <a:pt x="375" y="590"/>
                  <a:pt x="379" y="582"/>
                  <a:pt x="381" y="583"/>
                </a:cubicBezTo>
                <a:cubicBezTo>
                  <a:pt x="381" y="589"/>
                  <a:pt x="384" y="580"/>
                  <a:pt x="384" y="579"/>
                </a:cubicBezTo>
                <a:cubicBezTo>
                  <a:pt x="381" y="574"/>
                  <a:pt x="394" y="576"/>
                  <a:pt x="389" y="575"/>
                </a:cubicBezTo>
                <a:cubicBezTo>
                  <a:pt x="389" y="567"/>
                  <a:pt x="381" y="575"/>
                  <a:pt x="377" y="575"/>
                </a:cubicBezTo>
                <a:cubicBezTo>
                  <a:pt x="374" y="581"/>
                  <a:pt x="361" y="579"/>
                  <a:pt x="364" y="570"/>
                </a:cubicBezTo>
                <a:cubicBezTo>
                  <a:pt x="367" y="569"/>
                  <a:pt x="372" y="569"/>
                  <a:pt x="374" y="567"/>
                </a:cubicBezTo>
                <a:cubicBezTo>
                  <a:pt x="372" y="565"/>
                  <a:pt x="362" y="566"/>
                  <a:pt x="361" y="566"/>
                </a:cubicBezTo>
                <a:cubicBezTo>
                  <a:pt x="361" y="565"/>
                  <a:pt x="365" y="552"/>
                  <a:pt x="368" y="557"/>
                </a:cubicBezTo>
                <a:cubicBezTo>
                  <a:pt x="374" y="554"/>
                  <a:pt x="372" y="568"/>
                  <a:pt x="375" y="562"/>
                </a:cubicBezTo>
                <a:cubicBezTo>
                  <a:pt x="381" y="562"/>
                  <a:pt x="382" y="561"/>
                  <a:pt x="385" y="568"/>
                </a:cubicBezTo>
                <a:cubicBezTo>
                  <a:pt x="392" y="567"/>
                  <a:pt x="390" y="568"/>
                  <a:pt x="392" y="564"/>
                </a:cubicBezTo>
                <a:cubicBezTo>
                  <a:pt x="391" y="563"/>
                  <a:pt x="380" y="558"/>
                  <a:pt x="389" y="560"/>
                </a:cubicBezTo>
                <a:cubicBezTo>
                  <a:pt x="390" y="564"/>
                  <a:pt x="396" y="560"/>
                  <a:pt x="394" y="564"/>
                </a:cubicBezTo>
                <a:cubicBezTo>
                  <a:pt x="406" y="566"/>
                  <a:pt x="396" y="563"/>
                  <a:pt x="394" y="560"/>
                </a:cubicBezTo>
                <a:cubicBezTo>
                  <a:pt x="395" y="558"/>
                  <a:pt x="404" y="560"/>
                  <a:pt x="399" y="555"/>
                </a:cubicBezTo>
                <a:cubicBezTo>
                  <a:pt x="402" y="547"/>
                  <a:pt x="403" y="556"/>
                  <a:pt x="406" y="555"/>
                </a:cubicBezTo>
                <a:cubicBezTo>
                  <a:pt x="403" y="550"/>
                  <a:pt x="401" y="553"/>
                  <a:pt x="401" y="546"/>
                </a:cubicBezTo>
                <a:cubicBezTo>
                  <a:pt x="399" y="545"/>
                  <a:pt x="409" y="538"/>
                  <a:pt x="411" y="542"/>
                </a:cubicBezTo>
                <a:cubicBezTo>
                  <a:pt x="415" y="542"/>
                  <a:pt x="424" y="534"/>
                  <a:pt x="414" y="534"/>
                </a:cubicBezTo>
                <a:cubicBezTo>
                  <a:pt x="407" y="528"/>
                  <a:pt x="405" y="540"/>
                  <a:pt x="401" y="542"/>
                </a:cubicBezTo>
                <a:cubicBezTo>
                  <a:pt x="400" y="541"/>
                  <a:pt x="406" y="525"/>
                  <a:pt x="409" y="525"/>
                </a:cubicBezTo>
                <a:cubicBezTo>
                  <a:pt x="410" y="523"/>
                  <a:pt x="414" y="526"/>
                  <a:pt x="410" y="530"/>
                </a:cubicBezTo>
                <a:cubicBezTo>
                  <a:pt x="411" y="531"/>
                  <a:pt x="417" y="530"/>
                  <a:pt x="420" y="531"/>
                </a:cubicBezTo>
                <a:cubicBezTo>
                  <a:pt x="418" y="538"/>
                  <a:pt x="428" y="528"/>
                  <a:pt x="416" y="527"/>
                </a:cubicBezTo>
                <a:cubicBezTo>
                  <a:pt x="416" y="522"/>
                  <a:pt x="410" y="521"/>
                  <a:pt x="411" y="520"/>
                </a:cubicBezTo>
                <a:cubicBezTo>
                  <a:pt x="420" y="520"/>
                  <a:pt x="420" y="520"/>
                  <a:pt x="425" y="512"/>
                </a:cubicBezTo>
                <a:cubicBezTo>
                  <a:pt x="427" y="512"/>
                  <a:pt x="427" y="511"/>
                  <a:pt x="429" y="513"/>
                </a:cubicBezTo>
                <a:cubicBezTo>
                  <a:pt x="432" y="513"/>
                  <a:pt x="432" y="509"/>
                  <a:pt x="430" y="507"/>
                </a:cubicBezTo>
                <a:cubicBezTo>
                  <a:pt x="430" y="503"/>
                  <a:pt x="436" y="500"/>
                  <a:pt x="435" y="495"/>
                </a:cubicBezTo>
                <a:cubicBezTo>
                  <a:pt x="426" y="490"/>
                  <a:pt x="442" y="487"/>
                  <a:pt x="441" y="480"/>
                </a:cubicBezTo>
                <a:cubicBezTo>
                  <a:pt x="444" y="478"/>
                  <a:pt x="443" y="476"/>
                  <a:pt x="444" y="475"/>
                </a:cubicBezTo>
                <a:cubicBezTo>
                  <a:pt x="449" y="472"/>
                  <a:pt x="450" y="471"/>
                  <a:pt x="454" y="467"/>
                </a:cubicBezTo>
                <a:cubicBezTo>
                  <a:pt x="454" y="467"/>
                  <a:pt x="447" y="458"/>
                  <a:pt x="446" y="456"/>
                </a:cubicBezTo>
                <a:cubicBezTo>
                  <a:pt x="446" y="449"/>
                  <a:pt x="451" y="455"/>
                  <a:pt x="452" y="451"/>
                </a:cubicBezTo>
                <a:cubicBezTo>
                  <a:pt x="450" y="446"/>
                  <a:pt x="462" y="447"/>
                  <a:pt x="465" y="442"/>
                </a:cubicBezTo>
                <a:cubicBezTo>
                  <a:pt x="461" y="435"/>
                  <a:pt x="476" y="439"/>
                  <a:pt x="476" y="431"/>
                </a:cubicBezTo>
                <a:cubicBezTo>
                  <a:pt x="481" y="428"/>
                  <a:pt x="484" y="431"/>
                  <a:pt x="488" y="424"/>
                </a:cubicBezTo>
                <a:cubicBezTo>
                  <a:pt x="491" y="424"/>
                  <a:pt x="495" y="424"/>
                  <a:pt x="498" y="424"/>
                </a:cubicBezTo>
                <a:cubicBezTo>
                  <a:pt x="500" y="420"/>
                  <a:pt x="510" y="426"/>
                  <a:pt x="510" y="412"/>
                </a:cubicBezTo>
                <a:cubicBezTo>
                  <a:pt x="514" y="408"/>
                  <a:pt x="513" y="403"/>
                  <a:pt x="521" y="403"/>
                </a:cubicBezTo>
                <a:cubicBezTo>
                  <a:pt x="521" y="397"/>
                  <a:pt x="540" y="396"/>
                  <a:pt x="541" y="384"/>
                </a:cubicBezTo>
                <a:cubicBezTo>
                  <a:pt x="545" y="380"/>
                  <a:pt x="547" y="375"/>
                  <a:pt x="551" y="371"/>
                </a:cubicBezTo>
                <a:cubicBezTo>
                  <a:pt x="561" y="370"/>
                  <a:pt x="555" y="355"/>
                  <a:pt x="560" y="353"/>
                </a:cubicBezTo>
                <a:cubicBezTo>
                  <a:pt x="565" y="353"/>
                  <a:pt x="568" y="329"/>
                  <a:pt x="570" y="329"/>
                </a:cubicBezTo>
                <a:cubicBezTo>
                  <a:pt x="573" y="335"/>
                  <a:pt x="574" y="327"/>
                  <a:pt x="574" y="324"/>
                </a:cubicBezTo>
                <a:cubicBezTo>
                  <a:pt x="576" y="324"/>
                  <a:pt x="574" y="335"/>
                  <a:pt x="574" y="337"/>
                </a:cubicBezTo>
                <a:cubicBezTo>
                  <a:pt x="581" y="334"/>
                  <a:pt x="576" y="341"/>
                  <a:pt x="576" y="346"/>
                </a:cubicBezTo>
                <a:cubicBezTo>
                  <a:pt x="576" y="347"/>
                  <a:pt x="576" y="347"/>
                  <a:pt x="576" y="353"/>
                </a:cubicBezTo>
                <a:cubicBezTo>
                  <a:pt x="580" y="359"/>
                  <a:pt x="583" y="362"/>
                  <a:pt x="583" y="369"/>
                </a:cubicBezTo>
                <a:cubicBezTo>
                  <a:pt x="581" y="371"/>
                  <a:pt x="580" y="372"/>
                  <a:pt x="583" y="373"/>
                </a:cubicBezTo>
                <a:cubicBezTo>
                  <a:pt x="583" y="376"/>
                  <a:pt x="580" y="380"/>
                  <a:pt x="587" y="380"/>
                </a:cubicBezTo>
                <a:cubicBezTo>
                  <a:pt x="589" y="382"/>
                  <a:pt x="591" y="397"/>
                  <a:pt x="592" y="401"/>
                </a:cubicBezTo>
                <a:cubicBezTo>
                  <a:pt x="599" y="398"/>
                  <a:pt x="590" y="380"/>
                  <a:pt x="589" y="375"/>
                </a:cubicBezTo>
                <a:cubicBezTo>
                  <a:pt x="584" y="372"/>
                  <a:pt x="591" y="374"/>
                  <a:pt x="591" y="368"/>
                </a:cubicBezTo>
                <a:cubicBezTo>
                  <a:pt x="588" y="364"/>
                  <a:pt x="588" y="352"/>
                  <a:pt x="588" y="346"/>
                </a:cubicBezTo>
                <a:cubicBezTo>
                  <a:pt x="591" y="341"/>
                  <a:pt x="587" y="323"/>
                  <a:pt x="586" y="316"/>
                </a:cubicBezTo>
                <a:cubicBezTo>
                  <a:pt x="584" y="312"/>
                  <a:pt x="582" y="306"/>
                  <a:pt x="582" y="302"/>
                </a:cubicBezTo>
                <a:cubicBezTo>
                  <a:pt x="574" y="293"/>
                  <a:pt x="578" y="275"/>
                  <a:pt x="573" y="264"/>
                </a:cubicBezTo>
                <a:cubicBezTo>
                  <a:pt x="572" y="259"/>
                  <a:pt x="572" y="253"/>
                  <a:pt x="568" y="253"/>
                </a:cubicBezTo>
                <a:cubicBezTo>
                  <a:pt x="562" y="245"/>
                  <a:pt x="562" y="241"/>
                  <a:pt x="571" y="235"/>
                </a:cubicBezTo>
                <a:cubicBezTo>
                  <a:pt x="581" y="235"/>
                  <a:pt x="572" y="226"/>
                  <a:pt x="587" y="224"/>
                </a:cubicBezTo>
                <a:cubicBezTo>
                  <a:pt x="592" y="221"/>
                  <a:pt x="592" y="222"/>
                  <a:pt x="586" y="218"/>
                </a:cubicBezTo>
                <a:cubicBezTo>
                  <a:pt x="584" y="215"/>
                  <a:pt x="583" y="214"/>
                  <a:pt x="581" y="217"/>
                </a:cubicBezTo>
                <a:cubicBezTo>
                  <a:pt x="573" y="219"/>
                  <a:pt x="570" y="228"/>
                  <a:pt x="565" y="230"/>
                </a:cubicBezTo>
                <a:cubicBezTo>
                  <a:pt x="565" y="232"/>
                  <a:pt x="563" y="233"/>
                  <a:pt x="562" y="233"/>
                </a:cubicBezTo>
                <a:cubicBezTo>
                  <a:pt x="558" y="226"/>
                  <a:pt x="556" y="232"/>
                  <a:pt x="552" y="232"/>
                </a:cubicBezTo>
                <a:cubicBezTo>
                  <a:pt x="550" y="230"/>
                  <a:pt x="548" y="233"/>
                  <a:pt x="546" y="234"/>
                </a:cubicBezTo>
                <a:cubicBezTo>
                  <a:pt x="544" y="230"/>
                  <a:pt x="543" y="233"/>
                  <a:pt x="540" y="233"/>
                </a:cubicBezTo>
                <a:cubicBezTo>
                  <a:pt x="534" y="229"/>
                  <a:pt x="527" y="230"/>
                  <a:pt x="521" y="230"/>
                </a:cubicBezTo>
                <a:cubicBezTo>
                  <a:pt x="512" y="225"/>
                  <a:pt x="508" y="234"/>
                  <a:pt x="501" y="238"/>
                </a:cubicBezTo>
                <a:cubicBezTo>
                  <a:pt x="498" y="241"/>
                  <a:pt x="474" y="250"/>
                  <a:pt x="470" y="246"/>
                </a:cubicBezTo>
                <a:cubicBezTo>
                  <a:pt x="468" y="248"/>
                  <a:pt x="467" y="249"/>
                  <a:pt x="469" y="252"/>
                </a:cubicBezTo>
                <a:cubicBezTo>
                  <a:pt x="469" y="255"/>
                  <a:pt x="464" y="264"/>
                  <a:pt x="462" y="265"/>
                </a:cubicBezTo>
                <a:cubicBezTo>
                  <a:pt x="460" y="267"/>
                  <a:pt x="433" y="292"/>
                  <a:pt x="433" y="284"/>
                </a:cubicBezTo>
                <a:cubicBezTo>
                  <a:pt x="441" y="280"/>
                  <a:pt x="424" y="283"/>
                  <a:pt x="422" y="284"/>
                </a:cubicBezTo>
                <a:cubicBezTo>
                  <a:pt x="409" y="278"/>
                  <a:pt x="426" y="265"/>
                  <a:pt x="431" y="260"/>
                </a:cubicBezTo>
                <a:cubicBezTo>
                  <a:pt x="433" y="254"/>
                  <a:pt x="434" y="246"/>
                  <a:pt x="428" y="255"/>
                </a:cubicBezTo>
                <a:cubicBezTo>
                  <a:pt x="412" y="255"/>
                  <a:pt x="408" y="270"/>
                  <a:pt x="390" y="264"/>
                </a:cubicBezTo>
                <a:cubicBezTo>
                  <a:pt x="386" y="259"/>
                  <a:pt x="371" y="244"/>
                  <a:pt x="371" y="236"/>
                </a:cubicBezTo>
                <a:cubicBezTo>
                  <a:pt x="374" y="230"/>
                  <a:pt x="377" y="228"/>
                  <a:pt x="377" y="221"/>
                </a:cubicBezTo>
                <a:cubicBezTo>
                  <a:pt x="378" y="220"/>
                  <a:pt x="385" y="209"/>
                  <a:pt x="385" y="209"/>
                </a:cubicBezTo>
                <a:cubicBezTo>
                  <a:pt x="378" y="206"/>
                  <a:pt x="387" y="205"/>
                  <a:pt x="387" y="204"/>
                </a:cubicBezTo>
                <a:cubicBezTo>
                  <a:pt x="370" y="204"/>
                  <a:pt x="412" y="166"/>
                  <a:pt x="417" y="162"/>
                </a:cubicBezTo>
                <a:cubicBezTo>
                  <a:pt x="430" y="146"/>
                  <a:pt x="452" y="137"/>
                  <a:pt x="467" y="122"/>
                </a:cubicBezTo>
                <a:cubicBezTo>
                  <a:pt x="468" y="121"/>
                  <a:pt x="469" y="121"/>
                  <a:pt x="470" y="121"/>
                </a:cubicBezTo>
                <a:cubicBezTo>
                  <a:pt x="473" y="122"/>
                  <a:pt x="431" y="152"/>
                  <a:pt x="430" y="156"/>
                </a:cubicBezTo>
                <a:cubicBezTo>
                  <a:pt x="426" y="158"/>
                  <a:pt x="413" y="170"/>
                  <a:pt x="411" y="175"/>
                </a:cubicBezTo>
                <a:cubicBezTo>
                  <a:pt x="412" y="175"/>
                  <a:pt x="431" y="157"/>
                  <a:pt x="435" y="155"/>
                </a:cubicBezTo>
                <a:cubicBezTo>
                  <a:pt x="443" y="154"/>
                  <a:pt x="445" y="147"/>
                  <a:pt x="452" y="144"/>
                </a:cubicBezTo>
                <a:cubicBezTo>
                  <a:pt x="459" y="134"/>
                  <a:pt x="478" y="127"/>
                  <a:pt x="488" y="120"/>
                </a:cubicBezTo>
                <a:cubicBezTo>
                  <a:pt x="489" y="120"/>
                  <a:pt x="492" y="119"/>
                  <a:pt x="494" y="118"/>
                </a:cubicBezTo>
                <a:cubicBezTo>
                  <a:pt x="495" y="115"/>
                  <a:pt x="515" y="103"/>
                  <a:pt x="518" y="107"/>
                </a:cubicBezTo>
                <a:cubicBezTo>
                  <a:pt x="520" y="107"/>
                  <a:pt x="519" y="105"/>
                  <a:pt x="519" y="104"/>
                </a:cubicBezTo>
                <a:cubicBezTo>
                  <a:pt x="523" y="100"/>
                  <a:pt x="531" y="99"/>
                  <a:pt x="536" y="96"/>
                </a:cubicBezTo>
                <a:cubicBezTo>
                  <a:pt x="539" y="91"/>
                  <a:pt x="543" y="93"/>
                  <a:pt x="544" y="88"/>
                </a:cubicBezTo>
                <a:cubicBezTo>
                  <a:pt x="548" y="88"/>
                  <a:pt x="550" y="85"/>
                  <a:pt x="554" y="87"/>
                </a:cubicBezTo>
                <a:cubicBezTo>
                  <a:pt x="563" y="86"/>
                  <a:pt x="559" y="81"/>
                  <a:pt x="568" y="85"/>
                </a:cubicBezTo>
                <a:cubicBezTo>
                  <a:pt x="573" y="80"/>
                  <a:pt x="571" y="80"/>
                  <a:pt x="576" y="84"/>
                </a:cubicBezTo>
                <a:cubicBezTo>
                  <a:pt x="585" y="84"/>
                  <a:pt x="589" y="97"/>
                  <a:pt x="598" y="97"/>
                </a:cubicBezTo>
                <a:cubicBezTo>
                  <a:pt x="599" y="96"/>
                  <a:pt x="598" y="96"/>
                  <a:pt x="598" y="94"/>
                </a:cubicBezTo>
                <a:cubicBezTo>
                  <a:pt x="605" y="89"/>
                  <a:pt x="613" y="102"/>
                  <a:pt x="619" y="98"/>
                </a:cubicBezTo>
                <a:cubicBezTo>
                  <a:pt x="611" y="89"/>
                  <a:pt x="627" y="97"/>
                  <a:pt x="630" y="97"/>
                </a:cubicBezTo>
                <a:cubicBezTo>
                  <a:pt x="634" y="94"/>
                  <a:pt x="638" y="100"/>
                  <a:pt x="638" y="94"/>
                </a:cubicBezTo>
                <a:cubicBezTo>
                  <a:pt x="634" y="92"/>
                  <a:pt x="638" y="85"/>
                  <a:pt x="629" y="85"/>
                </a:cubicBezTo>
                <a:cubicBezTo>
                  <a:pt x="625" y="83"/>
                  <a:pt x="638" y="82"/>
                  <a:pt x="629" y="79"/>
                </a:cubicBezTo>
                <a:cubicBezTo>
                  <a:pt x="628" y="77"/>
                  <a:pt x="644" y="85"/>
                  <a:pt x="646" y="86"/>
                </a:cubicBezTo>
                <a:cubicBezTo>
                  <a:pt x="649" y="86"/>
                  <a:pt x="664" y="84"/>
                  <a:pt x="664" y="84"/>
                </a:cubicBezTo>
                <a:cubicBezTo>
                  <a:pt x="663" y="89"/>
                  <a:pt x="680" y="84"/>
                  <a:pt x="669" y="88"/>
                </a:cubicBezTo>
                <a:cubicBezTo>
                  <a:pt x="674" y="88"/>
                  <a:pt x="679" y="89"/>
                  <a:pt x="684" y="84"/>
                </a:cubicBezTo>
                <a:cubicBezTo>
                  <a:pt x="685" y="85"/>
                  <a:pt x="691" y="86"/>
                  <a:pt x="693" y="84"/>
                </a:cubicBezTo>
                <a:cubicBezTo>
                  <a:pt x="696" y="83"/>
                  <a:pt x="705" y="87"/>
                  <a:pt x="703" y="82"/>
                </a:cubicBezTo>
                <a:cubicBezTo>
                  <a:pt x="704" y="81"/>
                  <a:pt x="729" y="81"/>
                  <a:pt x="730" y="82"/>
                </a:cubicBezTo>
                <a:cubicBezTo>
                  <a:pt x="725" y="84"/>
                  <a:pt x="719" y="86"/>
                  <a:pt x="714" y="88"/>
                </a:cubicBezTo>
                <a:cubicBezTo>
                  <a:pt x="715" y="90"/>
                  <a:pt x="733" y="89"/>
                  <a:pt x="720" y="92"/>
                </a:cubicBezTo>
                <a:cubicBezTo>
                  <a:pt x="718" y="94"/>
                  <a:pt x="716" y="95"/>
                  <a:pt x="714" y="97"/>
                </a:cubicBezTo>
                <a:cubicBezTo>
                  <a:pt x="713" y="104"/>
                  <a:pt x="697" y="98"/>
                  <a:pt x="698" y="104"/>
                </a:cubicBezTo>
                <a:cubicBezTo>
                  <a:pt x="705" y="105"/>
                  <a:pt x="688" y="111"/>
                  <a:pt x="697" y="111"/>
                </a:cubicBezTo>
                <a:cubicBezTo>
                  <a:pt x="698" y="109"/>
                  <a:pt x="698" y="109"/>
                  <a:pt x="701" y="110"/>
                </a:cubicBezTo>
                <a:cubicBezTo>
                  <a:pt x="709" y="111"/>
                  <a:pt x="719" y="110"/>
                  <a:pt x="727" y="106"/>
                </a:cubicBezTo>
                <a:cubicBezTo>
                  <a:pt x="736" y="93"/>
                  <a:pt x="729" y="110"/>
                  <a:pt x="729" y="111"/>
                </a:cubicBezTo>
                <a:cubicBezTo>
                  <a:pt x="731" y="111"/>
                  <a:pt x="735" y="110"/>
                  <a:pt x="735" y="114"/>
                </a:cubicBezTo>
                <a:cubicBezTo>
                  <a:pt x="730" y="114"/>
                  <a:pt x="713" y="120"/>
                  <a:pt x="727" y="121"/>
                </a:cubicBezTo>
                <a:cubicBezTo>
                  <a:pt x="727" y="122"/>
                  <a:pt x="721" y="120"/>
                  <a:pt x="725" y="126"/>
                </a:cubicBezTo>
                <a:cubicBezTo>
                  <a:pt x="729" y="126"/>
                  <a:pt x="729" y="121"/>
                  <a:pt x="733" y="124"/>
                </a:cubicBezTo>
                <a:cubicBezTo>
                  <a:pt x="734" y="123"/>
                  <a:pt x="742" y="121"/>
                  <a:pt x="743" y="121"/>
                </a:cubicBezTo>
                <a:cubicBezTo>
                  <a:pt x="743" y="125"/>
                  <a:pt x="742" y="125"/>
                  <a:pt x="745" y="125"/>
                </a:cubicBezTo>
                <a:cubicBezTo>
                  <a:pt x="747" y="117"/>
                  <a:pt x="773" y="121"/>
                  <a:pt x="779" y="121"/>
                </a:cubicBezTo>
                <a:cubicBezTo>
                  <a:pt x="781" y="119"/>
                  <a:pt x="804" y="112"/>
                  <a:pt x="802" y="118"/>
                </a:cubicBezTo>
                <a:cubicBezTo>
                  <a:pt x="793" y="119"/>
                  <a:pt x="801" y="123"/>
                  <a:pt x="801" y="123"/>
                </a:cubicBezTo>
                <a:cubicBezTo>
                  <a:pt x="797" y="124"/>
                  <a:pt x="798" y="124"/>
                  <a:pt x="797" y="128"/>
                </a:cubicBezTo>
                <a:cubicBezTo>
                  <a:pt x="794" y="129"/>
                  <a:pt x="791" y="127"/>
                  <a:pt x="790" y="129"/>
                </a:cubicBezTo>
                <a:cubicBezTo>
                  <a:pt x="797" y="133"/>
                  <a:pt x="802" y="133"/>
                  <a:pt x="809" y="135"/>
                </a:cubicBezTo>
                <a:cubicBezTo>
                  <a:pt x="809" y="137"/>
                  <a:pt x="778" y="149"/>
                  <a:pt x="793" y="151"/>
                </a:cubicBezTo>
                <a:cubicBezTo>
                  <a:pt x="801" y="138"/>
                  <a:pt x="797" y="149"/>
                  <a:pt x="800" y="154"/>
                </a:cubicBezTo>
                <a:cubicBezTo>
                  <a:pt x="798" y="162"/>
                  <a:pt x="792" y="161"/>
                  <a:pt x="788" y="167"/>
                </a:cubicBezTo>
                <a:cubicBezTo>
                  <a:pt x="783" y="169"/>
                  <a:pt x="789" y="173"/>
                  <a:pt x="786" y="173"/>
                </a:cubicBezTo>
                <a:cubicBezTo>
                  <a:pt x="782" y="170"/>
                  <a:pt x="778" y="177"/>
                  <a:pt x="775" y="178"/>
                </a:cubicBezTo>
                <a:cubicBezTo>
                  <a:pt x="773" y="181"/>
                  <a:pt x="774" y="182"/>
                  <a:pt x="774" y="186"/>
                </a:cubicBezTo>
                <a:cubicBezTo>
                  <a:pt x="765" y="191"/>
                  <a:pt x="795" y="187"/>
                  <a:pt x="779" y="190"/>
                </a:cubicBezTo>
                <a:cubicBezTo>
                  <a:pt x="778" y="195"/>
                  <a:pt x="783" y="189"/>
                  <a:pt x="787" y="189"/>
                </a:cubicBezTo>
                <a:cubicBezTo>
                  <a:pt x="785" y="188"/>
                  <a:pt x="785" y="188"/>
                  <a:pt x="784" y="188"/>
                </a:cubicBezTo>
                <a:cubicBezTo>
                  <a:pt x="784" y="181"/>
                  <a:pt x="799" y="187"/>
                  <a:pt x="802" y="188"/>
                </a:cubicBezTo>
                <a:cubicBezTo>
                  <a:pt x="802" y="192"/>
                  <a:pt x="787" y="192"/>
                  <a:pt x="783" y="193"/>
                </a:cubicBezTo>
                <a:cubicBezTo>
                  <a:pt x="780" y="197"/>
                  <a:pt x="754" y="194"/>
                  <a:pt x="761" y="200"/>
                </a:cubicBezTo>
                <a:cubicBezTo>
                  <a:pt x="766" y="200"/>
                  <a:pt x="767" y="199"/>
                  <a:pt x="769" y="203"/>
                </a:cubicBezTo>
                <a:cubicBezTo>
                  <a:pt x="772" y="203"/>
                  <a:pt x="776" y="201"/>
                  <a:pt x="780" y="203"/>
                </a:cubicBezTo>
                <a:cubicBezTo>
                  <a:pt x="777" y="204"/>
                  <a:pt x="776" y="204"/>
                  <a:pt x="775" y="208"/>
                </a:cubicBezTo>
                <a:cubicBezTo>
                  <a:pt x="763" y="210"/>
                  <a:pt x="764" y="216"/>
                  <a:pt x="775" y="220"/>
                </a:cubicBezTo>
                <a:cubicBezTo>
                  <a:pt x="784" y="227"/>
                  <a:pt x="807" y="223"/>
                  <a:pt x="814" y="215"/>
                </a:cubicBezTo>
                <a:cubicBezTo>
                  <a:pt x="817" y="213"/>
                  <a:pt x="815" y="216"/>
                  <a:pt x="815" y="219"/>
                </a:cubicBezTo>
                <a:cubicBezTo>
                  <a:pt x="820" y="220"/>
                  <a:pt x="835" y="209"/>
                  <a:pt x="835" y="217"/>
                </a:cubicBezTo>
                <a:cubicBezTo>
                  <a:pt x="834" y="217"/>
                  <a:pt x="822" y="230"/>
                  <a:pt x="822" y="230"/>
                </a:cubicBezTo>
                <a:cubicBezTo>
                  <a:pt x="837" y="232"/>
                  <a:pt x="808" y="236"/>
                  <a:pt x="817" y="237"/>
                </a:cubicBezTo>
                <a:cubicBezTo>
                  <a:pt x="820" y="245"/>
                  <a:pt x="840" y="233"/>
                  <a:pt x="846" y="239"/>
                </a:cubicBezTo>
                <a:cubicBezTo>
                  <a:pt x="845" y="241"/>
                  <a:pt x="836" y="240"/>
                  <a:pt x="837" y="244"/>
                </a:cubicBezTo>
                <a:cubicBezTo>
                  <a:pt x="842" y="245"/>
                  <a:pt x="838" y="241"/>
                  <a:pt x="843" y="241"/>
                </a:cubicBezTo>
                <a:cubicBezTo>
                  <a:pt x="849" y="244"/>
                  <a:pt x="848" y="239"/>
                  <a:pt x="854" y="239"/>
                </a:cubicBezTo>
                <a:cubicBezTo>
                  <a:pt x="854" y="239"/>
                  <a:pt x="854" y="240"/>
                  <a:pt x="855" y="240"/>
                </a:cubicBezTo>
                <a:cubicBezTo>
                  <a:pt x="856" y="235"/>
                  <a:pt x="860" y="239"/>
                  <a:pt x="862" y="237"/>
                </a:cubicBezTo>
                <a:cubicBezTo>
                  <a:pt x="861" y="231"/>
                  <a:pt x="871" y="236"/>
                  <a:pt x="874" y="237"/>
                </a:cubicBezTo>
                <a:cubicBezTo>
                  <a:pt x="873" y="239"/>
                  <a:pt x="862" y="251"/>
                  <a:pt x="861" y="246"/>
                </a:cubicBezTo>
                <a:cubicBezTo>
                  <a:pt x="860" y="252"/>
                  <a:pt x="852" y="254"/>
                  <a:pt x="847" y="254"/>
                </a:cubicBezTo>
                <a:cubicBezTo>
                  <a:pt x="844" y="247"/>
                  <a:pt x="840" y="257"/>
                  <a:pt x="839" y="251"/>
                </a:cubicBezTo>
                <a:cubicBezTo>
                  <a:pt x="839" y="254"/>
                  <a:pt x="827" y="255"/>
                  <a:pt x="824" y="252"/>
                </a:cubicBezTo>
                <a:cubicBezTo>
                  <a:pt x="811" y="253"/>
                  <a:pt x="819" y="253"/>
                  <a:pt x="822" y="250"/>
                </a:cubicBezTo>
                <a:cubicBezTo>
                  <a:pt x="818" y="250"/>
                  <a:pt x="820" y="252"/>
                  <a:pt x="816" y="249"/>
                </a:cubicBezTo>
                <a:cubicBezTo>
                  <a:pt x="810" y="253"/>
                  <a:pt x="803" y="251"/>
                  <a:pt x="799" y="254"/>
                </a:cubicBezTo>
                <a:cubicBezTo>
                  <a:pt x="797" y="260"/>
                  <a:pt x="821" y="256"/>
                  <a:pt x="810" y="260"/>
                </a:cubicBezTo>
                <a:cubicBezTo>
                  <a:pt x="804" y="260"/>
                  <a:pt x="780" y="254"/>
                  <a:pt x="780" y="258"/>
                </a:cubicBezTo>
                <a:cubicBezTo>
                  <a:pt x="784" y="260"/>
                  <a:pt x="789" y="260"/>
                  <a:pt x="793" y="261"/>
                </a:cubicBezTo>
                <a:cubicBezTo>
                  <a:pt x="794" y="264"/>
                  <a:pt x="784" y="264"/>
                  <a:pt x="783" y="264"/>
                </a:cubicBezTo>
                <a:cubicBezTo>
                  <a:pt x="782" y="260"/>
                  <a:pt x="759" y="261"/>
                  <a:pt x="767" y="267"/>
                </a:cubicBezTo>
                <a:cubicBezTo>
                  <a:pt x="767" y="268"/>
                  <a:pt x="767" y="268"/>
                  <a:pt x="766" y="269"/>
                </a:cubicBezTo>
                <a:cubicBezTo>
                  <a:pt x="767" y="273"/>
                  <a:pt x="787" y="277"/>
                  <a:pt x="790" y="282"/>
                </a:cubicBezTo>
                <a:cubicBezTo>
                  <a:pt x="794" y="283"/>
                  <a:pt x="798" y="282"/>
                  <a:pt x="799" y="286"/>
                </a:cubicBezTo>
                <a:cubicBezTo>
                  <a:pt x="804" y="284"/>
                  <a:pt x="806" y="289"/>
                  <a:pt x="810" y="286"/>
                </a:cubicBezTo>
                <a:cubicBezTo>
                  <a:pt x="810" y="283"/>
                  <a:pt x="824" y="271"/>
                  <a:pt x="828" y="270"/>
                </a:cubicBezTo>
                <a:cubicBezTo>
                  <a:pt x="829" y="267"/>
                  <a:pt x="829" y="268"/>
                  <a:pt x="831" y="266"/>
                </a:cubicBezTo>
                <a:cubicBezTo>
                  <a:pt x="831" y="271"/>
                  <a:pt x="828" y="272"/>
                  <a:pt x="827" y="277"/>
                </a:cubicBezTo>
                <a:cubicBezTo>
                  <a:pt x="824" y="277"/>
                  <a:pt x="812" y="286"/>
                  <a:pt x="811" y="289"/>
                </a:cubicBezTo>
                <a:cubicBezTo>
                  <a:pt x="815" y="289"/>
                  <a:pt x="818" y="290"/>
                  <a:pt x="821" y="290"/>
                </a:cubicBezTo>
                <a:cubicBezTo>
                  <a:pt x="825" y="294"/>
                  <a:pt x="840" y="292"/>
                  <a:pt x="846" y="290"/>
                </a:cubicBezTo>
                <a:cubicBezTo>
                  <a:pt x="848" y="288"/>
                  <a:pt x="852" y="285"/>
                  <a:pt x="856" y="287"/>
                </a:cubicBezTo>
                <a:cubicBezTo>
                  <a:pt x="856" y="296"/>
                  <a:pt x="859" y="289"/>
                  <a:pt x="866" y="292"/>
                </a:cubicBezTo>
                <a:cubicBezTo>
                  <a:pt x="869" y="293"/>
                  <a:pt x="869" y="292"/>
                  <a:pt x="869" y="295"/>
                </a:cubicBezTo>
                <a:cubicBezTo>
                  <a:pt x="866" y="295"/>
                  <a:pt x="856" y="293"/>
                  <a:pt x="855" y="297"/>
                </a:cubicBezTo>
                <a:cubicBezTo>
                  <a:pt x="866" y="299"/>
                  <a:pt x="861" y="299"/>
                  <a:pt x="860" y="305"/>
                </a:cubicBezTo>
                <a:cubicBezTo>
                  <a:pt x="853" y="303"/>
                  <a:pt x="853" y="302"/>
                  <a:pt x="855" y="308"/>
                </a:cubicBezTo>
                <a:cubicBezTo>
                  <a:pt x="852" y="308"/>
                  <a:pt x="844" y="310"/>
                  <a:pt x="845" y="314"/>
                </a:cubicBezTo>
                <a:cubicBezTo>
                  <a:pt x="840" y="314"/>
                  <a:pt x="839" y="311"/>
                  <a:pt x="836" y="317"/>
                </a:cubicBezTo>
                <a:cubicBezTo>
                  <a:pt x="825" y="311"/>
                  <a:pt x="825" y="323"/>
                  <a:pt x="818" y="321"/>
                </a:cubicBezTo>
                <a:cubicBezTo>
                  <a:pt x="817" y="323"/>
                  <a:pt x="817" y="324"/>
                  <a:pt x="816" y="325"/>
                </a:cubicBezTo>
                <a:cubicBezTo>
                  <a:pt x="809" y="325"/>
                  <a:pt x="809" y="329"/>
                  <a:pt x="803" y="329"/>
                </a:cubicBezTo>
                <a:cubicBezTo>
                  <a:pt x="803" y="330"/>
                  <a:pt x="804" y="330"/>
                  <a:pt x="804" y="331"/>
                </a:cubicBezTo>
                <a:cubicBezTo>
                  <a:pt x="795" y="345"/>
                  <a:pt x="825" y="341"/>
                  <a:pt x="833" y="340"/>
                </a:cubicBezTo>
                <a:cubicBezTo>
                  <a:pt x="837" y="339"/>
                  <a:pt x="844" y="335"/>
                  <a:pt x="848" y="335"/>
                </a:cubicBezTo>
                <a:cubicBezTo>
                  <a:pt x="846" y="339"/>
                  <a:pt x="834" y="341"/>
                  <a:pt x="834" y="345"/>
                </a:cubicBezTo>
                <a:cubicBezTo>
                  <a:pt x="845" y="343"/>
                  <a:pt x="831" y="351"/>
                  <a:pt x="841" y="351"/>
                </a:cubicBezTo>
                <a:cubicBezTo>
                  <a:pt x="841" y="353"/>
                  <a:pt x="825" y="355"/>
                  <a:pt x="841" y="357"/>
                </a:cubicBezTo>
                <a:cubicBezTo>
                  <a:pt x="841" y="363"/>
                  <a:pt x="827" y="356"/>
                  <a:pt x="825" y="361"/>
                </a:cubicBezTo>
                <a:cubicBezTo>
                  <a:pt x="834" y="363"/>
                  <a:pt x="825" y="368"/>
                  <a:pt x="832" y="369"/>
                </a:cubicBezTo>
                <a:cubicBezTo>
                  <a:pt x="834" y="375"/>
                  <a:pt x="838" y="371"/>
                  <a:pt x="835" y="371"/>
                </a:cubicBezTo>
                <a:cubicBezTo>
                  <a:pt x="835" y="362"/>
                  <a:pt x="852" y="371"/>
                  <a:pt x="858" y="370"/>
                </a:cubicBezTo>
                <a:cubicBezTo>
                  <a:pt x="870" y="373"/>
                  <a:pt x="878" y="361"/>
                  <a:pt x="877" y="376"/>
                </a:cubicBezTo>
                <a:cubicBezTo>
                  <a:pt x="874" y="378"/>
                  <a:pt x="877" y="382"/>
                  <a:pt x="872" y="384"/>
                </a:cubicBezTo>
                <a:cubicBezTo>
                  <a:pt x="872" y="385"/>
                  <a:pt x="872" y="387"/>
                  <a:pt x="872" y="388"/>
                </a:cubicBezTo>
                <a:cubicBezTo>
                  <a:pt x="860" y="394"/>
                  <a:pt x="887" y="392"/>
                  <a:pt x="889" y="392"/>
                </a:cubicBezTo>
                <a:cubicBezTo>
                  <a:pt x="889" y="399"/>
                  <a:pt x="890" y="402"/>
                  <a:pt x="882" y="405"/>
                </a:cubicBezTo>
                <a:cubicBezTo>
                  <a:pt x="867" y="407"/>
                  <a:pt x="875" y="425"/>
                  <a:pt x="855" y="421"/>
                </a:cubicBezTo>
                <a:cubicBezTo>
                  <a:pt x="849" y="423"/>
                  <a:pt x="851" y="424"/>
                  <a:pt x="845" y="421"/>
                </a:cubicBezTo>
                <a:cubicBezTo>
                  <a:pt x="837" y="426"/>
                  <a:pt x="839" y="413"/>
                  <a:pt x="829" y="417"/>
                </a:cubicBezTo>
                <a:cubicBezTo>
                  <a:pt x="823" y="413"/>
                  <a:pt x="806" y="409"/>
                  <a:pt x="805" y="419"/>
                </a:cubicBezTo>
                <a:cubicBezTo>
                  <a:pt x="817" y="426"/>
                  <a:pt x="822" y="418"/>
                  <a:pt x="808" y="423"/>
                </a:cubicBezTo>
                <a:cubicBezTo>
                  <a:pt x="808" y="424"/>
                  <a:pt x="808" y="424"/>
                  <a:pt x="808" y="424"/>
                </a:cubicBezTo>
                <a:cubicBezTo>
                  <a:pt x="818" y="429"/>
                  <a:pt x="828" y="437"/>
                  <a:pt x="838" y="440"/>
                </a:cubicBezTo>
                <a:cubicBezTo>
                  <a:pt x="841" y="438"/>
                  <a:pt x="841" y="442"/>
                  <a:pt x="839" y="443"/>
                </a:cubicBezTo>
                <a:cubicBezTo>
                  <a:pt x="823" y="440"/>
                  <a:pt x="832" y="444"/>
                  <a:pt x="831" y="448"/>
                </a:cubicBezTo>
                <a:cubicBezTo>
                  <a:pt x="832" y="449"/>
                  <a:pt x="836" y="449"/>
                  <a:pt x="838" y="449"/>
                </a:cubicBezTo>
                <a:cubicBezTo>
                  <a:pt x="838" y="450"/>
                  <a:pt x="841" y="451"/>
                  <a:pt x="843" y="453"/>
                </a:cubicBezTo>
                <a:cubicBezTo>
                  <a:pt x="843" y="456"/>
                  <a:pt x="821" y="451"/>
                  <a:pt x="836" y="459"/>
                </a:cubicBezTo>
                <a:cubicBezTo>
                  <a:pt x="836" y="464"/>
                  <a:pt x="830" y="460"/>
                  <a:pt x="830" y="467"/>
                </a:cubicBezTo>
                <a:cubicBezTo>
                  <a:pt x="824" y="468"/>
                  <a:pt x="830" y="474"/>
                  <a:pt x="833" y="475"/>
                </a:cubicBezTo>
                <a:cubicBezTo>
                  <a:pt x="832" y="480"/>
                  <a:pt x="828" y="473"/>
                  <a:pt x="824" y="473"/>
                </a:cubicBezTo>
                <a:cubicBezTo>
                  <a:pt x="828" y="480"/>
                  <a:pt x="838" y="484"/>
                  <a:pt x="839" y="490"/>
                </a:cubicBezTo>
                <a:cubicBezTo>
                  <a:pt x="842" y="490"/>
                  <a:pt x="850" y="487"/>
                  <a:pt x="851" y="489"/>
                </a:cubicBezTo>
                <a:cubicBezTo>
                  <a:pt x="847" y="492"/>
                  <a:pt x="850" y="492"/>
                  <a:pt x="851" y="494"/>
                </a:cubicBezTo>
                <a:cubicBezTo>
                  <a:pt x="846" y="496"/>
                  <a:pt x="842" y="493"/>
                  <a:pt x="838" y="493"/>
                </a:cubicBezTo>
                <a:cubicBezTo>
                  <a:pt x="837" y="494"/>
                  <a:pt x="834" y="498"/>
                  <a:pt x="836" y="501"/>
                </a:cubicBezTo>
                <a:cubicBezTo>
                  <a:pt x="840" y="500"/>
                  <a:pt x="838" y="496"/>
                  <a:pt x="843" y="497"/>
                </a:cubicBezTo>
                <a:cubicBezTo>
                  <a:pt x="848" y="502"/>
                  <a:pt x="851" y="496"/>
                  <a:pt x="859" y="498"/>
                </a:cubicBezTo>
                <a:cubicBezTo>
                  <a:pt x="867" y="498"/>
                  <a:pt x="869" y="498"/>
                  <a:pt x="859" y="503"/>
                </a:cubicBezTo>
                <a:cubicBezTo>
                  <a:pt x="859" y="507"/>
                  <a:pt x="871" y="502"/>
                  <a:pt x="872" y="502"/>
                </a:cubicBezTo>
                <a:cubicBezTo>
                  <a:pt x="871" y="510"/>
                  <a:pt x="866" y="502"/>
                  <a:pt x="866" y="510"/>
                </a:cubicBezTo>
                <a:cubicBezTo>
                  <a:pt x="867" y="509"/>
                  <a:pt x="868" y="510"/>
                  <a:pt x="871" y="510"/>
                </a:cubicBezTo>
                <a:cubicBezTo>
                  <a:pt x="874" y="506"/>
                  <a:pt x="877" y="503"/>
                  <a:pt x="882" y="503"/>
                </a:cubicBezTo>
                <a:cubicBezTo>
                  <a:pt x="882" y="507"/>
                  <a:pt x="873" y="507"/>
                  <a:pt x="873" y="515"/>
                </a:cubicBezTo>
                <a:cubicBezTo>
                  <a:pt x="868" y="519"/>
                  <a:pt x="871" y="515"/>
                  <a:pt x="872" y="518"/>
                </a:cubicBezTo>
                <a:cubicBezTo>
                  <a:pt x="863" y="518"/>
                  <a:pt x="865" y="521"/>
                  <a:pt x="858" y="522"/>
                </a:cubicBezTo>
                <a:cubicBezTo>
                  <a:pt x="851" y="529"/>
                  <a:pt x="856" y="519"/>
                  <a:pt x="850" y="521"/>
                </a:cubicBezTo>
                <a:cubicBezTo>
                  <a:pt x="849" y="520"/>
                  <a:pt x="851" y="516"/>
                  <a:pt x="852" y="516"/>
                </a:cubicBezTo>
                <a:cubicBezTo>
                  <a:pt x="855" y="522"/>
                  <a:pt x="865" y="512"/>
                  <a:pt x="847" y="511"/>
                </a:cubicBezTo>
                <a:cubicBezTo>
                  <a:pt x="844" y="508"/>
                  <a:pt x="842" y="509"/>
                  <a:pt x="839" y="510"/>
                </a:cubicBezTo>
                <a:cubicBezTo>
                  <a:pt x="835" y="506"/>
                  <a:pt x="829" y="513"/>
                  <a:pt x="827" y="508"/>
                </a:cubicBezTo>
                <a:cubicBezTo>
                  <a:pt x="836" y="503"/>
                  <a:pt x="819" y="502"/>
                  <a:pt x="821" y="507"/>
                </a:cubicBezTo>
                <a:cubicBezTo>
                  <a:pt x="818" y="507"/>
                  <a:pt x="816" y="503"/>
                  <a:pt x="815" y="505"/>
                </a:cubicBezTo>
                <a:cubicBezTo>
                  <a:pt x="811" y="506"/>
                  <a:pt x="809" y="509"/>
                  <a:pt x="806" y="510"/>
                </a:cubicBezTo>
                <a:cubicBezTo>
                  <a:pt x="805" y="506"/>
                  <a:pt x="802" y="502"/>
                  <a:pt x="799" y="501"/>
                </a:cubicBezTo>
                <a:cubicBezTo>
                  <a:pt x="792" y="501"/>
                  <a:pt x="796" y="513"/>
                  <a:pt x="796" y="517"/>
                </a:cubicBezTo>
                <a:cubicBezTo>
                  <a:pt x="791" y="518"/>
                  <a:pt x="789" y="496"/>
                  <a:pt x="786" y="510"/>
                </a:cubicBezTo>
                <a:cubicBezTo>
                  <a:pt x="785" y="510"/>
                  <a:pt x="784" y="514"/>
                  <a:pt x="784" y="516"/>
                </a:cubicBezTo>
                <a:cubicBezTo>
                  <a:pt x="788" y="517"/>
                  <a:pt x="790" y="522"/>
                  <a:pt x="793" y="522"/>
                </a:cubicBezTo>
                <a:cubicBezTo>
                  <a:pt x="795" y="520"/>
                  <a:pt x="796" y="521"/>
                  <a:pt x="799" y="523"/>
                </a:cubicBezTo>
                <a:cubicBezTo>
                  <a:pt x="800" y="529"/>
                  <a:pt x="810" y="528"/>
                  <a:pt x="815" y="530"/>
                </a:cubicBezTo>
                <a:cubicBezTo>
                  <a:pt x="816" y="535"/>
                  <a:pt x="807" y="527"/>
                  <a:pt x="812" y="538"/>
                </a:cubicBezTo>
                <a:cubicBezTo>
                  <a:pt x="815" y="538"/>
                  <a:pt x="806" y="540"/>
                  <a:pt x="806" y="541"/>
                </a:cubicBezTo>
                <a:cubicBezTo>
                  <a:pt x="810" y="542"/>
                  <a:pt x="815" y="553"/>
                  <a:pt x="817" y="553"/>
                </a:cubicBezTo>
                <a:cubicBezTo>
                  <a:pt x="818" y="553"/>
                  <a:pt x="819" y="554"/>
                  <a:pt x="819" y="555"/>
                </a:cubicBezTo>
                <a:cubicBezTo>
                  <a:pt x="816" y="556"/>
                  <a:pt x="810" y="561"/>
                  <a:pt x="805" y="562"/>
                </a:cubicBezTo>
                <a:cubicBezTo>
                  <a:pt x="802" y="559"/>
                  <a:pt x="797" y="553"/>
                  <a:pt x="798" y="562"/>
                </a:cubicBezTo>
                <a:cubicBezTo>
                  <a:pt x="795" y="564"/>
                  <a:pt x="794" y="558"/>
                  <a:pt x="792" y="563"/>
                </a:cubicBezTo>
                <a:cubicBezTo>
                  <a:pt x="787" y="565"/>
                  <a:pt x="768" y="557"/>
                  <a:pt x="767" y="550"/>
                </a:cubicBezTo>
                <a:cubicBezTo>
                  <a:pt x="761" y="548"/>
                  <a:pt x="756" y="536"/>
                  <a:pt x="763" y="532"/>
                </a:cubicBezTo>
                <a:cubicBezTo>
                  <a:pt x="763" y="528"/>
                  <a:pt x="760" y="530"/>
                  <a:pt x="757" y="530"/>
                </a:cubicBezTo>
                <a:cubicBezTo>
                  <a:pt x="756" y="525"/>
                  <a:pt x="752" y="521"/>
                  <a:pt x="749" y="518"/>
                </a:cubicBezTo>
                <a:cubicBezTo>
                  <a:pt x="756" y="517"/>
                  <a:pt x="756" y="522"/>
                  <a:pt x="751" y="514"/>
                </a:cubicBezTo>
                <a:cubicBezTo>
                  <a:pt x="746" y="519"/>
                  <a:pt x="747" y="513"/>
                  <a:pt x="751" y="513"/>
                </a:cubicBezTo>
                <a:cubicBezTo>
                  <a:pt x="751" y="508"/>
                  <a:pt x="748" y="503"/>
                  <a:pt x="748" y="497"/>
                </a:cubicBezTo>
                <a:cubicBezTo>
                  <a:pt x="738" y="496"/>
                  <a:pt x="739" y="482"/>
                  <a:pt x="731" y="483"/>
                </a:cubicBezTo>
                <a:cubicBezTo>
                  <a:pt x="731" y="484"/>
                  <a:pt x="729" y="487"/>
                  <a:pt x="729" y="489"/>
                </a:cubicBezTo>
                <a:cubicBezTo>
                  <a:pt x="729" y="493"/>
                  <a:pt x="727" y="500"/>
                  <a:pt x="728" y="502"/>
                </a:cubicBezTo>
                <a:cubicBezTo>
                  <a:pt x="741" y="502"/>
                  <a:pt x="721" y="511"/>
                  <a:pt x="731" y="515"/>
                </a:cubicBezTo>
                <a:cubicBezTo>
                  <a:pt x="733" y="521"/>
                  <a:pt x="734" y="515"/>
                  <a:pt x="737" y="518"/>
                </a:cubicBezTo>
                <a:cubicBezTo>
                  <a:pt x="730" y="523"/>
                  <a:pt x="739" y="529"/>
                  <a:pt x="735" y="529"/>
                </a:cubicBezTo>
                <a:cubicBezTo>
                  <a:pt x="734" y="525"/>
                  <a:pt x="729" y="529"/>
                  <a:pt x="734" y="533"/>
                </a:cubicBezTo>
                <a:cubicBezTo>
                  <a:pt x="734" y="538"/>
                  <a:pt x="738" y="529"/>
                  <a:pt x="742" y="538"/>
                </a:cubicBezTo>
                <a:cubicBezTo>
                  <a:pt x="739" y="541"/>
                  <a:pt x="748" y="563"/>
                  <a:pt x="751" y="566"/>
                </a:cubicBezTo>
                <a:cubicBezTo>
                  <a:pt x="754" y="573"/>
                  <a:pt x="757" y="582"/>
                  <a:pt x="760" y="591"/>
                </a:cubicBezTo>
                <a:cubicBezTo>
                  <a:pt x="766" y="603"/>
                  <a:pt x="778" y="617"/>
                  <a:pt x="774" y="631"/>
                </a:cubicBezTo>
                <a:cubicBezTo>
                  <a:pt x="773" y="631"/>
                  <a:pt x="771" y="637"/>
                  <a:pt x="771" y="638"/>
                </a:cubicBezTo>
                <a:cubicBezTo>
                  <a:pt x="763" y="641"/>
                  <a:pt x="764" y="648"/>
                  <a:pt x="761" y="649"/>
                </a:cubicBezTo>
                <a:cubicBezTo>
                  <a:pt x="756" y="647"/>
                  <a:pt x="754" y="649"/>
                  <a:pt x="758" y="653"/>
                </a:cubicBezTo>
                <a:cubicBezTo>
                  <a:pt x="758" y="662"/>
                  <a:pt x="755" y="671"/>
                  <a:pt x="753" y="679"/>
                </a:cubicBezTo>
                <a:cubicBezTo>
                  <a:pt x="749" y="683"/>
                  <a:pt x="747" y="687"/>
                  <a:pt x="746" y="693"/>
                </a:cubicBezTo>
                <a:cubicBezTo>
                  <a:pt x="749" y="695"/>
                  <a:pt x="743" y="716"/>
                  <a:pt x="743" y="721"/>
                </a:cubicBezTo>
                <a:cubicBezTo>
                  <a:pt x="745" y="723"/>
                  <a:pt x="746" y="724"/>
                  <a:pt x="747" y="726"/>
                </a:cubicBezTo>
                <a:cubicBezTo>
                  <a:pt x="742" y="734"/>
                  <a:pt x="741" y="739"/>
                  <a:pt x="741" y="748"/>
                </a:cubicBezTo>
                <a:cubicBezTo>
                  <a:pt x="741" y="751"/>
                  <a:pt x="739" y="754"/>
                  <a:pt x="738" y="760"/>
                </a:cubicBezTo>
                <a:cubicBezTo>
                  <a:pt x="735" y="765"/>
                  <a:pt x="731" y="769"/>
                  <a:pt x="728" y="773"/>
                </a:cubicBezTo>
                <a:cubicBezTo>
                  <a:pt x="725" y="777"/>
                  <a:pt x="721" y="784"/>
                  <a:pt x="716" y="782"/>
                </a:cubicBezTo>
                <a:cubicBezTo>
                  <a:pt x="711" y="774"/>
                  <a:pt x="713" y="785"/>
                  <a:pt x="712" y="786"/>
                </a:cubicBezTo>
                <a:cubicBezTo>
                  <a:pt x="708" y="782"/>
                  <a:pt x="705" y="784"/>
                  <a:pt x="700" y="782"/>
                </a:cubicBezTo>
                <a:cubicBezTo>
                  <a:pt x="698" y="783"/>
                  <a:pt x="699" y="785"/>
                  <a:pt x="699" y="787"/>
                </a:cubicBezTo>
                <a:cubicBezTo>
                  <a:pt x="696" y="789"/>
                  <a:pt x="691" y="783"/>
                  <a:pt x="691" y="780"/>
                </a:cubicBezTo>
                <a:cubicBezTo>
                  <a:pt x="693" y="778"/>
                  <a:pt x="691" y="769"/>
                  <a:pt x="689" y="767"/>
                </a:cubicBezTo>
                <a:cubicBezTo>
                  <a:pt x="684" y="767"/>
                  <a:pt x="683" y="767"/>
                  <a:pt x="683" y="764"/>
                </a:cubicBezTo>
                <a:cubicBezTo>
                  <a:pt x="671" y="763"/>
                  <a:pt x="678" y="765"/>
                  <a:pt x="679" y="760"/>
                </a:cubicBezTo>
                <a:cubicBezTo>
                  <a:pt x="672" y="753"/>
                  <a:pt x="681" y="751"/>
                  <a:pt x="680" y="760"/>
                </a:cubicBezTo>
                <a:cubicBezTo>
                  <a:pt x="691" y="760"/>
                  <a:pt x="676" y="749"/>
                  <a:pt x="676" y="749"/>
                </a:cubicBezTo>
                <a:cubicBezTo>
                  <a:pt x="690" y="748"/>
                  <a:pt x="669" y="744"/>
                  <a:pt x="681" y="742"/>
                </a:cubicBezTo>
                <a:cubicBezTo>
                  <a:pt x="682" y="736"/>
                  <a:pt x="685" y="735"/>
                  <a:pt x="683" y="729"/>
                </a:cubicBezTo>
                <a:cubicBezTo>
                  <a:pt x="688" y="721"/>
                  <a:pt x="685" y="715"/>
                  <a:pt x="678" y="723"/>
                </a:cubicBezTo>
                <a:cubicBezTo>
                  <a:pt x="686" y="727"/>
                  <a:pt x="674" y="733"/>
                  <a:pt x="670" y="727"/>
                </a:cubicBezTo>
                <a:cubicBezTo>
                  <a:pt x="667" y="736"/>
                  <a:pt x="670" y="729"/>
                  <a:pt x="666" y="728"/>
                </a:cubicBezTo>
                <a:cubicBezTo>
                  <a:pt x="666" y="726"/>
                  <a:pt x="666" y="725"/>
                  <a:pt x="666" y="723"/>
                </a:cubicBezTo>
                <a:cubicBezTo>
                  <a:pt x="657" y="723"/>
                  <a:pt x="664" y="720"/>
                  <a:pt x="666" y="718"/>
                </a:cubicBezTo>
                <a:cubicBezTo>
                  <a:pt x="666" y="714"/>
                  <a:pt x="668" y="708"/>
                  <a:pt x="662" y="711"/>
                </a:cubicBezTo>
                <a:cubicBezTo>
                  <a:pt x="662" y="719"/>
                  <a:pt x="656" y="716"/>
                  <a:pt x="660" y="712"/>
                </a:cubicBezTo>
                <a:cubicBezTo>
                  <a:pt x="657" y="709"/>
                  <a:pt x="657" y="716"/>
                  <a:pt x="657" y="718"/>
                </a:cubicBezTo>
                <a:cubicBezTo>
                  <a:pt x="657" y="719"/>
                  <a:pt x="658" y="719"/>
                  <a:pt x="660" y="721"/>
                </a:cubicBezTo>
                <a:cubicBezTo>
                  <a:pt x="656" y="725"/>
                  <a:pt x="659" y="728"/>
                  <a:pt x="654" y="729"/>
                </a:cubicBezTo>
                <a:cubicBezTo>
                  <a:pt x="650" y="735"/>
                  <a:pt x="653" y="735"/>
                  <a:pt x="654" y="741"/>
                </a:cubicBezTo>
                <a:cubicBezTo>
                  <a:pt x="650" y="741"/>
                  <a:pt x="654" y="744"/>
                  <a:pt x="654" y="746"/>
                </a:cubicBezTo>
                <a:cubicBezTo>
                  <a:pt x="650" y="746"/>
                  <a:pt x="652" y="748"/>
                  <a:pt x="652" y="752"/>
                </a:cubicBezTo>
                <a:cubicBezTo>
                  <a:pt x="645" y="755"/>
                  <a:pt x="654" y="756"/>
                  <a:pt x="648" y="756"/>
                </a:cubicBezTo>
                <a:cubicBezTo>
                  <a:pt x="646" y="751"/>
                  <a:pt x="640" y="758"/>
                  <a:pt x="648" y="758"/>
                </a:cubicBezTo>
                <a:cubicBezTo>
                  <a:pt x="648" y="760"/>
                  <a:pt x="648" y="760"/>
                  <a:pt x="648" y="760"/>
                </a:cubicBezTo>
                <a:cubicBezTo>
                  <a:pt x="640" y="766"/>
                  <a:pt x="648" y="777"/>
                  <a:pt x="638" y="779"/>
                </a:cubicBezTo>
                <a:cubicBezTo>
                  <a:pt x="639" y="786"/>
                  <a:pt x="636" y="783"/>
                  <a:pt x="637" y="787"/>
                </a:cubicBezTo>
                <a:cubicBezTo>
                  <a:pt x="638" y="788"/>
                  <a:pt x="639" y="789"/>
                  <a:pt x="640" y="792"/>
                </a:cubicBezTo>
                <a:cubicBezTo>
                  <a:pt x="633" y="793"/>
                  <a:pt x="638" y="809"/>
                  <a:pt x="631" y="812"/>
                </a:cubicBezTo>
                <a:cubicBezTo>
                  <a:pt x="631" y="817"/>
                  <a:pt x="633" y="815"/>
                  <a:pt x="630" y="821"/>
                </a:cubicBezTo>
                <a:cubicBezTo>
                  <a:pt x="631" y="831"/>
                  <a:pt x="636" y="816"/>
                  <a:pt x="642" y="823"/>
                </a:cubicBezTo>
                <a:cubicBezTo>
                  <a:pt x="652" y="825"/>
                  <a:pt x="656" y="817"/>
                  <a:pt x="662" y="810"/>
                </a:cubicBezTo>
                <a:cubicBezTo>
                  <a:pt x="662" y="805"/>
                  <a:pt x="662" y="802"/>
                  <a:pt x="667" y="801"/>
                </a:cubicBezTo>
                <a:cubicBezTo>
                  <a:pt x="667" y="800"/>
                  <a:pt x="663" y="801"/>
                  <a:pt x="664" y="797"/>
                </a:cubicBezTo>
                <a:cubicBezTo>
                  <a:pt x="673" y="795"/>
                  <a:pt x="659" y="788"/>
                  <a:pt x="670" y="787"/>
                </a:cubicBezTo>
                <a:cubicBezTo>
                  <a:pt x="669" y="784"/>
                  <a:pt x="667" y="783"/>
                  <a:pt x="671" y="782"/>
                </a:cubicBezTo>
                <a:cubicBezTo>
                  <a:pt x="671" y="776"/>
                  <a:pt x="678" y="776"/>
                  <a:pt x="671" y="774"/>
                </a:cubicBezTo>
                <a:cubicBezTo>
                  <a:pt x="671" y="770"/>
                  <a:pt x="679" y="772"/>
                  <a:pt x="679" y="766"/>
                </a:cubicBezTo>
                <a:cubicBezTo>
                  <a:pt x="682" y="766"/>
                  <a:pt x="681" y="775"/>
                  <a:pt x="677" y="775"/>
                </a:cubicBezTo>
                <a:cubicBezTo>
                  <a:pt x="677" y="779"/>
                  <a:pt x="678" y="777"/>
                  <a:pt x="680" y="777"/>
                </a:cubicBezTo>
                <a:cubicBezTo>
                  <a:pt x="682" y="781"/>
                  <a:pt x="680" y="782"/>
                  <a:pt x="686" y="782"/>
                </a:cubicBezTo>
                <a:cubicBezTo>
                  <a:pt x="680" y="788"/>
                  <a:pt x="691" y="794"/>
                  <a:pt x="695" y="789"/>
                </a:cubicBezTo>
                <a:cubicBezTo>
                  <a:pt x="696" y="789"/>
                  <a:pt x="692" y="799"/>
                  <a:pt x="691" y="799"/>
                </a:cubicBezTo>
                <a:cubicBezTo>
                  <a:pt x="691" y="798"/>
                  <a:pt x="690" y="792"/>
                  <a:pt x="690" y="797"/>
                </a:cubicBezTo>
                <a:cubicBezTo>
                  <a:pt x="686" y="797"/>
                  <a:pt x="685" y="814"/>
                  <a:pt x="683" y="818"/>
                </a:cubicBezTo>
                <a:cubicBezTo>
                  <a:pt x="686" y="822"/>
                  <a:pt x="697" y="815"/>
                  <a:pt x="692" y="813"/>
                </a:cubicBezTo>
                <a:cubicBezTo>
                  <a:pt x="693" y="813"/>
                  <a:pt x="695" y="811"/>
                  <a:pt x="697" y="811"/>
                </a:cubicBezTo>
                <a:cubicBezTo>
                  <a:pt x="698" y="816"/>
                  <a:pt x="698" y="823"/>
                  <a:pt x="705" y="820"/>
                </a:cubicBezTo>
                <a:cubicBezTo>
                  <a:pt x="705" y="822"/>
                  <a:pt x="708" y="826"/>
                  <a:pt x="709" y="827"/>
                </a:cubicBezTo>
                <a:cubicBezTo>
                  <a:pt x="712" y="837"/>
                  <a:pt x="705" y="845"/>
                  <a:pt x="705" y="856"/>
                </a:cubicBezTo>
                <a:cubicBezTo>
                  <a:pt x="704" y="858"/>
                  <a:pt x="703" y="860"/>
                  <a:pt x="702" y="863"/>
                </a:cubicBezTo>
                <a:cubicBezTo>
                  <a:pt x="700" y="863"/>
                  <a:pt x="696" y="902"/>
                  <a:pt x="695" y="906"/>
                </a:cubicBezTo>
                <a:cubicBezTo>
                  <a:pt x="693" y="911"/>
                  <a:pt x="687" y="927"/>
                  <a:pt x="690" y="931"/>
                </a:cubicBezTo>
                <a:cubicBezTo>
                  <a:pt x="687" y="942"/>
                  <a:pt x="677" y="963"/>
                  <a:pt x="669" y="971"/>
                </a:cubicBezTo>
                <a:cubicBezTo>
                  <a:pt x="660" y="988"/>
                  <a:pt x="652" y="1011"/>
                  <a:pt x="650" y="1030"/>
                </a:cubicBezTo>
                <a:cubicBezTo>
                  <a:pt x="637" y="1042"/>
                  <a:pt x="647" y="1059"/>
                  <a:pt x="640" y="1073"/>
                </a:cubicBezTo>
                <a:cubicBezTo>
                  <a:pt x="639" y="1076"/>
                  <a:pt x="638" y="1079"/>
                  <a:pt x="638" y="1083"/>
                </a:cubicBezTo>
                <a:cubicBezTo>
                  <a:pt x="629" y="1093"/>
                  <a:pt x="631" y="1110"/>
                  <a:pt x="624" y="1117"/>
                </a:cubicBezTo>
                <a:cubicBezTo>
                  <a:pt x="624" y="1119"/>
                  <a:pt x="624" y="1119"/>
                  <a:pt x="624" y="1119"/>
                </a:cubicBezTo>
                <a:cubicBezTo>
                  <a:pt x="630" y="1129"/>
                  <a:pt x="608" y="1141"/>
                  <a:pt x="613" y="1151"/>
                </a:cubicBezTo>
                <a:cubicBezTo>
                  <a:pt x="612" y="1151"/>
                  <a:pt x="612" y="1152"/>
                  <a:pt x="612" y="1152"/>
                </a:cubicBezTo>
                <a:cubicBezTo>
                  <a:pt x="604" y="1152"/>
                  <a:pt x="606" y="1173"/>
                  <a:pt x="602" y="1179"/>
                </a:cubicBezTo>
                <a:cubicBezTo>
                  <a:pt x="599" y="1193"/>
                  <a:pt x="600" y="1211"/>
                  <a:pt x="598" y="1225"/>
                </a:cubicBezTo>
                <a:cubicBezTo>
                  <a:pt x="600" y="1227"/>
                  <a:pt x="599" y="1230"/>
                  <a:pt x="599" y="1233"/>
                </a:cubicBezTo>
                <a:cubicBezTo>
                  <a:pt x="604" y="1243"/>
                  <a:pt x="593" y="1248"/>
                  <a:pt x="591" y="1241"/>
                </a:cubicBezTo>
                <a:cubicBezTo>
                  <a:pt x="591" y="1220"/>
                  <a:pt x="593" y="1196"/>
                  <a:pt x="599" y="1177"/>
                </a:cubicBezTo>
                <a:cubicBezTo>
                  <a:pt x="599" y="1172"/>
                  <a:pt x="598" y="1170"/>
                  <a:pt x="598" y="1167"/>
                </a:cubicBezTo>
                <a:cubicBezTo>
                  <a:pt x="598" y="1164"/>
                  <a:pt x="604" y="1148"/>
                  <a:pt x="595" y="1155"/>
                </a:cubicBezTo>
                <a:cubicBezTo>
                  <a:pt x="590" y="1146"/>
                  <a:pt x="591" y="1153"/>
                  <a:pt x="584" y="1151"/>
                </a:cubicBezTo>
                <a:cubicBezTo>
                  <a:pt x="580" y="1144"/>
                  <a:pt x="585" y="1152"/>
                  <a:pt x="581" y="1152"/>
                </a:cubicBezTo>
                <a:cubicBezTo>
                  <a:pt x="578" y="1166"/>
                  <a:pt x="576" y="1180"/>
                  <a:pt x="571" y="1194"/>
                </a:cubicBezTo>
                <a:cubicBezTo>
                  <a:pt x="568" y="1208"/>
                  <a:pt x="570" y="1202"/>
                  <a:pt x="562" y="1203"/>
                </a:cubicBezTo>
                <a:cubicBezTo>
                  <a:pt x="560" y="1199"/>
                  <a:pt x="567" y="1186"/>
                  <a:pt x="569" y="1181"/>
                </a:cubicBezTo>
                <a:cubicBezTo>
                  <a:pt x="571" y="1164"/>
                  <a:pt x="575" y="1148"/>
                  <a:pt x="575" y="1130"/>
                </a:cubicBezTo>
                <a:cubicBezTo>
                  <a:pt x="571" y="1125"/>
                  <a:pt x="572" y="1125"/>
                  <a:pt x="574" y="1119"/>
                </a:cubicBezTo>
                <a:cubicBezTo>
                  <a:pt x="581" y="1108"/>
                  <a:pt x="578" y="1087"/>
                  <a:pt x="578" y="1074"/>
                </a:cubicBezTo>
                <a:cubicBezTo>
                  <a:pt x="582" y="1064"/>
                  <a:pt x="583" y="1064"/>
                  <a:pt x="590" y="1056"/>
                </a:cubicBezTo>
                <a:cubicBezTo>
                  <a:pt x="596" y="1045"/>
                  <a:pt x="606" y="1015"/>
                  <a:pt x="604" y="1003"/>
                </a:cubicBezTo>
                <a:cubicBezTo>
                  <a:pt x="599" y="992"/>
                  <a:pt x="609" y="986"/>
                  <a:pt x="608" y="976"/>
                </a:cubicBezTo>
                <a:cubicBezTo>
                  <a:pt x="613" y="970"/>
                  <a:pt x="614" y="956"/>
                  <a:pt x="615" y="949"/>
                </a:cubicBezTo>
                <a:cubicBezTo>
                  <a:pt x="617" y="945"/>
                  <a:pt x="623" y="924"/>
                  <a:pt x="617" y="924"/>
                </a:cubicBezTo>
                <a:cubicBezTo>
                  <a:pt x="608" y="918"/>
                  <a:pt x="632" y="877"/>
                  <a:pt x="629" y="863"/>
                </a:cubicBezTo>
                <a:cubicBezTo>
                  <a:pt x="620" y="858"/>
                  <a:pt x="623" y="858"/>
                  <a:pt x="623" y="849"/>
                </a:cubicBezTo>
                <a:cubicBezTo>
                  <a:pt x="619" y="847"/>
                  <a:pt x="618" y="846"/>
                  <a:pt x="617" y="843"/>
                </a:cubicBezTo>
                <a:cubicBezTo>
                  <a:pt x="617" y="848"/>
                  <a:pt x="602" y="844"/>
                  <a:pt x="599" y="844"/>
                </a:cubicBezTo>
                <a:cubicBezTo>
                  <a:pt x="592" y="853"/>
                  <a:pt x="586" y="842"/>
                  <a:pt x="581" y="851"/>
                </a:cubicBezTo>
                <a:cubicBezTo>
                  <a:pt x="574" y="852"/>
                  <a:pt x="573" y="843"/>
                  <a:pt x="565" y="849"/>
                </a:cubicBezTo>
                <a:cubicBezTo>
                  <a:pt x="556" y="851"/>
                  <a:pt x="557" y="861"/>
                  <a:pt x="556" y="869"/>
                </a:cubicBezTo>
                <a:cubicBezTo>
                  <a:pt x="555" y="873"/>
                  <a:pt x="557" y="886"/>
                  <a:pt x="559" y="890"/>
                </a:cubicBezTo>
                <a:cubicBezTo>
                  <a:pt x="559" y="893"/>
                  <a:pt x="559" y="896"/>
                  <a:pt x="560" y="899"/>
                </a:cubicBezTo>
                <a:cubicBezTo>
                  <a:pt x="554" y="904"/>
                  <a:pt x="558" y="910"/>
                  <a:pt x="555" y="912"/>
                </a:cubicBezTo>
                <a:cubicBezTo>
                  <a:pt x="554" y="920"/>
                  <a:pt x="554" y="930"/>
                  <a:pt x="553" y="940"/>
                </a:cubicBezTo>
                <a:cubicBezTo>
                  <a:pt x="546" y="951"/>
                  <a:pt x="543" y="964"/>
                  <a:pt x="546" y="977"/>
                </a:cubicBezTo>
                <a:cubicBezTo>
                  <a:pt x="545" y="985"/>
                  <a:pt x="547" y="990"/>
                  <a:pt x="547" y="997"/>
                </a:cubicBezTo>
                <a:cubicBezTo>
                  <a:pt x="542" y="1008"/>
                  <a:pt x="550" y="1029"/>
                  <a:pt x="547" y="1041"/>
                </a:cubicBezTo>
                <a:cubicBezTo>
                  <a:pt x="543" y="1045"/>
                  <a:pt x="547" y="1049"/>
                  <a:pt x="551" y="1054"/>
                </a:cubicBezTo>
                <a:cubicBezTo>
                  <a:pt x="559" y="1059"/>
                  <a:pt x="557" y="1077"/>
                  <a:pt x="557" y="1086"/>
                </a:cubicBezTo>
                <a:cubicBezTo>
                  <a:pt x="552" y="1094"/>
                  <a:pt x="555" y="1109"/>
                  <a:pt x="556" y="1118"/>
                </a:cubicBezTo>
                <a:cubicBezTo>
                  <a:pt x="554" y="1121"/>
                  <a:pt x="553" y="1123"/>
                  <a:pt x="553" y="1127"/>
                </a:cubicBezTo>
                <a:cubicBezTo>
                  <a:pt x="548" y="1135"/>
                  <a:pt x="546" y="1169"/>
                  <a:pt x="549" y="1180"/>
                </a:cubicBezTo>
                <a:cubicBezTo>
                  <a:pt x="548" y="1187"/>
                  <a:pt x="551" y="1195"/>
                  <a:pt x="547" y="1201"/>
                </a:cubicBezTo>
                <a:cubicBezTo>
                  <a:pt x="547" y="1206"/>
                  <a:pt x="544" y="1203"/>
                  <a:pt x="544" y="1207"/>
                </a:cubicBezTo>
                <a:cubicBezTo>
                  <a:pt x="548" y="1210"/>
                  <a:pt x="542" y="1223"/>
                  <a:pt x="548" y="1227"/>
                </a:cubicBezTo>
                <a:cubicBezTo>
                  <a:pt x="548" y="1231"/>
                  <a:pt x="544" y="1241"/>
                  <a:pt x="549" y="1243"/>
                </a:cubicBezTo>
                <a:cubicBezTo>
                  <a:pt x="550" y="1251"/>
                  <a:pt x="547" y="1259"/>
                  <a:pt x="548" y="1267"/>
                </a:cubicBezTo>
                <a:cubicBezTo>
                  <a:pt x="538" y="1272"/>
                  <a:pt x="549" y="1280"/>
                  <a:pt x="539" y="1286"/>
                </a:cubicBezTo>
                <a:cubicBezTo>
                  <a:pt x="539" y="1287"/>
                  <a:pt x="541" y="1288"/>
                  <a:pt x="541" y="1290"/>
                </a:cubicBezTo>
                <a:cubicBezTo>
                  <a:pt x="537" y="1292"/>
                  <a:pt x="537" y="1292"/>
                  <a:pt x="532" y="1292"/>
                </a:cubicBezTo>
                <a:close/>
                <a:moveTo>
                  <a:pt x="524" y="1274"/>
                </a:moveTo>
                <a:cubicBezTo>
                  <a:pt x="524" y="1273"/>
                  <a:pt x="524" y="1271"/>
                  <a:pt x="524" y="1270"/>
                </a:cubicBezTo>
                <a:cubicBezTo>
                  <a:pt x="525" y="1270"/>
                  <a:pt x="525" y="1273"/>
                  <a:pt x="524" y="1274"/>
                </a:cubicBezTo>
                <a:close/>
                <a:moveTo>
                  <a:pt x="555" y="1241"/>
                </a:moveTo>
                <a:cubicBezTo>
                  <a:pt x="555" y="1236"/>
                  <a:pt x="555" y="1236"/>
                  <a:pt x="555" y="1236"/>
                </a:cubicBezTo>
                <a:cubicBezTo>
                  <a:pt x="557" y="1236"/>
                  <a:pt x="557" y="1241"/>
                  <a:pt x="555" y="1241"/>
                </a:cubicBezTo>
                <a:close/>
                <a:moveTo>
                  <a:pt x="596" y="1226"/>
                </a:moveTo>
                <a:cubicBezTo>
                  <a:pt x="595" y="1225"/>
                  <a:pt x="596" y="1224"/>
                  <a:pt x="598" y="1225"/>
                </a:cubicBezTo>
                <a:cubicBezTo>
                  <a:pt x="597" y="1226"/>
                  <a:pt x="597" y="1226"/>
                  <a:pt x="596" y="1226"/>
                </a:cubicBezTo>
                <a:close/>
                <a:moveTo>
                  <a:pt x="585" y="1155"/>
                </a:moveTo>
                <a:cubicBezTo>
                  <a:pt x="585" y="1153"/>
                  <a:pt x="584" y="1153"/>
                  <a:pt x="585" y="1152"/>
                </a:cubicBezTo>
                <a:cubicBezTo>
                  <a:pt x="588" y="1152"/>
                  <a:pt x="588" y="1153"/>
                  <a:pt x="585" y="1155"/>
                </a:cubicBezTo>
                <a:close/>
                <a:moveTo>
                  <a:pt x="419" y="1122"/>
                </a:moveTo>
                <a:cubicBezTo>
                  <a:pt x="419" y="1120"/>
                  <a:pt x="419" y="1119"/>
                  <a:pt x="421" y="1119"/>
                </a:cubicBezTo>
                <a:cubicBezTo>
                  <a:pt x="422" y="1121"/>
                  <a:pt x="421" y="1121"/>
                  <a:pt x="419" y="1122"/>
                </a:cubicBezTo>
                <a:close/>
                <a:moveTo>
                  <a:pt x="585" y="1119"/>
                </a:moveTo>
                <a:cubicBezTo>
                  <a:pt x="571" y="1114"/>
                  <a:pt x="601" y="1107"/>
                  <a:pt x="599" y="1110"/>
                </a:cubicBezTo>
                <a:cubicBezTo>
                  <a:pt x="601" y="1116"/>
                  <a:pt x="599" y="1115"/>
                  <a:pt x="594" y="1114"/>
                </a:cubicBezTo>
                <a:cubicBezTo>
                  <a:pt x="594" y="1119"/>
                  <a:pt x="589" y="1112"/>
                  <a:pt x="587" y="1119"/>
                </a:cubicBezTo>
                <a:cubicBezTo>
                  <a:pt x="587" y="1119"/>
                  <a:pt x="586" y="1119"/>
                  <a:pt x="585" y="1119"/>
                </a:cubicBezTo>
                <a:close/>
                <a:moveTo>
                  <a:pt x="610" y="1118"/>
                </a:moveTo>
                <a:cubicBezTo>
                  <a:pt x="606" y="1115"/>
                  <a:pt x="594" y="1111"/>
                  <a:pt x="609" y="1112"/>
                </a:cubicBezTo>
                <a:cubicBezTo>
                  <a:pt x="616" y="1106"/>
                  <a:pt x="615" y="1117"/>
                  <a:pt x="610" y="1118"/>
                </a:cubicBezTo>
                <a:close/>
                <a:moveTo>
                  <a:pt x="418" y="1112"/>
                </a:moveTo>
                <a:cubicBezTo>
                  <a:pt x="417" y="1110"/>
                  <a:pt x="421" y="1106"/>
                  <a:pt x="421" y="1111"/>
                </a:cubicBezTo>
                <a:cubicBezTo>
                  <a:pt x="420" y="1111"/>
                  <a:pt x="418" y="1112"/>
                  <a:pt x="418" y="1112"/>
                </a:cubicBezTo>
                <a:close/>
                <a:moveTo>
                  <a:pt x="419" y="1107"/>
                </a:moveTo>
                <a:cubicBezTo>
                  <a:pt x="417" y="1105"/>
                  <a:pt x="418" y="1091"/>
                  <a:pt x="421" y="1089"/>
                </a:cubicBezTo>
                <a:cubicBezTo>
                  <a:pt x="425" y="1091"/>
                  <a:pt x="423" y="1105"/>
                  <a:pt x="419" y="1107"/>
                </a:cubicBezTo>
                <a:close/>
                <a:moveTo>
                  <a:pt x="388" y="1095"/>
                </a:moveTo>
                <a:cubicBezTo>
                  <a:pt x="386" y="1094"/>
                  <a:pt x="386" y="1092"/>
                  <a:pt x="389" y="1093"/>
                </a:cubicBezTo>
                <a:cubicBezTo>
                  <a:pt x="389" y="1094"/>
                  <a:pt x="388" y="1095"/>
                  <a:pt x="388" y="1095"/>
                </a:cubicBezTo>
                <a:close/>
                <a:moveTo>
                  <a:pt x="451" y="1088"/>
                </a:moveTo>
                <a:cubicBezTo>
                  <a:pt x="451" y="1086"/>
                  <a:pt x="451" y="1086"/>
                  <a:pt x="451" y="1086"/>
                </a:cubicBezTo>
                <a:cubicBezTo>
                  <a:pt x="451" y="1086"/>
                  <a:pt x="451" y="1087"/>
                  <a:pt x="451" y="1088"/>
                </a:cubicBezTo>
                <a:close/>
                <a:moveTo>
                  <a:pt x="405" y="1085"/>
                </a:moveTo>
                <a:cubicBezTo>
                  <a:pt x="405" y="1081"/>
                  <a:pt x="405" y="1081"/>
                  <a:pt x="405" y="1081"/>
                </a:cubicBezTo>
                <a:cubicBezTo>
                  <a:pt x="406" y="1082"/>
                  <a:pt x="406" y="1084"/>
                  <a:pt x="405" y="1085"/>
                </a:cubicBezTo>
                <a:close/>
                <a:moveTo>
                  <a:pt x="418" y="1085"/>
                </a:moveTo>
                <a:cubicBezTo>
                  <a:pt x="417" y="1083"/>
                  <a:pt x="420" y="1084"/>
                  <a:pt x="420" y="1085"/>
                </a:cubicBezTo>
                <a:cubicBezTo>
                  <a:pt x="418" y="1085"/>
                  <a:pt x="418" y="1085"/>
                  <a:pt x="418" y="1085"/>
                </a:cubicBezTo>
                <a:close/>
                <a:moveTo>
                  <a:pt x="444" y="1084"/>
                </a:moveTo>
                <a:cubicBezTo>
                  <a:pt x="444" y="1083"/>
                  <a:pt x="444" y="1082"/>
                  <a:pt x="445" y="1082"/>
                </a:cubicBezTo>
                <a:cubicBezTo>
                  <a:pt x="446" y="1083"/>
                  <a:pt x="445" y="1083"/>
                  <a:pt x="444" y="1084"/>
                </a:cubicBezTo>
                <a:close/>
                <a:moveTo>
                  <a:pt x="449" y="1084"/>
                </a:moveTo>
                <a:cubicBezTo>
                  <a:pt x="446" y="1082"/>
                  <a:pt x="449" y="1082"/>
                  <a:pt x="451" y="1082"/>
                </a:cubicBezTo>
                <a:cubicBezTo>
                  <a:pt x="455" y="1078"/>
                  <a:pt x="453" y="1083"/>
                  <a:pt x="449" y="1084"/>
                </a:cubicBezTo>
                <a:close/>
                <a:moveTo>
                  <a:pt x="589" y="1079"/>
                </a:moveTo>
                <a:cubicBezTo>
                  <a:pt x="589" y="1079"/>
                  <a:pt x="589" y="1078"/>
                  <a:pt x="589" y="1078"/>
                </a:cubicBezTo>
                <a:cubicBezTo>
                  <a:pt x="596" y="1071"/>
                  <a:pt x="590" y="1071"/>
                  <a:pt x="599" y="1076"/>
                </a:cubicBezTo>
                <a:cubicBezTo>
                  <a:pt x="599" y="1077"/>
                  <a:pt x="594" y="1077"/>
                  <a:pt x="593" y="1077"/>
                </a:cubicBezTo>
                <a:cubicBezTo>
                  <a:pt x="592" y="1078"/>
                  <a:pt x="591" y="1079"/>
                  <a:pt x="589" y="1079"/>
                </a:cubicBezTo>
                <a:close/>
                <a:moveTo>
                  <a:pt x="407" y="1078"/>
                </a:moveTo>
                <a:cubicBezTo>
                  <a:pt x="406" y="1077"/>
                  <a:pt x="407" y="1076"/>
                  <a:pt x="407" y="1075"/>
                </a:cubicBezTo>
                <a:cubicBezTo>
                  <a:pt x="408" y="1076"/>
                  <a:pt x="407" y="1077"/>
                  <a:pt x="407" y="1078"/>
                </a:cubicBezTo>
                <a:close/>
                <a:moveTo>
                  <a:pt x="454" y="1075"/>
                </a:moveTo>
                <a:cubicBezTo>
                  <a:pt x="446" y="1067"/>
                  <a:pt x="459" y="1071"/>
                  <a:pt x="449" y="1074"/>
                </a:cubicBezTo>
                <a:cubicBezTo>
                  <a:pt x="447" y="1059"/>
                  <a:pt x="443" y="1074"/>
                  <a:pt x="450" y="1067"/>
                </a:cubicBezTo>
                <a:cubicBezTo>
                  <a:pt x="450" y="1062"/>
                  <a:pt x="440" y="1056"/>
                  <a:pt x="445" y="1056"/>
                </a:cubicBezTo>
                <a:cubicBezTo>
                  <a:pt x="446" y="1062"/>
                  <a:pt x="447" y="1053"/>
                  <a:pt x="451" y="1060"/>
                </a:cubicBezTo>
                <a:cubicBezTo>
                  <a:pt x="457" y="1060"/>
                  <a:pt x="457" y="1032"/>
                  <a:pt x="456" y="1029"/>
                </a:cubicBezTo>
                <a:cubicBezTo>
                  <a:pt x="453" y="1023"/>
                  <a:pt x="459" y="1025"/>
                  <a:pt x="460" y="1019"/>
                </a:cubicBezTo>
                <a:cubicBezTo>
                  <a:pt x="466" y="1018"/>
                  <a:pt x="463" y="1043"/>
                  <a:pt x="463" y="1047"/>
                </a:cubicBezTo>
                <a:cubicBezTo>
                  <a:pt x="463" y="1054"/>
                  <a:pt x="464" y="1061"/>
                  <a:pt x="464" y="1069"/>
                </a:cubicBezTo>
                <a:cubicBezTo>
                  <a:pt x="460" y="1073"/>
                  <a:pt x="459" y="1054"/>
                  <a:pt x="459" y="1053"/>
                </a:cubicBezTo>
                <a:cubicBezTo>
                  <a:pt x="455" y="1055"/>
                  <a:pt x="457" y="1070"/>
                  <a:pt x="454" y="1075"/>
                </a:cubicBezTo>
                <a:close/>
                <a:moveTo>
                  <a:pt x="408" y="1070"/>
                </a:moveTo>
                <a:cubicBezTo>
                  <a:pt x="407" y="1066"/>
                  <a:pt x="403" y="1067"/>
                  <a:pt x="405" y="1064"/>
                </a:cubicBezTo>
                <a:cubicBezTo>
                  <a:pt x="410" y="1064"/>
                  <a:pt x="410" y="1066"/>
                  <a:pt x="408" y="1070"/>
                </a:cubicBezTo>
                <a:close/>
                <a:moveTo>
                  <a:pt x="602" y="1069"/>
                </a:moveTo>
                <a:cubicBezTo>
                  <a:pt x="597" y="1064"/>
                  <a:pt x="604" y="1064"/>
                  <a:pt x="604" y="1069"/>
                </a:cubicBezTo>
                <a:cubicBezTo>
                  <a:pt x="603" y="1069"/>
                  <a:pt x="603" y="1069"/>
                  <a:pt x="602" y="1069"/>
                </a:cubicBezTo>
                <a:close/>
                <a:moveTo>
                  <a:pt x="414" y="1068"/>
                </a:moveTo>
                <a:cubicBezTo>
                  <a:pt x="412" y="1067"/>
                  <a:pt x="416" y="1053"/>
                  <a:pt x="418" y="1053"/>
                </a:cubicBezTo>
                <a:cubicBezTo>
                  <a:pt x="422" y="1062"/>
                  <a:pt x="420" y="1066"/>
                  <a:pt x="414" y="1068"/>
                </a:cubicBezTo>
                <a:close/>
                <a:moveTo>
                  <a:pt x="433" y="1065"/>
                </a:moveTo>
                <a:cubicBezTo>
                  <a:pt x="433" y="1063"/>
                  <a:pt x="432" y="1061"/>
                  <a:pt x="434" y="1061"/>
                </a:cubicBezTo>
                <a:cubicBezTo>
                  <a:pt x="434" y="1062"/>
                  <a:pt x="435" y="1065"/>
                  <a:pt x="433" y="1065"/>
                </a:cubicBezTo>
                <a:close/>
                <a:moveTo>
                  <a:pt x="596" y="1063"/>
                </a:moveTo>
                <a:cubicBezTo>
                  <a:pt x="596" y="1059"/>
                  <a:pt x="600" y="1058"/>
                  <a:pt x="600" y="1061"/>
                </a:cubicBezTo>
                <a:cubicBezTo>
                  <a:pt x="598" y="1062"/>
                  <a:pt x="598" y="1062"/>
                  <a:pt x="596" y="1063"/>
                </a:cubicBezTo>
                <a:close/>
                <a:moveTo>
                  <a:pt x="598" y="1057"/>
                </a:moveTo>
                <a:cubicBezTo>
                  <a:pt x="598" y="1056"/>
                  <a:pt x="597" y="1053"/>
                  <a:pt x="599" y="1054"/>
                </a:cubicBezTo>
                <a:cubicBezTo>
                  <a:pt x="599" y="1054"/>
                  <a:pt x="599" y="1057"/>
                  <a:pt x="598" y="1057"/>
                </a:cubicBezTo>
                <a:close/>
                <a:moveTo>
                  <a:pt x="432" y="1054"/>
                </a:moveTo>
                <a:cubicBezTo>
                  <a:pt x="431" y="1052"/>
                  <a:pt x="433" y="1053"/>
                  <a:pt x="435" y="1051"/>
                </a:cubicBezTo>
                <a:cubicBezTo>
                  <a:pt x="436" y="1055"/>
                  <a:pt x="435" y="1052"/>
                  <a:pt x="432" y="1054"/>
                </a:cubicBezTo>
                <a:close/>
                <a:moveTo>
                  <a:pt x="604" y="1054"/>
                </a:moveTo>
                <a:cubicBezTo>
                  <a:pt x="600" y="1051"/>
                  <a:pt x="605" y="1049"/>
                  <a:pt x="605" y="1053"/>
                </a:cubicBezTo>
                <a:cubicBezTo>
                  <a:pt x="605" y="1053"/>
                  <a:pt x="604" y="1053"/>
                  <a:pt x="604" y="1054"/>
                </a:cubicBezTo>
                <a:close/>
                <a:moveTo>
                  <a:pt x="607" y="1051"/>
                </a:moveTo>
                <a:cubicBezTo>
                  <a:pt x="603" y="1047"/>
                  <a:pt x="609" y="1027"/>
                  <a:pt x="613" y="1024"/>
                </a:cubicBezTo>
                <a:cubicBezTo>
                  <a:pt x="619" y="1010"/>
                  <a:pt x="617" y="1002"/>
                  <a:pt x="618" y="988"/>
                </a:cubicBezTo>
                <a:cubicBezTo>
                  <a:pt x="623" y="985"/>
                  <a:pt x="621" y="995"/>
                  <a:pt x="621" y="997"/>
                </a:cubicBezTo>
                <a:cubicBezTo>
                  <a:pt x="620" y="1004"/>
                  <a:pt x="620" y="1020"/>
                  <a:pt x="616" y="1025"/>
                </a:cubicBezTo>
                <a:cubicBezTo>
                  <a:pt x="616" y="1040"/>
                  <a:pt x="622" y="1028"/>
                  <a:pt x="628" y="1027"/>
                </a:cubicBezTo>
                <a:cubicBezTo>
                  <a:pt x="629" y="1030"/>
                  <a:pt x="634" y="1036"/>
                  <a:pt x="628" y="1036"/>
                </a:cubicBezTo>
                <a:cubicBezTo>
                  <a:pt x="624" y="1028"/>
                  <a:pt x="621" y="1037"/>
                  <a:pt x="622" y="1042"/>
                </a:cubicBezTo>
                <a:cubicBezTo>
                  <a:pt x="612" y="1053"/>
                  <a:pt x="621" y="1031"/>
                  <a:pt x="613" y="1038"/>
                </a:cubicBezTo>
                <a:cubicBezTo>
                  <a:pt x="612" y="1042"/>
                  <a:pt x="611" y="1048"/>
                  <a:pt x="607" y="1051"/>
                </a:cubicBezTo>
                <a:close/>
                <a:moveTo>
                  <a:pt x="394" y="1050"/>
                </a:moveTo>
                <a:cubicBezTo>
                  <a:pt x="394" y="1046"/>
                  <a:pt x="394" y="1046"/>
                  <a:pt x="394" y="1046"/>
                </a:cubicBezTo>
                <a:cubicBezTo>
                  <a:pt x="398" y="1046"/>
                  <a:pt x="396" y="1049"/>
                  <a:pt x="394" y="1050"/>
                </a:cubicBezTo>
                <a:close/>
                <a:moveTo>
                  <a:pt x="430" y="1045"/>
                </a:moveTo>
                <a:cubicBezTo>
                  <a:pt x="426" y="1043"/>
                  <a:pt x="429" y="1033"/>
                  <a:pt x="430" y="1030"/>
                </a:cubicBezTo>
                <a:cubicBezTo>
                  <a:pt x="431" y="1031"/>
                  <a:pt x="432" y="1045"/>
                  <a:pt x="430" y="1045"/>
                </a:cubicBezTo>
                <a:close/>
                <a:moveTo>
                  <a:pt x="452" y="1044"/>
                </a:moveTo>
                <a:cubicBezTo>
                  <a:pt x="452" y="1043"/>
                  <a:pt x="452" y="1042"/>
                  <a:pt x="452" y="1041"/>
                </a:cubicBezTo>
                <a:cubicBezTo>
                  <a:pt x="453" y="1041"/>
                  <a:pt x="454" y="1043"/>
                  <a:pt x="452" y="1044"/>
                </a:cubicBezTo>
                <a:close/>
                <a:moveTo>
                  <a:pt x="438" y="1037"/>
                </a:moveTo>
                <a:cubicBezTo>
                  <a:pt x="437" y="1036"/>
                  <a:pt x="435" y="1033"/>
                  <a:pt x="438" y="1034"/>
                </a:cubicBezTo>
                <a:cubicBezTo>
                  <a:pt x="438" y="1035"/>
                  <a:pt x="439" y="1037"/>
                  <a:pt x="438" y="1037"/>
                </a:cubicBezTo>
                <a:close/>
                <a:moveTo>
                  <a:pt x="437" y="1031"/>
                </a:moveTo>
                <a:cubicBezTo>
                  <a:pt x="436" y="1030"/>
                  <a:pt x="436" y="1028"/>
                  <a:pt x="436" y="1026"/>
                </a:cubicBezTo>
                <a:cubicBezTo>
                  <a:pt x="437" y="1025"/>
                  <a:pt x="438" y="1031"/>
                  <a:pt x="437" y="1031"/>
                </a:cubicBezTo>
                <a:close/>
                <a:moveTo>
                  <a:pt x="632" y="1029"/>
                </a:moveTo>
                <a:cubicBezTo>
                  <a:pt x="626" y="1022"/>
                  <a:pt x="622" y="1028"/>
                  <a:pt x="626" y="1014"/>
                </a:cubicBezTo>
                <a:cubicBezTo>
                  <a:pt x="626" y="1014"/>
                  <a:pt x="626" y="1014"/>
                  <a:pt x="627" y="1014"/>
                </a:cubicBezTo>
                <a:cubicBezTo>
                  <a:pt x="632" y="1027"/>
                  <a:pt x="634" y="1002"/>
                  <a:pt x="638" y="1014"/>
                </a:cubicBezTo>
                <a:cubicBezTo>
                  <a:pt x="638" y="1016"/>
                  <a:pt x="634" y="1028"/>
                  <a:pt x="632" y="1029"/>
                </a:cubicBezTo>
                <a:close/>
                <a:moveTo>
                  <a:pt x="452" y="1026"/>
                </a:moveTo>
                <a:cubicBezTo>
                  <a:pt x="452" y="1026"/>
                  <a:pt x="451" y="1026"/>
                  <a:pt x="451" y="1025"/>
                </a:cubicBezTo>
                <a:cubicBezTo>
                  <a:pt x="451" y="1022"/>
                  <a:pt x="457" y="1026"/>
                  <a:pt x="452" y="1026"/>
                </a:cubicBezTo>
                <a:close/>
                <a:moveTo>
                  <a:pt x="435" y="1025"/>
                </a:moveTo>
                <a:cubicBezTo>
                  <a:pt x="434" y="1023"/>
                  <a:pt x="433" y="1021"/>
                  <a:pt x="436" y="1021"/>
                </a:cubicBezTo>
                <a:cubicBezTo>
                  <a:pt x="436" y="1022"/>
                  <a:pt x="436" y="1024"/>
                  <a:pt x="435" y="1025"/>
                </a:cubicBezTo>
                <a:close/>
                <a:moveTo>
                  <a:pt x="444" y="1023"/>
                </a:moveTo>
                <a:cubicBezTo>
                  <a:pt x="444" y="1021"/>
                  <a:pt x="444" y="1021"/>
                  <a:pt x="446" y="1020"/>
                </a:cubicBezTo>
                <a:cubicBezTo>
                  <a:pt x="446" y="1021"/>
                  <a:pt x="446" y="1022"/>
                  <a:pt x="444" y="1023"/>
                </a:cubicBezTo>
                <a:close/>
                <a:moveTo>
                  <a:pt x="450" y="1023"/>
                </a:moveTo>
                <a:cubicBezTo>
                  <a:pt x="445" y="1021"/>
                  <a:pt x="457" y="1016"/>
                  <a:pt x="449" y="1014"/>
                </a:cubicBezTo>
                <a:cubicBezTo>
                  <a:pt x="449" y="1010"/>
                  <a:pt x="452" y="1013"/>
                  <a:pt x="454" y="1014"/>
                </a:cubicBezTo>
                <a:cubicBezTo>
                  <a:pt x="453" y="1017"/>
                  <a:pt x="453" y="1022"/>
                  <a:pt x="450" y="1023"/>
                </a:cubicBezTo>
                <a:close/>
                <a:moveTo>
                  <a:pt x="434" y="1017"/>
                </a:moveTo>
                <a:cubicBezTo>
                  <a:pt x="433" y="1015"/>
                  <a:pt x="433" y="1015"/>
                  <a:pt x="433" y="1015"/>
                </a:cubicBezTo>
                <a:cubicBezTo>
                  <a:pt x="435" y="1015"/>
                  <a:pt x="436" y="1017"/>
                  <a:pt x="434" y="1017"/>
                </a:cubicBezTo>
                <a:close/>
                <a:moveTo>
                  <a:pt x="443" y="1015"/>
                </a:moveTo>
                <a:cubicBezTo>
                  <a:pt x="443" y="1014"/>
                  <a:pt x="442" y="1013"/>
                  <a:pt x="444" y="1014"/>
                </a:cubicBezTo>
                <a:cubicBezTo>
                  <a:pt x="444" y="1015"/>
                  <a:pt x="444" y="1014"/>
                  <a:pt x="443" y="1015"/>
                </a:cubicBezTo>
                <a:close/>
                <a:moveTo>
                  <a:pt x="626" y="1013"/>
                </a:moveTo>
                <a:cubicBezTo>
                  <a:pt x="627" y="1009"/>
                  <a:pt x="628" y="1006"/>
                  <a:pt x="629" y="1013"/>
                </a:cubicBezTo>
                <a:cubicBezTo>
                  <a:pt x="628" y="1013"/>
                  <a:pt x="627" y="1013"/>
                  <a:pt x="626" y="1013"/>
                </a:cubicBezTo>
                <a:close/>
                <a:moveTo>
                  <a:pt x="455" y="1012"/>
                </a:moveTo>
                <a:cubicBezTo>
                  <a:pt x="454" y="1011"/>
                  <a:pt x="451" y="1005"/>
                  <a:pt x="448" y="1007"/>
                </a:cubicBezTo>
                <a:cubicBezTo>
                  <a:pt x="439" y="1007"/>
                  <a:pt x="449" y="999"/>
                  <a:pt x="449" y="999"/>
                </a:cubicBezTo>
                <a:cubicBezTo>
                  <a:pt x="453" y="1005"/>
                  <a:pt x="453" y="993"/>
                  <a:pt x="457" y="996"/>
                </a:cubicBezTo>
                <a:cubicBezTo>
                  <a:pt x="457" y="1003"/>
                  <a:pt x="460" y="1007"/>
                  <a:pt x="455" y="1012"/>
                </a:cubicBezTo>
                <a:close/>
                <a:moveTo>
                  <a:pt x="446" y="1011"/>
                </a:moveTo>
                <a:cubicBezTo>
                  <a:pt x="446" y="1008"/>
                  <a:pt x="446" y="1008"/>
                  <a:pt x="446" y="1011"/>
                </a:cubicBezTo>
                <a:cubicBezTo>
                  <a:pt x="446" y="1011"/>
                  <a:pt x="446" y="1011"/>
                  <a:pt x="446" y="1011"/>
                </a:cubicBezTo>
                <a:close/>
                <a:moveTo>
                  <a:pt x="436" y="1010"/>
                </a:moveTo>
                <a:cubicBezTo>
                  <a:pt x="436" y="1009"/>
                  <a:pt x="436" y="1008"/>
                  <a:pt x="437" y="1008"/>
                </a:cubicBezTo>
                <a:cubicBezTo>
                  <a:pt x="437" y="1010"/>
                  <a:pt x="437" y="1009"/>
                  <a:pt x="436" y="1010"/>
                </a:cubicBezTo>
                <a:close/>
                <a:moveTo>
                  <a:pt x="512" y="1006"/>
                </a:moveTo>
                <a:cubicBezTo>
                  <a:pt x="512" y="1004"/>
                  <a:pt x="510" y="991"/>
                  <a:pt x="512" y="991"/>
                </a:cubicBezTo>
                <a:cubicBezTo>
                  <a:pt x="512" y="997"/>
                  <a:pt x="516" y="1003"/>
                  <a:pt x="512" y="1006"/>
                </a:cubicBezTo>
                <a:close/>
                <a:moveTo>
                  <a:pt x="462" y="1004"/>
                </a:moveTo>
                <a:cubicBezTo>
                  <a:pt x="460" y="1002"/>
                  <a:pt x="462" y="998"/>
                  <a:pt x="463" y="999"/>
                </a:cubicBezTo>
                <a:cubicBezTo>
                  <a:pt x="464" y="1001"/>
                  <a:pt x="465" y="1003"/>
                  <a:pt x="462" y="1004"/>
                </a:cubicBezTo>
                <a:close/>
                <a:moveTo>
                  <a:pt x="438" y="998"/>
                </a:moveTo>
                <a:cubicBezTo>
                  <a:pt x="438" y="997"/>
                  <a:pt x="438" y="995"/>
                  <a:pt x="438" y="995"/>
                </a:cubicBezTo>
                <a:cubicBezTo>
                  <a:pt x="439" y="997"/>
                  <a:pt x="439" y="997"/>
                  <a:pt x="438" y="998"/>
                </a:cubicBezTo>
                <a:close/>
                <a:moveTo>
                  <a:pt x="447" y="998"/>
                </a:moveTo>
                <a:cubicBezTo>
                  <a:pt x="447" y="997"/>
                  <a:pt x="445" y="996"/>
                  <a:pt x="448" y="995"/>
                </a:cubicBezTo>
                <a:cubicBezTo>
                  <a:pt x="450" y="997"/>
                  <a:pt x="449" y="997"/>
                  <a:pt x="447" y="998"/>
                </a:cubicBezTo>
                <a:close/>
                <a:moveTo>
                  <a:pt x="451" y="996"/>
                </a:moveTo>
                <a:cubicBezTo>
                  <a:pt x="448" y="990"/>
                  <a:pt x="446" y="993"/>
                  <a:pt x="446" y="989"/>
                </a:cubicBezTo>
                <a:cubicBezTo>
                  <a:pt x="454" y="986"/>
                  <a:pt x="450" y="989"/>
                  <a:pt x="453" y="981"/>
                </a:cubicBezTo>
                <a:cubicBezTo>
                  <a:pt x="450" y="978"/>
                  <a:pt x="455" y="986"/>
                  <a:pt x="447" y="983"/>
                </a:cubicBezTo>
                <a:cubicBezTo>
                  <a:pt x="447" y="977"/>
                  <a:pt x="454" y="980"/>
                  <a:pt x="449" y="978"/>
                </a:cubicBezTo>
                <a:cubicBezTo>
                  <a:pt x="450" y="977"/>
                  <a:pt x="460" y="976"/>
                  <a:pt x="455" y="972"/>
                </a:cubicBezTo>
                <a:cubicBezTo>
                  <a:pt x="455" y="971"/>
                  <a:pt x="459" y="966"/>
                  <a:pt x="461" y="966"/>
                </a:cubicBezTo>
                <a:cubicBezTo>
                  <a:pt x="461" y="971"/>
                  <a:pt x="460" y="985"/>
                  <a:pt x="457" y="987"/>
                </a:cubicBezTo>
                <a:cubicBezTo>
                  <a:pt x="457" y="995"/>
                  <a:pt x="457" y="993"/>
                  <a:pt x="451" y="996"/>
                </a:cubicBezTo>
                <a:close/>
                <a:moveTo>
                  <a:pt x="438" y="992"/>
                </a:moveTo>
                <a:cubicBezTo>
                  <a:pt x="433" y="980"/>
                  <a:pt x="445" y="987"/>
                  <a:pt x="439" y="989"/>
                </a:cubicBezTo>
                <a:cubicBezTo>
                  <a:pt x="439" y="991"/>
                  <a:pt x="439" y="991"/>
                  <a:pt x="438" y="992"/>
                </a:cubicBezTo>
                <a:close/>
                <a:moveTo>
                  <a:pt x="513" y="989"/>
                </a:moveTo>
                <a:cubicBezTo>
                  <a:pt x="509" y="983"/>
                  <a:pt x="506" y="981"/>
                  <a:pt x="508" y="971"/>
                </a:cubicBezTo>
                <a:cubicBezTo>
                  <a:pt x="501" y="965"/>
                  <a:pt x="510" y="961"/>
                  <a:pt x="498" y="955"/>
                </a:cubicBezTo>
                <a:cubicBezTo>
                  <a:pt x="496" y="954"/>
                  <a:pt x="502" y="930"/>
                  <a:pt x="502" y="924"/>
                </a:cubicBezTo>
                <a:cubicBezTo>
                  <a:pt x="504" y="919"/>
                  <a:pt x="500" y="903"/>
                  <a:pt x="498" y="899"/>
                </a:cubicBezTo>
                <a:cubicBezTo>
                  <a:pt x="498" y="887"/>
                  <a:pt x="504" y="893"/>
                  <a:pt x="505" y="886"/>
                </a:cubicBezTo>
                <a:cubicBezTo>
                  <a:pt x="506" y="886"/>
                  <a:pt x="506" y="887"/>
                  <a:pt x="506" y="888"/>
                </a:cubicBezTo>
                <a:cubicBezTo>
                  <a:pt x="515" y="892"/>
                  <a:pt x="507" y="891"/>
                  <a:pt x="509" y="896"/>
                </a:cubicBezTo>
                <a:cubicBezTo>
                  <a:pt x="510" y="895"/>
                  <a:pt x="511" y="894"/>
                  <a:pt x="512" y="893"/>
                </a:cubicBezTo>
                <a:cubicBezTo>
                  <a:pt x="520" y="893"/>
                  <a:pt x="524" y="892"/>
                  <a:pt x="527" y="887"/>
                </a:cubicBezTo>
                <a:cubicBezTo>
                  <a:pt x="520" y="884"/>
                  <a:pt x="524" y="871"/>
                  <a:pt x="525" y="864"/>
                </a:cubicBezTo>
                <a:cubicBezTo>
                  <a:pt x="521" y="860"/>
                  <a:pt x="523" y="849"/>
                  <a:pt x="519" y="848"/>
                </a:cubicBezTo>
                <a:cubicBezTo>
                  <a:pt x="520" y="847"/>
                  <a:pt x="510" y="819"/>
                  <a:pt x="510" y="815"/>
                </a:cubicBezTo>
                <a:cubicBezTo>
                  <a:pt x="514" y="811"/>
                  <a:pt x="503" y="790"/>
                  <a:pt x="520" y="791"/>
                </a:cubicBezTo>
                <a:cubicBezTo>
                  <a:pt x="521" y="792"/>
                  <a:pt x="523" y="795"/>
                  <a:pt x="523" y="795"/>
                </a:cubicBezTo>
                <a:cubicBezTo>
                  <a:pt x="520" y="795"/>
                  <a:pt x="520" y="804"/>
                  <a:pt x="525" y="804"/>
                </a:cubicBezTo>
                <a:cubicBezTo>
                  <a:pt x="529" y="799"/>
                  <a:pt x="531" y="813"/>
                  <a:pt x="531" y="815"/>
                </a:cubicBezTo>
                <a:cubicBezTo>
                  <a:pt x="524" y="815"/>
                  <a:pt x="530" y="842"/>
                  <a:pt x="529" y="846"/>
                </a:cubicBezTo>
                <a:cubicBezTo>
                  <a:pt x="534" y="850"/>
                  <a:pt x="533" y="856"/>
                  <a:pt x="538" y="862"/>
                </a:cubicBezTo>
                <a:cubicBezTo>
                  <a:pt x="531" y="867"/>
                  <a:pt x="544" y="885"/>
                  <a:pt x="536" y="887"/>
                </a:cubicBezTo>
                <a:cubicBezTo>
                  <a:pt x="536" y="888"/>
                  <a:pt x="536" y="888"/>
                  <a:pt x="537" y="888"/>
                </a:cubicBezTo>
                <a:cubicBezTo>
                  <a:pt x="538" y="892"/>
                  <a:pt x="539" y="891"/>
                  <a:pt x="539" y="895"/>
                </a:cubicBezTo>
                <a:cubicBezTo>
                  <a:pt x="531" y="900"/>
                  <a:pt x="539" y="913"/>
                  <a:pt x="532" y="920"/>
                </a:cubicBezTo>
                <a:cubicBezTo>
                  <a:pt x="532" y="936"/>
                  <a:pt x="529" y="944"/>
                  <a:pt x="529" y="924"/>
                </a:cubicBezTo>
                <a:cubicBezTo>
                  <a:pt x="528" y="924"/>
                  <a:pt x="528" y="924"/>
                  <a:pt x="526" y="924"/>
                </a:cubicBezTo>
                <a:cubicBezTo>
                  <a:pt x="523" y="916"/>
                  <a:pt x="520" y="914"/>
                  <a:pt x="513" y="909"/>
                </a:cubicBezTo>
                <a:cubicBezTo>
                  <a:pt x="512" y="904"/>
                  <a:pt x="507" y="911"/>
                  <a:pt x="510" y="913"/>
                </a:cubicBezTo>
                <a:cubicBezTo>
                  <a:pt x="510" y="916"/>
                  <a:pt x="510" y="919"/>
                  <a:pt x="510" y="921"/>
                </a:cubicBezTo>
                <a:cubicBezTo>
                  <a:pt x="505" y="931"/>
                  <a:pt x="514" y="953"/>
                  <a:pt x="519" y="963"/>
                </a:cubicBezTo>
                <a:cubicBezTo>
                  <a:pt x="518" y="966"/>
                  <a:pt x="519" y="978"/>
                  <a:pt x="515" y="974"/>
                </a:cubicBezTo>
                <a:cubicBezTo>
                  <a:pt x="512" y="975"/>
                  <a:pt x="515" y="988"/>
                  <a:pt x="513" y="989"/>
                </a:cubicBezTo>
                <a:close/>
                <a:moveTo>
                  <a:pt x="516" y="984"/>
                </a:moveTo>
                <a:cubicBezTo>
                  <a:pt x="513" y="981"/>
                  <a:pt x="518" y="978"/>
                  <a:pt x="518" y="980"/>
                </a:cubicBezTo>
                <a:cubicBezTo>
                  <a:pt x="516" y="980"/>
                  <a:pt x="520" y="983"/>
                  <a:pt x="516" y="984"/>
                </a:cubicBezTo>
                <a:close/>
                <a:moveTo>
                  <a:pt x="453" y="973"/>
                </a:moveTo>
                <a:cubicBezTo>
                  <a:pt x="447" y="969"/>
                  <a:pt x="451" y="963"/>
                  <a:pt x="454" y="973"/>
                </a:cubicBezTo>
                <a:cubicBezTo>
                  <a:pt x="453" y="973"/>
                  <a:pt x="453" y="973"/>
                  <a:pt x="453" y="973"/>
                </a:cubicBezTo>
                <a:close/>
                <a:moveTo>
                  <a:pt x="513" y="970"/>
                </a:moveTo>
                <a:cubicBezTo>
                  <a:pt x="513" y="968"/>
                  <a:pt x="513" y="968"/>
                  <a:pt x="513" y="968"/>
                </a:cubicBezTo>
                <a:cubicBezTo>
                  <a:pt x="514" y="968"/>
                  <a:pt x="514" y="970"/>
                  <a:pt x="513" y="970"/>
                </a:cubicBezTo>
                <a:close/>
                <a:moveTo>
                  <a:pt x="466" y="966"/>
                </a:moveTo>
                <a:cubicBezTo>
                  <a:pt x="466" y="965"/>
                  <a:pt x="466" y="965"/>
                  <a:pt x="466" y="965"/>
                </a:cubicBezTo>
                <a:cubicBezTo>
                  <a:pt x="467" y="966"/>
                  <a:pt x="467" y="966"/>
                  <a:pt x="466" y="966"/>
                </a:cubicBezTo>
                <a:close/>
                <a:moveTo>
                  <a:pt x="455" y="962"/>
                </a:moveTo>
                <a:cubicBezTo>
                  <a:pt x="454" y="960"/>
                  <a:pt x="456" y="957"/>
                  <a:pt x="458" y="958"/>
                </a:cubicBezTo>
                <a:cubicBezTo>
                  <a:pt x="458" y="959"/>
                  <a:pt x="456" y="962"/>
                  <a:pt x="455" y="962"/>
                </a:cubicBezTo>
                <a:close/>
                <a:moveTo>
                  <a:pt x="458" y="957"/>
                </a:moveTo>
                <a:cubicBezTo>
                  <a:pt x="457" y="957"/>
                  <a:pt x="455" y="956"/>
                  <a:pt x="455" y="955"/>
                </a:cubicBezTo>
                <a:cubicBezTo>
                  <a:pt x="455" y="947"/>
                  <a:pt x="462" y="956"/>
                  <a:pt x="458" y="957"/>
                </a:cubicBezTo>
                <a:close/>
                <a:moveTo>
                  <a:pt x="440" y="947"/>
                </a:moveTo>
                <a:cubicBezTo>
                  <a:pt x="440" y="946"/>
                  <a:pt x="440" y="945"/>
                  <a:pt x="440" y="945"/>
                </a:cubicBezTo>
                <a:cubicBezTo>
                  <a:pt x="441" y="945"/>
                  <a:pt x="440" y="946"/>
                  <a:pt x="440" y="947"/>
                </a:cubicBezTo>
                <a:close/>
                <a:moveTo>
                  <a:pt x="509" y="945"/>
                </a:moveTo>
                <a:cubicBezTo>
                  <a:pt x="508" y="944"/>
                  <a:pt x="508" y="944"/>
                  <a:pt x="508" y="943"/>
                </a:cubicBezTo>
                <a:cubicBezTo>
                  <a:pt x="510" y="943"/>
                  <a:pt x="509" y="943"/>
                  <a:pt x="509" y="945"/>
                </a:cubicBezTo>
                <a:close/>
                <a:moveTo>
                  <a:pt x="529" y="939"/>
                </a:moveTo>
                <a:cubicBezTo>
                  <a:pt x="529" y="937"/>
                  <a:pt x="529" y="937"/>
                  <a:pt x="531" y="938"/>
                </a:cubicBezTo>
                <a:cubicBezTo>
                  <a:pt x="531" y="940"/>
                  <a:pt x="531" y="939"/>
                  <a:pt x="529" y="939"/>
                </a:cubicBezTo>
                <a:close/>
                <a:moveTo>
                  <a:pt x="466" y="935"/>
                </a:moveTo>
                <a:cubicBezTo>
                  <a:pt x="466" y="935"/>
                  <a:pt x="466" y="934"/>
                  <a:pt x="465" y="934"/>
                </a:cubicBezTo>
                <a:cubicBezTo>
                  <a:pt x="465" y="931"/>
                  <a:pt x="468" y="935"/>
                  <a:pt x="466" y="935"/>
                </a:cubicBezTo>
                <a:close/>
                <a:moveTo>
                  <a:pt x="459" y="929"/>
                </a:moveTo>
                <a:cubicBezTo>
                  <a:pt x="458" y="928"/>
                  <a:pt x="457" y="927"/>
                  <a:pt x="459" y="927"/>
                </a:cubicBezTo>
                <a:cubicBezTo>
                  <a:pt x="459" y="928"/>
                  <a:pt x="459" y="928"/>
                  <a:pt x="459" y="929"/>
                </a:cubicBezTo>
                <a:close/>
                <a:moveTo>
                  <a:pt x="504" y="929"/>
                </a:moveTo>
                <a:cubicBezTo>
                  <a:pt x="503" y="927"/>
                  <a:pt x="505" y="927"/>
                  <a:pt x="506" y="927"/>
                </a:cubicBezTo>
                <a:cubicBezTo>
                  <a:pt x="506" y="928"/>
                  <a:pt x="504" y="928"/>
                  <a:pt x="504" y="929"/>
                </a:cubicBezTo>
                <a:close/>
                <a:moveTo>
                  <a:pt x="435" y="927"/>
                </a:moveTo>
                <a:cubicBezTo>
                  <a:pt x="434" y="926"/>
                  <a:pt x="434" y="926"/>
                  <a:pt x="435" y="926"/>
                </a:cubicBezTo>
                <a:cubicBezTo>
                  <a:pt x="435" y="926"/>
                  <a:pt x="435" y="926"/>
                  <a:pt x="435" y="927"/>
                </a:cubicBezTo>
                <a:close/>
                <a:moveTo>
                  <a:pt x="463" y="924"/>
                </a:moveTo>
                <a:cubicBezTo>
                  <a:pt x="463" y="922"/>
                  <a:pt x="463" y="922"/>
                  <a:pt x="463" y="922"/>
                </a:cubicBezTo>
                <a:cubicBezTo>
                  <a:pt x="464" y="922"/>
                  <a:pt x="465" y="924"/>
                  <a:pt x="463" y="924"/>
                </a:cubicBezTo>
                <a:close/>
                <a:moveTo>
                  <a:pt x="640" y="921"/>
                </a:moveTo>
                <a:cubicBezTo>
                  <a:pt x="639" y="919"/>
                  <a:pt x="643" y="913"/>
                  <a:pt x="643" y="910"/>
                </a:cubicBezTo>
                <a:cubicBezTo>
                  <a:pt x="645" y="912"/>
                  <a:pt x="643" y="921"/>
                  <a:pt x="640" y="921"/>
                </a:cubicBezTo>
                <a:close/>
                <a:moveTo>
                  <a:pt x="178" y="919"/>
                </a:moveTo>
                <a:cubicBezTo>
                  <a:pt x="177" y="918"/>
                  <a:pt x="178" y="918"/>
                  <a:pt x="180" y="917"/>
                </a:cubicBezTo>
                <a:cubicBezTo>
                  <a:pt x="180" y="919"/>
                  <a:pt x="180" y="919"/>
                  <a:pt x="178" y="919"/>
                </a:cubicBezTo>
                <a:close/>
                <a:moveTo>
                  <a:pt x="504" y="918"/>
                </a:moveTo>
                <a:cubicBezTo>
                  <a:pt x="504" y="917"/>
                  <a:pt x="504" y="917"/>
                  <a:pt x="504" y="916"/>
                </a:cubicBezTo>
                <a:cubicBezTo>
                  <a:pt x="504" y="917"/>
                  <a:pt x="504" y="917"/>
                  <a:pt x="504" y="918"/>
                </a:cubicBezTo>
                <a:close/>
                <a:moveTo>
                  <a:pt x="438" y="917"/>
                </a:moveTo>
                <a:cubicBezTo>
                  <a:pt x="438" y="916"/>
                  <a:pt x="436" y="915"/>
                  <a:pt x="438" y="915"/>
                </a:cubicBezTo>
                <a:cubicBezTo>
                  <a:pt x="438" y="916"/>
                  <a:pt x="439" y="917"/>
                  <a:pt x="438" y="917"/>
                </a:cubicBezTo>
                <a:close/>
                <a:moveTo>
                  <a:pt x="526" y="914"/>
                </a:moveTo>
                <a:cubicBezTo>
                  <a:pt x="524" y="912"/>
                  <a:pt x="525" y="911"/>
                  <a:pt x="526" y="910"/>
                </a:cubicBezTo>
                <a:cubicBezTo>
                  <a:pt x="527" y="911"/>
                  <a:pt x="528" y="913"/>
                  <a:pt x="526" y="914"/>
                </a:cubicBezTo>
                <a:close/>
                <a:moveTo>
                  <a:pt x="446" y="913"/>
                </a:moveTo>
                <a:cubicBezTo>
                  <a:pt x="446" y="913"/>
                  <a:pt x="446" y="912"/>
                  <a:pt x="446" y="912"/>
                </a:cubicBezTo>
                <a:cubicBezTo>
                  <a:pt x="447" y="911"/>
                  <a:pt x="447" y="912"/>
                  <a:pt x="446" y="913"/>
                </a:cubicBezTo>
                <a:close/>
                <a:moveTo>
                  <a:pt x="444" y="910"/>
                </a:moveTo>
                <a:cubicBezTo>
                  <a:pt x="442" y="909"/>
                  <a:pt x="444" y="907"/>
                  <a:pt x="445" y="909"/>
                </a:cubicBezTo>
                <a:cubicBezTo>
                  <a:pt x="445" y="910"/>
                  <a:pt x="445" y="910"/>
                  <a:pt x="444" y="910"/>
                </a:cubicBezTo>
                <a:close/>
                <a:moveTo>
                  <a:pt x="207" y="906"/>
                </a:moveTo>
                <a:cubicBezTo>
                  <a:pt x="207" y="905"/>
                  <a:pt x="206" y="904"/>
                  <a:pt x="207" y="904"/>
                </a:cubicBezTo>
                <a:cubicBezTo>
                  <a:pt x="207" y="905"/>
                  <a:pt x="207" y="905"/>
                  <a:pt x="207" y="906"/>
                </a:cubicBezTo>
                <a:close/>
                <a:moveTo>
                  <a:pt x="518" y="902"/>
                </a:moveTo>
                <a:cubicBezTo>
                  <a:pt x="517" y="902"/>
                  <a:pt x="517" y="902"/>
                  <a:pt x="517" y="901"/>
                </a:cubicBezTo>
                <a:cubicBezTo>
                  <a:pt x="513" y="891"/>
                  <a:pt x="524" y="899"/>
                  <a:pt x="518" y="902"/>
                </a:cubicBezTo>
                <a:close/>
                <a:moveTo>
                  <a:pt x="523" y="901"/>
                </a:moveTo>
                <a:cubicBezTo>
                  <a:pt x="517" y="894"/>
                  <a:pt x="533" y="902"/>
                  <a:pt x="524" y="899"/>
                </a:cubicBezTo>
                <a:cubicBezTo>
                  <a:pt x="524" y="899"/>
                  <a:pt x="523" y="901"/>
                  <a:pt x="523" y="901"/>
                </a:cubicBezTo>
                <a:close/>
                <a:moveTo>
                  <a:pt x="214" y="900"/>
                </a:moveTo>
                <a:cubicBezTo>
                  <a:pt x="213" y="899"/>
                  <a:pt x="216" y="899"/>
                  <a:pt x="216" y="900"/>
                </a:cubicBezTo>
                <a:cubicBezTo>
                  <a:pt x="214" y="900"/>
                  <a:pt x="214" y="900"/>
                  <a:pt x="214" y="900"/>
                </a:cubicBezTo>
                <a:close/>
                <a:moveTo>
                  <a:pt x="504" y="899"/>
                </a:moveTo>
                <a:cubicBezTo>
                  <a:pt x="498" y="895"/>
                  <a:pt x="504" y="893"/>
                  <a:pt x="504" y="898"/>
                </a:cubicBezTo>
                <a:cubicBezTo>
                  <a:pt x="504" y="898"/>
                  <a:pt x="504" y="899"/>
                  <a:pt x="504" y="899"/>
                </a:cubicBezTo>
                <a:close/>
                <a:moveTo>
                  <a:pt x="441" y="898"/>
                </a:moveTo>
                <a:cubicBezTo>
                  <a:pt x="436" y="887"/>
                  <a:pt x="455" y="880"/>
                  <a:pt x="446" y="897"/>
                </a:cubicBezTo>
                <a:cubicBezTo>
                  <a:pt x="444" y="897"/>
                  <a:pt x="443" y="898"/>
                  <a:pt x="441" y="898"/>
                </a:cubicBezTo>
                <a:close/>
                <a:moveTo>
                  <a:pt x="529" y="898"/>
                </a:moveTo>
                <a:cubicBezTo>
                  <a:pt x="529" y="897"/>
                  <a:pt x="529" y="896"/>
                  <a:pt x="529" y="896"/>
                </a:cubicBezTo>
                <a:cubicBezTo>
                  <a:pt x="529" y="896"/>
                  <a:pt x="530" y="898"/>
                  <a:pt x="529" y="898"/>
                </a:cubicBezTo>
                <a:close/>
                <a:moveTo>
                  <a:pt x="514" y="897"/>
                </a:moveTo>
                <a:cubicBezTo>
                  <a:pt x="513" y="896"/>
                  <a:pt x="513" y="896"/>
                  <a:pt x="514" y="896"/>
                </a:cubicBezTo>
                <a:cubicBezTo>
                  <a:pt x="514" y="897"/>
                  <a:pt x="514" y="897"/>
                  <a:pt x="514" y="897"/>
                </a:cubicBezTo>
                <a:close/>
                <a:moveTo>
                  <a:pt x="80" y="895"/>
                </a:moveTo>
                <a:cubicBezTo>
                  <a:pt x="78" y="894"/>
                  <a:pt x="78" y="894"/>
                  <a:pt x="78" y="893"/>
                </a:cubicBezTo>
                <a:cubicBezTo>
                  <a:pt x="80" y="893"/>
                  <a:pt x="84" y="895"/>
                  <a:pt x="80" y="895"/>
                </a:cubicBezTo>
                <a:close/>
                <a:moveTo>
                  <a:pt x="529" y="894"/>
                </a:moveTo>
                <a:cubicBezTo>
                  <a:pt x="529" y="892"/>
                  <a:pt x="529" y="892"/>
                  <a:pt x="531" y="893"/>
                </a:cubicBezTo>
                <a:cubicBezTo>
                  <a:pt x="531" y="894"/>
                  <a:pt x="529" y="894"/>
                  <a:pt x="529" y="894"/>
                </a:cubicBezTo>
                <a:close/>
                <a:moveTo>
                  <a:pt x="695" y="893"/>
                </a:moveTo>
                <a:cubicBezTo>
                  <a:pt x="693" y="893"/>
                  <a:pt x="693" y="893"/>
                  <a:pt x="693" y="891"/>
                </a:cubicBezTo>
                <a:cubicBezTo>
                  <a:pt x="696" y="891"/>
                  <a:pt x="697" y="891"/>
                  <a:pt x="695" y="893"/>
                </a:cubicBezTo>
                <a:close/>
                <a:moveTo>
                  <a:pt x="476" y="893"/>
                </a:moveTo>
                <a:cubicBezTo>
                  <a:pt x="476" y="892"/>
                  <a:pt x="476" y="892"/>
                  <a:pt x="476" y="891"/>
                </a:cubicBezTo>
                <a:cubicBezTo>
                  <a:pt x="477" y="891"/>
                  <a:pt x="476" y="892"/>
                  <a:pt x="476" y="893"/>
                </a:cubicBezTo>
                <a:close/>
                <a:moveTo>
                  <a:pt x="497" y="892"/>
                </a:moveTo>
                <a:cubicBezTo>
                  <a:pt x="496" y="891"/>
                  <a:pt x="496" y="891"/>
                  <a:pt x="498" y="891"/>
                </a:cubicBezTo>
                <a:cubicBezTo>
                  <a:pt x="498" y="893"/>
                  <a:pt x="498" y="892"/>
                  <a:pt x="497" y="892"/>
                </a:cubicBezTo>
                <a:close/>
                <a:moveTo>
                  <a:pt x="75" y="892"/>
                </a:moveTo>
                <a:cubicBezTo>
                  <a:pt x="75" y="891"/>
                  <a:pt x="76" y="891"/>
                  <a:pt x="77" y="892"/>
                </a:cubicBezTo>
                <a:cubicBezTo>
                  <a:pt x="76" y="892"/>
                  <a:pt x="76" y="892"/>
                  <a:pt x="75" y="892"/>
                </a:cubicBezTo>
                <a:close/>
                <a:moveTo>
                  <a:pt x="228" y="889"/>
                </a:moveTo>
                <a:cubicBezTo>
                  <a:pt x="228" y="887"/>
                  <a:pt x="228" y="887"/>
                  <a:pt x="229" y="887"/>
                </a:cubicBezTo>
                <a:cubicBezTo>
                  <a:pt x="229" y="888"/>
                  <a:pt x="229" y="889"/>
                  <a:pt x="228" y="889"/>
                </a:cubicBezTo>
                <a:close/>
                <a:moveTo>
                  <a:pt x="651" y="889"/>
                </a:moveTo>
                <a:cubicBezTo>
                  <a:pt x="651" y="877"/>
                  <a:pt x="662" y="885"/>
                  <a:pt x="654" y="886"/>
                </a:cubicBezTo>
                <a:cubicBezTo>
                  <a:pt x="651" y="882"/>
                  <a:pt x="653" y="888"/>
                  <a:pt x="651" y="889"/>
                </a:cubicBezTo>
                <a:close/>
                <a:moveTo>
                  <a:pt x="530" y="888"/>
                </a:moveTo>
                <a:cubicBezTo>
                  <a:pt x="529" y="886"/>
                  <a:pt x="530" y="886"/>
                  <a:pt x="531" y="885"/>
                </a:cubicBezTo>
                <a:cubicBezTo>
                  <a:pt x="531" y="888"/>
                  <a:pt x="532" y="888"/>
                  <a:pt x="530" y="888"/>
                </a:cubicBezTo>
                <a:close/>
                <a:moveTo>
                  <a:pt x="471" y="887"/>
                </a:moveTo>
                <a:cubicBezTo>
                  <a:pt x="457" y="884"/>
                  <a:pt x="477" y="884"/>
                  <a:pt x="469" y="880"/>
                </a:cubicBezTo>
                <a:cubicBezTo>
                  <a:pt x="467" y="875"/>
                  <a:pt x="479" y="885"/>
                  <a:pt x="474" y="885"/>
                </a:cubicBezTo>
                <a:cubicBezTo>
                  <a:pt x="471" y="881"/>
                  <a:pt x="474" y="887"/>
                  <a:pt x="471" y="887"/>
                </a:cubicBezTo>
                <a:close/>
                <a:moveTo>
                  <a:pt x="476" y="887"/>
                </a:moveTo>
                <a:cubicBezTo>
                  <a:pt x="474" y="886"/>
                  <a:pt x="477" y="886"/>
                  <a:pt x="477" y="887"/>
                </a:cubicBezTo>
                <a:cubicBezTo>
                  <a:pt x="477" y="887"/>
                  <a:pt x="476" y="887"/>
                  <a:pt x="476" y="887"/>
                </a:cubicBezTo>
                <a:close/>
                <a:moveTo>
                  <a:pt x="499" y="887"/>
                </a:moveTo>
                <a:cubicBezTo>
                  <a:pt x="491" y="883"/>
                  <a:pt x="499" y="875"/>
                  <a:pt x="494" y="870"/>
                </a:cubicBezTo>
                <a:cubicBezTo>
                  <a:pt x="494" y="864"/>
                  <a:pt x="503" y="883"/>
                  <a:pt x="503" y="885"/>
                </a:cubicBezTo>
                <a:cubicBezTo>
                  <a:pt x="502" y="886"/>
                  <a:pt x="500" y="886"/>
                  <a:pt x="499" y="887"/>
                </a:cubicBezTo>
                <a:close/>
                <a:moveTo>
                  <a:pt x="104" y="886"/>
                </a:moveTo>
                <a:cubicBezTo>
                  <a:pt x="101" y="885"/>
                  <a:pt x="107" y="884"/>
                  <a:pt x="108" y="886"/>
                </a:cubicBezTo>
                <a:cubicBezTo>
                  <a:pt x="104" y="886"/>
                  <a:pt x="104" y="886"/>
                  <a:pt x="104" y="886"/>
                </a:cubicBezTo>
                <a:close/>
                <a:moveTo>
                  <a:pt x="449" y="886"/>
                </a:moveTo>
                <a:cubicBezTo>
                  <a:pt x="448" y="885"/>
                  <a:pt x="448" y="884"/>
                  <a:pt x="448" y="883"/>
                </a:cubicBezTo>
                <a:cubicBezTo>
                  <a:pt x="452" y="880"/>
                  <a:pt x="451" y="885"/>
                  <a:pt x="449" y="886"/>
                </a:cubicBezTo>
                <a:close/>
                <a:moveTo>
                  <a:pt x="100" y="884"/>
                </a:moveTo>
                <a:cubicBezTo>
                  <a:pt x="99" y="883"/>
                  <a:pt x="102" y="883"/>
                  <a:pt x="102" y="884"/>
                </a:cubicBezTo>
                <a:cubicBezTo>
                  <a:pt x="101" y="884"/>
                  <a:pt x="100" y="884"/>
                  <a:pt x="100" y="884"/>
                </a:cubicBezTo>
                <a:close/>
                <a:moveTo>
                  <a:pt x="476" y="882"/>
                </a:moveTo>
                <a:cubicBezTo>
                  <a:pt x="476" y="881"/>
                  <a:pt x="475" y="880"/>
                  <a:pt x="476" y="880"/>
                </a:cubicBezTo>
                <a:cubicBezTo>
                  <a:pt x="477" y="881"/>
                  <a:pt x="476" y="882"/>
                  <a:pt x="476" y="882"/>
                </a:cubicBezTo>
                <a:close/>
                <a:moveTo>
                  <a:pt x="53" y="882"/>
                </a:moveTo>
                <a:cubicBezTo>
                  <a:pt x="48" y="879"/>
                  <a:pt x="54" y="878"/>
                  <a:pt x="54" y="882"/>
                </a:cubicBezTo>
                <a:cubicBezTo>
                  <a:pt x="54" y="882"/>
                  <a:pt x="53" y="882"/>
                  <a:pt x="53" y="882"/>
                </a:cubicBezTo>
                <a:close/>
                <a:moveTo>
                  <a:pt x="504" y="882"/>
                </a:moveTo>
                <a:cubicBezTo>
                  <a:pt x="503" y="881"/>
                  <a:pt x="503" y="881"/>
                  <a:pt x="503" y="881"/>
                </a:cubicBezTo>
                <a:cubicBezTo>
                  <a:pt x="505" y="880"/>
                  <a:pt x="506" y="881"/>
                  <a:pt x="504" y="882"/>
                </a:cubicBezTo>
                <a:close/>
                <a:moveTo>
                  <a:pt x="151" y="882"/>
                </a:moveTo>
                <a:cubicBezTo>
                  <a:pt x="148" y="879"/>
                  <a:pt x="156" y="878"/>
                  <a:pt x="156" y="879"/>
                </a:cubicBezTo>
                <a:cubicBezTo>
                  <a:pt x="154" y="880"/>
                  <a:pt x="152" y="881"/>
                  <a:pt x="151" y="882"/>
                </a:cubicBezTo>
                <a:close/>
                <a:moveTo>
                  <a:pt x="236" y="881"/>
                </a:moveTo>
                <a:cubicBezTo>
                  <a:pt x="236" y="880"/>
                  <a:pt x="235" y="880"/>
                  <a:pt x="235" y="879"/>
                </a:cubicBezTo>
                <a:cubicBezTo>
                  <a:pt x="238" y="877"/>
                  <a:pt x="237" y="881"/>
                  <a:pt x="236" y="881"/>
                </a:cubicBezTo>
                <a:close/>
                <a:moveTo>
                  <a:pt x="238" y="878"/>
                </a:moveTo>
                <a:cubicBezTo>
                  <a:pt x="238" y="878"/>
                  <a:pt x="238" y="878"/>
                  <a:pt x="238" y="878"/>
                </a:cubicBezTo>
                <a:cubicBezTo>
                  <a:pt x="244" y="870"/>
                  <a:pt x="245" y="877"/>
                  <a:pt x="238" y="878"/>
                </a:cubicBezTo>
                <a:close/>
                <a:moveTo>
                  <a:pt x="473" y="878"/>
                </a:moveTo>
                <a:cubicBezTo>
                  <a:pt x="469" y="876"/>
                  <a:pt x="471" y="875"/>
                  <a:pt x="467" y="876"/>
                </a:cubicBezTo>
                <a:cubicBezTo>
                  <a:pt x="467" y="866"/>
                  <a:pt x="473" y="876"/>
                  <a:pt x="473" y="878"/>
                </a:cubicBezTo>
                <a:close/>
                <a:moveTo>
                  <a:pt x="640" y="877"/>
                </a:moveTo>
                <a:cubicBezTo>
                  <a:pt x="638" y="874"/>
                  <a:pt x="643" y="856"/>
                  <a:pt x="639" y="848"/>
                </a:cubicBezTo>
                <a:cubicBezTo>
                  <a:pt x="649" y="843"/>
                  <a:pt x="649" y="840"/>
                  <a:pt x="647" y="854"/>
                </a:cubicBezTo>
                <a:cubicBezTo>
                  <a:pt x="644" y="862"/>
                  <a:pt x="647" y="872"/>
                  <a:pt x="640" y="877"/>
                </a:cubicBezTo>
                <a:close/>
                <a:moveTo>
                  <a:pt x="219" y="876"/>
                </a:moveTo>
                <a:cubicBezTo>
                  <a:pt x="219" y="874"/>
                  <a:pt x="218" y="874"/>
                  <a:pt x="220" y="874"/>
                </a:cubicBezTo>
                <a:cubicBezTo>
                  <a:pt x="220" y="875"/>
                  <a:pt x="220" y="875"/>
                  <a:pt x="219" y="876"/>
                </a:cubicBezTo>
                <a:close/>
                <a:moveTo>
                  <a:pt x="681" y="875"/>
                </a:moveTo>
                <a:cubicBezTo>
                  <a:pt x="681" y="874"/>
                  <a:pt x="681" y="874"/>
                  <a:pt x="681" y="873"/>
                </a:cubicBezTo>
                <a:cubicBezTo>
                  <a:pt x="682" y="872"/>
                  <a:pt x="682" y="874"/>
                  <a:pt x="681" y="875"/>
                </a:cubicBezTo>
                <a:close/>
                <a:moveTo>
                  <a:pt x="662" y="873"/>
                </a:moveTo>
                <a:cubicBezTo>
                  <a:pt x="662" y="873"/>
                  <a:pt x="662" y="873"/>
                  <a:pt x="662" y="873"/>
                </a:cubicBezTo>
                <a:cubicBezTo>
                  <a:pt x="664" y="873"/>
                  <a:pt x="664" y="873"/>
                  <a:pt x="662" y="873"/>
                </a:cubicBezTo>
                <a:close/>
                <a:moveTo>
                  <a:pt x="56" y="873"/>
                </a:moveTo>
                <a:cubicBezTo>
                  <a:pt x="56" y="872"/>
                  <a:pt x="56" y="872"/>
                  <a:pt x="55" y="871"/>
                </a:cubicBezTo>
                <a:cubicBezTo>
                  <a:pt x="57" y="871"/>
                  <a:pt x="56" y="871"/>
                  <a:pt x="56" y="873"/>
                </a:cubicBezTo>
                <a:close/>
                <a:moveTo>
                  <a:pt x="225" y="872"/>
                </a:moveTo>
                <a:cubicBezTo>
                  <a:pt x="224" y="871"/>
                  <a:pt x="226" y="871"/>
                  <a:pt x="226" y="871"/>
                </a:cubicBezTo>
                <a:cubicBezTo>
                  <a:pt x="226" y="872"/>
                  <a:pt x="225" y="872"/>
                  <a:pt x="225" y="872"/>
                </a:cubicBezTo>
                <a:close/>
                <a:moveTo>
                  <a:pt x="55" y="871"/>
                </a:moveTo>
                <a:cubicBezTo>
                  <a:pt x="51" y="870"/>
                  <a:pt x="51" y="870"/>
                  <a:pt x="52" y="868"/>
                </a:cubicBezTo>
                <a:cubicBezTo>
                  <a:pt x="53" y="869"/>
                  <a:pt x="55" y="869"/>
                  <a:pt x="55" y="871"/>
                </a:cubicBezTo>
                <a:close/>
                <a:moveTo>
                  <a:pt x="123" y="870"/>
                </a:moveTo>
                <a:cubicBezTo>
                  <a:pt x="123" y="869"/>
                  <a:pt x="124" y="868"/>
                  <a:pt x="124" y="870"/>
                </a:cubicBezTo>
                <a:cubicBezTo>
                  <a:pt x="124" y="870"/>
                  <a:pt x="123" y="870"/>
                  <a:pt x="123" y="870"/>
                </a:cubicBezTo>
                <a:close/>
                <a:moveTo>
                  <a:pt x="682" y="870"/>
                </a:moveTo>
                <a:cubicBezTo>
                  <a:pt x="681" y="865"/>
                  <a:pt x="682" y="866"/>
                  <a:pt x="676" y="866"/>
                </a:cubicBezTo>
                <a:cubicBezTo>
                  <a:pt x="676" y="867"/>
                  <a:pt x="675" y="867"/>
                  <a:pt x="675" y="868"/>
                </a:cubicBezTo>
                <a:cubicBezTo>
                  <a:pt x="664" y="868"/>
                  <a:pt x="680" y="854"/>
                  <a:pt x="680" y="847"/>
                </a:cubicBezTo>
                <a:cubicBezTo>
                  <a:pt x="679" y="847"/>
                  <a:pt x="676" y="842"/>
                  <a:pt x="682" y="845"/>
                </a:cubicBezTo>
                <a:cubicBezTo>
                  <a:pt x="679" y="837"/>
                  <a:pt x="674" y="839"/>
                  <a:pt x="668" y="837"/>
                </a:cubicBezTo>
                <a:cubicBezTo>
                  <a:pt x="666" y="826"/>
                  <a:pt x="680" y="836"/>
                  <a:pt x="681" y="830"/>
                </a:cubicBezTo>
                <a:cubicBezTo>
                  <a:pt x="686" y="830"/>
                  <a:pt x="684" y="838"/>
                  <a:pt x="679" y="834"/>
                </a:cubicBezTo>
                <a:cubicBezTo>
                  <a:pt x="672" y="836"/>
                  <a:pt x="684" y="838"/>
                  <a:pt x="686" y="839"/>
                </a:cubicBezTo>
                <a:cubicBezTo>
                  <a:pt x="692" y="848"/>
                  <a:pt x="681" y="854"/>
                  <a:pt x="688" y="860"/>
                </a:cubicBezTo>
                <a:cubicBezTo>
                  <a:pt x="688" y="861"/>
                  <a:pt x="677" y="865"/>
                  <a:pt x="684" y="866"/>
                </a:cubicBezTo>
                <a:cubicBezTo>
                  <a:pt x="684" y="867"/>
                  <a:pt x="684" y="870"/>
                  <a:pt x="682" y="870"/>
                </a:cubicBezTo>
                <a:close/>
                <a:moveTo>
                  <a:pt x="361" y="869"/>
                </a:moveTo>
                <a:cubicBezTo>
                  <a:pt x="355" y="864"/>
                  <a:pt x="353" y="856"/>
                  <a:pt x="358" y="849"/>
                </a:cubicBezTo>
                <a:cubicBezTo>
                  <a:pt x="364" y="831"/>
                  <a:pt x="361" y="857"/>
                  <a:pt x="361" y="858"/>
                </a:cubicBezTo>
                <a:cubicBezTo>
                  <a:pt x="361" y="861"/>
                  <a:pt x="363" y="868"/>
                  <a:pt x="361" y="869"/>
                </a:cubicBezTo>
                <a:close/>
                <a:moveTo>
                  <a:pt x="113" y="869"/>
                </a:moveTo>
                <a:cubicBezTo>
                  <a:pt x="111" y="868"/>
                  <a:pt x="112" y="868"/>
                  <a:pt x="113" y="868"/>
                </a:cubicBezTo>
                <a:cubicBezTo>
                  <a:pt x="113" y="869"/>
                  <a:pt x="114" y="868"/>
                  <a:pt x="113" y="869"/>
                </a:cubicBezTo>
                <a:close/>
                <a:moveTo>
                  <a:pt x="664" y="866"/>
                </a:moveTo>
                <a:cubicBezTo>
                  <a:pt x="662" y="865"/>
                  <a:pt x="664" y="861"/>
                  <a:pt x="666" y="865"/>
                </a:cubicBezTo>
                <a:cubicBezTo>
                  <a:pt x="666" y="865"/>
                  <a:pt x="664" y="866"/>
                  <a:pt x="664" y="866"/>
                </a:cubicBezTo>
                <a:close/>
                <a:moveTo>
                  <a:pt x="203" y="866"/>
                </a:moveTo>
                <a:cubicBezTo>
                  <a:pt x="203" y="864"/>
                  <a:pt x="203" y="865"/>
                  <a:pt x="204" y="865"/>
                </a:cubicBezTo>
                <a:cubicBezTo>
                  <a:pt x="204" y="865"/>
                  <a:pt x="204" y="865"/>
                  <a:pt x="203" y="866"/>
                </a:cubicBezTo>
                <a:close/>
                <a:moveTo>
                  <a:pt x="144" y="865"/>
                </a:moveTo>
                <a:cubicBezTo>
                  <a:pt x="130" y="861"/>
                  <a:pt x="159" y="854"/>
                  <a:pt x="151" y="865"/>
                </a:cubicBezTo>
                <a:cubicBezTo>
                  <a:pt x="148" y="865"/>
                  <a:pt x="146" y="865"/>
                  <a:pt x="144" y="865"/>
                </a:cubicBezTo>
                <a:close/>
                <a:moveTo>
                  <a:pt x="542" y="864"/>
                </a:moveTo>
                <a:cubicBezTo>
                  <a:pt x="540" y="863"/>
                  <a:pt x="543" y="862"/>
                  <a:pt x="544" y="864"/>
                </a:cubicBezTo>
                <a:cubicBezTo>
                  <a:pt x="542" y="864"/>
                  <a:pt x="542" y="864"/>
                  <a:pt x="542" y="864"/>
                </a:cubicBezTo>
                <a:close/>
                <a:moveTo>
                  <a:pt x="668" y="862"/>
                </a:moveTo>
                <a:cubicBezTo>
                  <a:pt x="667" y="860"/>
                  <a:pt x="670" y="858"/>
                  <a:pt x="669" y="862"/>
                </a:cubicBezTo>
                <a:cubicBezTo>
                  <a:pt x="669" y="862"/>
                  <a:pt x="668" y="862"/>
                  <a:pt x="668" y="862"/>
                </a:cubicBezTo>
                <a:close/>
                <a:moveTo>
                  <a:pt x="126" y="858"/>
                </a:moveTo>
                <a:cubicBezTo>
                  <a:pt x="117" y="850"/>
                  <a:pt x="130" y="855"/>
                  <a:pt x="135" y="856"/>
                </a:cubicBezTo>
                <a:cubicBezTo>
                  <a:pt x="134" y="860"/>
                  <a:pt x="129" y="857"/>
                  <a:pt x="126" y="858"/>
                </a:cubicBezTo>
                <a:close/>
                <a:moveTo>
                  <a:pt x="464" y="857"/>
                </a:moveTo>
                <a:cubicBezTo>
                  <a:pt x="462" y="856"/>
                  <a:pt x="458" y="842"/>
                  <a:pt x="463" y="849"/>
                </a:cubicBezTo>
                <a:cubicBezTo>
                  <a:pt x="467" y="851"/>
                  <a:pt x="472" y="858"/>
                  <a:pt x="470" y="848"/>
                </a:cubicBezTo>
                <a:cubicBezTo>
                  <a:pt x="462" y="842"/>
                  <a:pt x="473" y="845"/>
                  <a:pt x="468" y="839"/>
                </a:cubicBezTo>
                <a:cubicBezTo>
                  <a:pt x="468" y="836"/>
                  <a:pt x="475" y="806"/>
                  <a:pt x="479" y="806"/>
                </a:cubicBezTo>
                <a:cubicBezTo>
                  <a:pt x="481" y="813"/>
                  <a:pt x="477" y="828"/>
                  <a:pt x="484" y="832"/>
                </a:cubicBezTo>
                <a:cubicBezTo>
                  <a:pt x="486" y="835"/>
                  <a:pt x="493" y="840"/>
                  <a:pt x="491" y="845"/>
                </a:cubicBezTo>
                <a:cubicBezTo>
                  <a:pt x="487" y="845"/>
                  <a:pt x="483" y="841"/>
                  <a:pt x="483" y="849"/>
                </a:cubicBezTo>
                <a:cubicBezTo>
                  <a:pt x="471" y="842"/>
                  <a:pt x="485" y="863"/>
                  <a:pt x="467" y="855"/>
                </a:cubicBezTo>
                <a:cubicBezTo>
                  <a:pt x="466" y="851"/>
                  <a:pt x="467" y="857"/>
                  <a:pt x="464" y="857"/>
                </a:cubicBezTo>
                <a:close/>
                <a:moveTo>
                  <a:pt x="108" y="856"/>
                </a:moveTo>
                <a:cubicBezTo>
                  <a:pt x="107" y="853"/>
                  <a:pt x="108" y="854"/>
                  <a:pt x="110" y="854"/>
                </a:cubicBezTo>
                <a:cubicBezTo>
                  <a:pt x="110" y="856"/>
                  <a:pt x="110" y="855"/>
                  <a:pt x="108" y="856"/>
                </a:cubicBezTo>
                <a:close/>
                <a:moveTo>
                  <a:pt x="114" y="853"/>
                </a:moveTo>
                <a:cubicBezTo>
                  <a:pt x="113" y="852"/>
                  <a:pt x="114" y="851"/>
                  <a:pt x="115" y="852"/>
                </a:cubicBezTo>
                <a:cubicBezTo>
                  <a:pt x="114" y="853"/>
                  <a:pt x="114" y="853"/>
                  <a:pt x="114" y="853"/>
                </a:cubicBezTo>
                <a:close/>
                <a:moveTo>
                  <a:pt x="223" y="853"/>
                </a:moveTo>
                <a:cubicBezTo>
                  <a:pt x="223" y="853"/>
                  <a:pt x="223" y="853"/>
                  <a:pt x="223" y="852"/>
                </a:cubicBezTo>
                <a:cubicBezTo>
                  <a:pt x="224" y="852"/>
                  <a:pt x="224" y="853"/>
                  <a:pt x="223" y="853"/>
                </a:cubicBezTo>
                <a:close/>
                <a:moveTo>
                  <a:pt x="668" y="853"/>
                </a:moveTo>
                <a:cubicBezTo>
                  <a:pt x="668" y="852"/>
                  <a:pt x="668" y="850"/>
                  <a:pt x="669" y="851"/>
                </a:cubicBezTo>
                <a:cubicBezTo>
                  <a:pt x="669" y="852"/>
                  <a:pt x="669" y="853"/>
                  <a:pt x="668" y="853"/>
                </a:cubicBezTo>
                <a:close/>
                <a:moveTo>
                  <a:pt x="189" y="853"/>
                </a:moveTo>
                <a:cubicBezTo>
                  <a:pt x="189" y="852"/>
                  <a:pt x="190" y="852"/>
                  <a:pt x="191" y="852"/>
                </a:cubicBezTo>
                <a:cubicBezTo>
                  <a:pt x="191" y="853"/>
                  <a:pt x="191" y="853"/>
                  <a:pt x="189" y="853"/>
                </a:cubicBezTo>
                <a:close/>
                <a:moveTo>
                  <a:pt x="671" y="850"/>
                </a:moveTo>
                <a:cubicBezTo>
                  <a:pt x="671" y="849"/>
                  <a:pt x="671" y="848"/>
                  <a:pt x="671" y="848"/>
                </a:cubicBezTo>
                <a:cubicBezTo>
                  <a:pt x="673" y="848"/>
                  <a:pt x="673" y="849"/>
                  <a:pt x="671" y="850"/>
                </a:cubicBezTo>
                <a:close/>
                <a:moveTo>
                  <a:pt x="491" y="849"/>
                </a:moveTo>
                <a:cubicBezTo>
                  <a:pt x="491" y="848"/>
                  <a:pt x="491" y="848"/>
                  <a:pt x="491" y="847"/>
                </a:cubicBezTo>
                <a:cubicBezTo>
                  <a:pt x="492" y="847"/>
                  <a:pt x="492" y="849"/>
                  <a:pt x="491" y="849"/>
                </a:cubicBezTo>
                <a:close/>
                <a:moveTo>
                  <a:pt x="661" y="844"/>
                </a:moveTo>
                <a:cubicBezTo>
                  <a:pt x="660" y="843"/>
                  <a:pt x="660" y="843"/>
                  <a:pt x="659" y="843"/>
                </a:cubicBezTo>
                <a:cubicBezTo>
                  <a:pt x="660" y="842"/>
                  <a:pt x="663" y="843"/>
                  <a:pt x="661" y="844"/>
                </a:cubicBezTo>
                <a:close/>
                <a:moveTo>
                  <a:pt x="651" y="843"/>
                </a:moveTo>
                <a:cubicBezTo>
                  <a:pt x="647" y="839"/>
                  <a:pt x="651" y="836"/>
                  <a:pt x="655" y="836"/>
                </a:cubicBezTo>
                <a:cubicBezTo>
                  <a:pt x="657" y="848"/>
                  <a:pt x="659" y="837"/>
                  <a:pt x="651" y="843"/>
                </a:cubicBezTo>
                <a:close/>
                <a:moveTo>
                  <a:pt x="161" y="842"/>
                </a:moveTo>
                <a:cubicBezTo>
                  <a:pt x="157" y="838"/>
                  <a:pt x="171" y="832"/>
                  <a:pt x="163" y="841"/>
                </a:cubicBezTo>
                <a:cubicBezTo>
                  <a:pt x="162" y="841"/>
                  <a:pt x="162" y="841"/>
                  <a:pt x="161" y="842"/>
                </a:cubicBezTo>
                <a:close/>
                <a:moveTo>
                  <a:pt x="272" y="841"/>
                </a:moveTo>
                <a:cubicBezTo>
                  <a:pt x="266" y="838"/>
                  <a:pt x="274" y="835"/>
                  <a:pt x="275" y="840"/>
                </a:cubicBezTo>
                <a:cubicBezTo>
                  <a:pt x="274" y="840"/>
                  <a:pt x="273" y="840"/>
                  <a:pt x="272" y="841"/>
                </a:cubicBezTo>
                <a:close/>
                <a:moveTo>
                  <a:pt x="109" y="837"/>
                </a:moveTo>
                <a:cubicBezTo>
                  <a:pt x="109" y="836"/>
                  <a:pt x="108" y="835"/>
                  <a:pt x="110" y="835"/>
                </a:cubicBezTo>
                <a:cubicBezTo>
                  <a:pt x="110" y="836"/>
                  <a:pt x="110" y="837"/>
                  <a:pt x="109" y="837"/>
                </a:cubicBezTo>
                <a:close/>
                <a:moveTo>
                  <a:pt x="120" y="836"/>
                </a:moveTo>
                <a:cubicBezTo>
                  <a:pt x="119" y="835"/>
                  <a:pt x="120" y="835"/>
                  <a:pt x="122" y="835"/>
                </a:cubicBezTo>
                <a:cubicBezTo>
                  <a:pt x="122" y="836"/>
                  <a:pt x="121" y="836"/>
                  <a:pt x="120" y="836"/>
                </a:cubicBezTo>
                <a:close/>
                <a:moveTo>
                  <a:pt x="117" y="834"/>
                </a:moveTo>
                <a:cubicBezTo>
                  <a:pt x="116" y="831"/>
                  <a:pt x="117" y="831"/>
                  <a:pt x="118" y="834"/>
                </a:cubicBezTo>
                <a:cubicBezTo>
                  <a:pt x="117" y="834"/>
                  <a:pt x="117" y="834"/>
                  <a:pt x="117" y="834"/>
                </a:cubicBezTo>
                <a:close/>
                <a:moveTo>
                  <a:pt x="100" y="831"/>
                </a:moveTo>
                <a:cubicBezTo>
                  <a:pt x="97" y="830"/>
                  <a:pt x="96" y="827"/>
                  <a:pt x="99" y="827"/>
                </a:cubicBezTo>
                <a:cubicBezTo>
                  <a:pt x="104" y="828"/>
                  <a:pt x="105" y="825"/>
                  <a:pt x="108" y="828"/>
                </a:cubicBezTo>
                <a:cubicBezTo>
                  <a:pt x="107" y="829"/>
                  <a:pt x="101" y="831"/>
                  <a:pt x="100" y="831"/>
                </a:cubicBezTo>
                <a:close/>
                <a:moveTo>
                  <a:pt x="134" y="831"/>
                </a:moveTo>
                <a:cubicBezTo>
                  <a:pt x="133" y="829"/>
                  <a:pt x="138" y="827"/>
                  <a:pt x="139" y="827"/>
                </a:cubicBezTo>
                <a:cubicBezTo>
                  <a:pt x="139" y="829"/>
                  <a:pt x="136" y="830"/>
                  <a:pt x="134" y="831"/>
                </a:cubicBezTo>
                <a:close/>
                <a:moveTo>
                  <a:pt x="661" y="830"/>
                </a:moveTo>
                <a:cubicBezTo>
                  <a:pt x="655" y="827"/>
                  <a:pt x="670" y="823"/>
                  <a:pt x="663" y="827"/>
                </a:cubicBezTo>
                <a:cubicBezTo>
                  <a:pt x="662" y="829"/>
                  <a:pt x="663" y="829"/>
                  <a:pt x="661" y="830"/>
                </a:cubicBezTo>
                <a:close/>
                <a:moveTo>
                  <a:pt x="682" y="827"/>
                </a:moveTo>
                <a:cubicBezTo>
                  <a:pt x="682" y="825"/>
                  <a:pt x="687" y="820"/>
                  <a:pt x="686" y="826"/>
                </a:cubicBezTo>
                <a:cubicBezTo>
                  <a:pt x="684" y="827"/>
                  <a:pt x="683" y="827"/>
                  <a:pt x="682" y="827"/>
                </a:cubicBezTo>
                <a:close/>
                <a:moveTo>
                  <a:pt x="87" y="827"/>
                </a:moveTo>
                <a:cubicBezTo>
                  <a:pt x="87" y="825"/>
                  <a:pt x="90" y="825"/>
                  <a:pt x="92" y="826"/>
                </a:cubicBezTo>
                <a:cubicBezTo>
                  <a:pt x="90" y="826"/>
                  <a:pt x="89" y="827"/>
                  <a:pt x="87" y="827"/>
                </a:cubicBezTo>
                <a:close/>
                <a:moveTo>
                  <a:pt x="95" y="827"/>
                </a:moveTo>
                <a:cubicBezTo>
                  <a:pt x="94" y="827"/>
                  <a:pt x="94" y="826"/>
                  <a:pt x="93" y="826"/>
                </a:cubicBezTo>
                <a:cubicBezTo>
                  <a:pt x="94" y="826"/>
                  <a:pt x="98" y="826"/>
                  <a:pt x="95" y="827"/>
                </a:cubicBezTo>
                <a:close/>
                <a:moveTo>
                  <a:pt x="111" y="825"/>
                </a:moveTo>
                <a:cubicBezTo>
                  <a:pt x="110" y="824"/>
                  <a:pt x="107" y="823"/>
                  <a:pt x="109" y="822"/>
                </a:cubicBezTo>
                <a:cubicBezTo>
                  <a:pt x="111" y="822"/>
                  <a:pt x="113" y="824"/>
                  <a:pt x="111" y="825"/>
                </a:cubicBezTo>
                <a:close/>
                <a:moveTo>
                  <a:pt x="104" y="823"/>
                </a:moveTo>
                <a:cubicBezTo>
                  <a:pt x="105" y="822"/>
                  <a:pt x="105" y="821"/>
                  <a:pt x="107" y="821"/>
                </a:cubicBezTo>
                <a:cubicBezTo>
                  <a:pt x="106" y="823"/>
                  <a:pt x="107" y="823"/>
                  <a:pt x="104" y="823"/>
                </a:cubicBezTo>
                <a:close/>
                <a:moveTo>
                  <a:pt x="109" y="820"/>
                </a:moveTo>
                <a:cubicBezTo>
                  <a:pt x="109" y="818"/>
                  <a:pt x="110" y="818"/>
                  <a:pt x="110" y="820"/>
                </a:cubicBezTo>
                <a:cubicBezTo>
                  <a:pt x="110" y="820"/>
                  <a:pt x="109" y="820"/>
                  <a:pt x="109" y="820"/>
                </a:cubicBezTo>
                <a:close/>
                <a:moveTo>
                  <a:pt x="571" y="820"/>
                </a:moveTo>
                <a:cubicBezTo>
                  <a:pt x="569" y="815"/>
                  <a:pt x="573" y="815"/>
                  <a:pt x="573" y="820"/>
                </a:cubicBezTo>
                <a:cubicBezTo>
                  <a:pt x="571" y="820"/>
                  <a:pt x="571" y="820"/>
                  <a:pt x="571" y="820"/>
                </a:cubicBezTo>
                <a:close/>
                <a:moveTo>
                  <a:pt x="668" y="819"/>
                </a:moveTo>
                <a:cubicBezTo>
                  <a:pt x="668" y="818"/>
                  <a:pt x="668" y="818"/>
                  <a:pt x="668" y="818"/>
                </a:cubicBezTo>
                <a:cubicBezTo>
                  <a:pt x="669" y="818"/>
                  <a:pt x="669" y="819"/>
                  <a:pt x="668" y="819"/>
                </a:cubicBezTo>
                <a:close/>
                <a:moveTo>
                  <a:pt x="599" y="818"/>
                </a:moveTo>
                <a:cubicBezTo>
                  <a:pt x="595" y="814"/>
                  <a:pt x="591" y="816"/>
                  <a:pt x="586" y="812"/>
                </a:cubicBezTo>
                <a:cubicBezTo>
                  <a:pt x="569" y="815"/>
                  <a:pt x="587" y="806"/>
                  <a:pt x="582" y="802"/>
                </a:cubicBezTo>
                <a:cubicBezTo>
                  <a:pt x="582" y="801"/>
                  <a:pt x="580" y="786"/>
                  <a:pt x="583" y="792"/>
                </a:cubicBezTo>
                <a:cubicBezTo>
                  <a:pt x="590" y="792"/>
                  <a:pt x="578" y="788"/>
                  <a:pt x="582" y="784"/>
                </a:cubicBezTo>
                <a:cubicBezTo>
                  <a:pt x="581" y="780"/>
                  <a:pt x="581" y="763"/>
                  <a:pt x="584" y="761"/>
                </a:cubicBezTo>
                <a:cubicBezTo>
                  <a:pt x="584" y="759"/>
                  <a:pt x="578" y="755"/>
                  <a:pt x="584" y="755"/>
                </a:cubicBezTo>
                <a:cubicBezTo>
                  <a:pt x="585" y="754"/>
                  <a:pt x="574" y="746"/>
                  <a:pt x="581" y="746"/>
                </a:cubicBezTo>
                <a:cubicBezTo>
                  <a:pt x="581" y="740"/>
                  <a:pt x="580" y="740"/>
                  <a:pt x="582" y="733"/>
                </a:cubicBezTo>
                <a:cubicBezTo>
                  <a:pt x="590" y="730"/>
                  <a:pt x="579" y="728"/>
                  <a:pt x="579" y="727"/>
                </a:cubicBezTo>
                <a:cubicBezTo>
                  <a:pt x="580" y="718"/>
                  <a:pt x="572" y="726"/>
                  <a:pt x="566" y="714"/>
                </a:cubicBezTo>
                <a:cubicBezTo>
                  <a:pt x="563" y="713"/>
                  <a:pt x="555" y="708"/>
                  <a:pt x="560" y="713"/>
                </a:cubicBezTo>
                <a:cubicBezTo>
                  <a:pt x="561" y="721"/>
                  <a:pt x="547" y="710"/>
                  <a:pt x="545" y="710"/>
                </a:cubicBezTo>
                <a:cubicBezTo>
                  <a:pt x="540" y="716"/>
                  <a:pt x="541" y="704"/>
                  <a:pt x="539" y="721"/>
                </a:cubicBezTo>
                <a:cubicBezTo>
                  <a:pt x="535" y="723"/>
                  <a:pt x="535" y="721"/>
                  <a:pt x="535" y="727"/>
                </a:cubicBezTo>
                <a:cubicBezTo>
                  <a:pt x="528" y="729"/>
                  <a:pt x="521" y="729"/>
                  <a:pt x="515" y="729"/>
                </a:cubicBezTo>
                <a:cubicBezTo>
                  <a:pt x="512" y="729"/>
                  <a:pt x="511" y="730"/>
                  <a:pt x="509" y="730"/>
                </a:cubicBezTo>
                <a:cubicBezTo>
                  <a:pt x="506" y="726"/>
                  <a:pt x="515" y="706"/>
                  <a:pt x="509" y="706"/>
                </a:cubicBezTo>
                <a:cubicBezTo>
                  <a:pt x="509" y="699"/>
                  <a:pt x="502" y="694"/>
                  <a:pt x="503" y="684"/>
                </a:cubicBezTo>
                <a:cubicBezTo>
                  <a:pt x="498" y="675"/>
                  <a:pt x="497" y="641"/>
                  <a:pt x="502" y="632"/>
                </a:cubicBezTo>
                <a:cubicBezTo>
                  <a:pt x="503" y="632"/>
                  <a:pt x="505" y="633"/>
                  <a:pt x="506" y="634"/>
                </a:cubicBezTo>
                <a:cubicBezTo>
                  <a:pt x="509" y="628"/>
                  <a:pt x="500" y="613"/>
                  <a:pt x="507" y="610"/>
                </a:cubicBezTo>
                <a:cubicBezTo>
                  <a:pt x="507" y="605"/>
                  <a:pt x="501" y="575"/>
                  <a:pt x="496" y="573"/>
                </a:cubicBezTo>
                <a:cubicBezTo>
                  <a:pt x="493" y="562"/>
                  <a:pt x="499" y="561"/>
                  <a:pt x="507" y="555"/>
                </a:cubicBezTo>
                <a:cubicBezTo>
                  <a:pt x="514" y="541"/>
                  <a:pt x="521" y="535"/>
                  <a:pt x="516" y="518"/>
                </a:cubicBezTo>
                <a:cubicBezTo>
                  <a:pt x="516" y="505"/>
                  <a:pt x="526" y="519"/>
                  <a:pt x="526" y="511"/>
                </a:cubicBezTo>
                <a:cubicBezTo>
                  <a:pt x="527" y="511"/>
                  <a:pt x="526" y="514"/>
                  <a:pt x="527" y="516"/>
                </a:cubicBezTo>
                <a:cubicBezTo>
                  <a:pt x="538" y="510"/>
                  <a:pt x="538" y="522"/>
                  <a:pt x="533" y="527"/>
                </a:cubicBezTo>
                <a:cubicBezTo>
                  <a:pt x="533" y="528"/>
                  <a:pt x="545" y="533"/>
                  <a:pt x="549" y="534"/>
                </a:cubicBezTo>
                <a:cubicBezTo>
                  <a:pt x="549" y="539"/>
                  <a:pt x="555" y="541"/>
                  <a:pt x="559" y="542"/>
                </a:cubicBezTo>
                <a:cubicBezTo>
                  <a:pt x="569" y="540"/>
                  <a:pt x="567" y="543"/>
                  <a:pt x="571" y="549"/>
                </a:cubicBezTo>
                <a:cubicBezTo>
                  <a:pt x="575" y="549"/>
                  <a:pt x="577" y="551"/>
                  <a:pt x="581" y="552"/>
                </a:cubicBezTo>
                <a:cubicBezTo>
                  <a:pt x="567" y="559"/>
                  <a:pt x="574" y="546"/>
                  <a:pt x="580" y="559"/>
                </a:cubicBezTo>
                <a:cubicBezTo>
                  <a:pt x="571" y="561"/>
                  <a:pt x="584" y="563"/>
                  <a:pt x="577" y="567"/>
                </a:cubicBezTo>
                <a:cubicBezTo>
                  <a:pt x="579" y="569"/>
                  <a:pt x="581" y="564"/>
                  <a:pt x="579" y="573"/>
                </a:cubicBezTo>
                <a:cubicBezTo>
                  <a:pt x="574" y="573"/>
                  <a:pt x="578" y="577"/>
                  <a:pt x="579" y="574"/>
                </a:cubicBezTo>
                <a:cubicBezTo>
                  <a:pt x="581" y="576"/>
                  <a:pt x="572" y="591"/>
                  <a:pt x="578" y="594"/>
                </a:cubicBezTo>
                <a:cubicBezTo>
                  <a:pt x="578" y="597"/>
                  <a:pt x="574" y="601"/>
                  <a:pt x="579" y="603"/>
                </a:cubicBezTo>
                <a:cubicBezTo>
                  <a:pt x="579" y="611"/>
                  <a:pt x="563" y="587"/>
                  <a:pt x="571" y="611"/>
                </a:cubicBezTo>
                <a:cubicBezTo>
                  <a:pt x="575" y="611"/>
                  <a:pt x="573" y="603"/>
                  <a:pt x="579" y="607"/>
                </a:cubicBezTo>
                <a:cubicBezTo>
                  <a:pt x="581" y="608"/>
                  <a:pt x="594" y="618"/>
                  <a:pt x="592" y="622"/>
                </a:cubicBezTo>
                <a:cubicBezTo>
                  <a:pt x="584" y="622"/>
                  <a:pt x="599" y="627"/>
                  <a:pt x="588" y="628"/>
                </a:cubicBezTo>
                <a:cubicBezTo>
                  <a:pt x="585" y="634"/>
                  <a:pt x="594" y="626"/>
                  <a:pt x="594" y="630"/>
                </a:cubicBezTo>
                <a:cubicBezTo>
                  <a:pt x="591" y="633"/>
                  <a:pt x="593" y="638"/>
                  <a:pt x="595" y="640"/>
                </a:cubicBezTo>
                <a:cubicBezTo>
                  <a:pt x="595" y="649"/>
                  <a:pt x="606" y="650"/>
                  <a:pt x="611" y="653"/>
                </a:cubicBezTo>
                <a:cubicBezTo>
                  <a:pt x="615" y="651"/>
                  <a:pt x="624" y="630"/>
                  <a:pt x="628" y="634"/>
                </a:cubicBezTo>
                <a:cubicBezTo>
                  <a:pt x="630" y="632"/>
                  <a:pt x="627" y="627"/>
                  <a:pt x="631" y="628"/>
                </a:cubicBezTo>
                <a:cubicBezTo>
                  <a:pt x="627" y="640"/>
                  <a:pt x="638" y="634"/>
                  <a:pt x="638" y="640"/>
                </a:cubicBezTo>
                <a:cubicBezTo>
                  <a:pt x="635" y="645"/>
                  <a:pt x="640" y="638"/>
                  <a:pt x="644" y="641"/>
                </a:cubicBezTo>
                <a:cubicBezTo>
                  <a:pt x="644" y="639"/>
                  <a:pt x="644" y="631"/>
                  <a:pt x="648" y="632"/>
                </a:cubicBezTo>
                <a:cubicBezTo>
                  <a:pt x="652" y="629"/>
                  <a:pt x="652" y="623"/>
                  <a:pt x="654" y="627"/>
                </a:cubicBezTo>
                <a:cubicBezTo>
                  <a:pt x="657" y="627"/>
                  <a:pt x="658" y="622"/>
                  <a:pt x="659" y="621"/>
                </a:cubicBezTo>
                <a:cubicBezTo>
                  <a:pt x="666" y="621"/>
                  <a:pt x="662" y="616"/>
                  <a:pt x="663" y="613"/>
                </a:cubicBezTo>
                <a:cubicBezTo>
                  <a:pt x="660" y="606"/>
                  <a:pt x="671" y="606"/>
                  <a:pt x="663" y="604"/>
                </a:cubicBezTo>
                <a:cubicBezTo>
                  <a:pt x="663" y="603"/>
                  <a:pt x="675" y="601"/>
                  <a:pt x="667" y="598"/>
                </a:cubicBezTo>
                <a:cubicBezTo>
                  <a:pt x="666" y="598"/>
                  <a:pt x="665" y="598"/>
                  <a:pt x="664" y="599"/>
                </a:cubicBezTo>
                <a:cubicBezTo>
                  <a:pt x="664" y="597"/>
                  <a:pt x="670" y="591"/>
                  <a:pt x="665" y="591"/>
                </a:cubicBezTo>
                <a:cubicBezTo>
                  <a:pt x="664" y="589"/>
                  <a:pt x="664" y="583"/>
                  <a:pt x="664" y="581"/>
                </a:cubicBezTo>
                <a:cubicBezTo>
                  <a:pt x="660" y="574"/>
                  <a:pt x="671" y="582"/>
                  <a:pt x="674" y="577"/>
                </a:cubicBezTo>
                <a:cubicBezTo>
                  <a:pt x="672" y="573"/>
                  <a:pt x="668" y="578"/>
                  <a:pt x="675" y="574"/>
                </a:cubicBezTo>
                <a:cubicBezTo>
                  <a:pt x="663" y="568"/>
                  <a:pt x="679" y="570"/>
                  <a:pt x="680" y="570"/>
                </a:cubicBezTo>
                <a:cubicBezTo>
                  <a:pt x="681" y="562"/>
                  <a:pt x="687" y="570"/>
                  <a:pt x="689" y="570"/>
                </a:cubicBezTo>
                <a:cubicBezTo>
                  <a:pt x="695" y="566"/>
                  <a:pt x="698" y="562"/>
                  <a:pt x="700" y="554"/>
                </a:cubicBezTo>
                <a:cubicBezTo>
                  <a:pt x="713" y="552"/>
                  <a:pt x="703" y="558"/>
                  <a:pt x="703" y="563"/>
                </a:cubicBezTo>
                <a:cubicBezTo>
                  <a:pt x="706" y="565"/>
                  <a:pt x="705" y="568"/>
                  <a:pt x="702" y="565"/>
                </a:cubicBezTo>
                <a:cubicBezTo>
                  <a:pt x="692" y="566"/>
                  <a:pt x="705" y="582"/>
                  <a:pt x="698" y="579"/>
                </a:cubicBezTo>
                <a:cubicBezTo>
                  <a:pt x="697" y="577"/>
                  <a:pt x="698" y="576"/>
                  <a:pt x="695" y="576"/>
                </a:cubicBezTo>
                <a:cubicBezTo>
                  <a:pt x="695" y="582"/>
                  <a:pt x="706" y="588"/>
                  <a:pt x="693" y="591"/>
                </a:cubicBezTo>
                <a:cubicBezTo>
                  <a:pt x="706" y="591"/>
                  <a:pt x="694" y="604"/>
                  <a:pt x="700" y="606"/>
                </a:cubicBezTo>
                <a:cubicBezTo>
                  <a:pt x="700" y="608"/>
                  <a:pt x="696" y="615"/>
                  <a:pt x="699" y="606"/>
                </a:cubicBezTo>
                <a:cubicBezTo>
                  <a:pt x="695" y="602"/>
                  <a:pt x="695" y="609"/>
                  <a:pt x="695" y="611"/>
                </a:cubicBezTo>
                <a:cubicBezTo>
                  <a:pt x="706" y="615"/>
                  <a:pt x="698" y="620"/>
                  <a:pt x="692" y="621"/>
                </a:cubicBezTo>
                <a:cubicBezTo>
                  <a:pt x="692" y="625"/>
                  <a:pt x="694" y="618"/>
                  <a:pt x="694" y="624"/>
                </a:cubicBezTo>
                <a:cubicBezTo>
                  <a:pt x="689" y="626"/>
                  <a:pt x="694" y="627"/>
                  <a:pt x="694" y="630"/>
                </a:cubicBezTo>
                <a:cubicBezTo>
                  <a:pt x="687" y="632"/>
                  <a:pt x="703" y="634"/>
                  <a:pt x="693" y="641"/>
                </a:cubicBezTo>
                <a:cubicBezTo>
                  <a:pt x="693" y="643"/>
                  <a:pt x="689" y="664"/>
                  <a:pt x="693" y="658"/>
                </a:cubicBezTo>
                <a:cubicBezTo>
                  <a:pt x="701" y="658"/>
                  <a:pt x="693" y="679"/>
                  <a:pt x="690" y="663"/>
                </a:cubicBezTo>
                <a:cubicBezTo>
                  <a:pt x="689" y="670"/>
                  <a:pt x="688" y="670"/>
                  <a:pt x="682" y="672"/>
                </a:cubicBezTo>
                <a:cubicBezTo>
                  <a:pt x="682" y="677"/>
                  <a:pt x="689" y="674"/>
                  <a:pt x="683" y="677"/>
                </a:cubicBezTo>
                <a:cubicBezTo>
                  <a:pt x="682" y="684"/>
                  <a:pt x="671" y="683"/>
                  <a:pt x="678" y="687"/>
                </a:cubicBezTo>
                <a:cubicBezTo>
                  <a:pt x="686" y="684"/>
                  <a:pt x="684" y="678"/>
                  <a:pt x="687" y="687"/>
                </a:cubicBezTo>
                <a:cubicBezTo>
                  <a:pt x="684" y="688"/>
                  <a:pt x="675" y="688"/>
                  <a:pt x="682" y="691"/>
                </a:cubicBezTo>
                <a:cubicBezTo>
                  <a:pt x="687" y="687"/>
                  <a:pt x="695" y="686"/>
                  <a:pt x="686" y="691"/>
                </a:cubicBezTo>
                <a:cubicBezTo>
                  <a:pt x="683" y="696"/>
                  <a:pt x="680" y="693"/>
                  <a:pt x="676" y="693"/>
                </a:cubicBezTo>
                <a:cubicBezTo>
                  <a:pt x="676" y="696"/>
                  <a:pt x="688" y="699"/>
                  <a:pt x="691" y="697"/>
                </a:cubicBezTo>
                <a:cubicBezTo>
                  <a:pt x="692" y="690"/>
                  <a:pt x="692" y="696"/>
                  <a:pt x="693" y="697"/>
                </a:cubicBezTo>
                <a:cubicBezTo>
                  <a:pt x="700" y="692"/>
                  <a:pt x="695" y="709"/>
                  <a:pt x="689" y="700"/>
                </a:cubicBezTo>
                <a:cubicBezTo>
                  <a:pt x="684" y="700"/>
                  <a:pt x="686" y="702"/>
                  <a:pt x="689" y="703"/>
                </a:cubicBezTo>
                <a:cubicBezTo>
                  <a:pt x="699" y="703"/>
                  <a:pt x="679" y="706"/>
                  <a:pt x="676" y="706"/>
                </a:cubicBezTo>
                <a:cubicBezTo>
                  <a:pt x="676" y="704"/>
                  <a:pt x="681" y="698"/>
                  <a:pt x="676" y="698"/>
                </a:cubicBezTo>
                <a:cubicBezTo>
                  <a:pt x="674" y="702"/>
                  <a:pt x="657" y="713"/>
                  <a:pt x="657" y="706"/>
                </a:cubicBezTo>
                <a:cubicBezTo>
                  <a:pt x="663" y="701"/>
                  <a:pt x="651" y="701"/>
                  <a:pt x="662" y="701"/>
                </a:cubicBezTo>
                <a:cubicBezTo>
                  <a:pt x="662" y="697"/>
                  <a:pt x="659" y="697"/>
                  <a:pt x="665" y="694"/>
                </a:cubicBezTo>
                <a:cubicBezTo>
                  <a:pt x="663" y="688"/>
                  <a:pt x="661" y="696"/>
                  <a:pt x="656" y="696"/>
                </a:cubicBezTo>
                <a:cubicBezTo>
                  <a:pt x="656" y="686"/>
                  <a:pt x="660" y="691"/>
                  <a:pt x="662" y="686"/>
                </a:cubicBezTo>
                <a:cubicBezTo>
                  <a:pt x="671" y="684"/>
                  <a:pt x="654" y="678"/>
                  <a:pt x="658" y="672"/>
                </a:cubicBezTo>
                <a:cubicBezTo>
                  <a:pt x="658" y="662"/>
                  <a:pt x="649" y="686"/>
                  <a:pt x="647" y="680"/>
                </a:cubicBezTo>
                <a:cubicBezTo>
                  <a:pt x="644" y="679"/>
                  <a:pt x="649" y="683"/>
                  <a:pt x="642" y="683"/>
                </a:cubicBezTo>
                <a:cubicBezTo>
                  <a:pt x="641" y="680"/>
                  <a:pt x="630" y="696"/>
                  <a:pt x="631" y="685"/>
                </a:cubicBezTo>
                <a:cubicBezTo>
                  <a:pt x="634" y="683"/>
                  <a:pt x="634" y="680"/>
                  <a:pt x="637" y="683"/>
                </a:cubicBezTo>
                <a:cubicBezTo>
                  <a:pt x="639" y="684"/>
                  <a:pt x="637" y="679"/>
                  <a:pt x="637" y="677"/>
                </a:cubicBezTo>
                <a:cubicBezTo>
                  <a:pt x="638" y="678"/>
                  <a:pt x="641" y="678"/>
                  <a:pt x="641" y="677"/>
                </a:cubicBezTo>
                <a:cubicBezTo>
                  <a:pt x="636" y="676"/>
                  <a:pt x="639" y="670"/>
                  <a:pt x="639" y="668"/>
                </a:cubicBezTo>
                <a:cubicBezTo>
                  <a:pt x="637" y="668"/>
                  <a:pt x="627" y="666"/>
                  <a:pt x="627" y="664"/>
                </a:cubicBezTo>
                <a:cubicBezTo>
                  <a:pt x="630" y="661"/>
                  <a:pt x="626" y="657"/>
                  <a:pt x="623" y="661"/>
                </a:cubicBezTo>
                <a:cubicBezTo>
                  <a:pt x="626" y="669"/>
                  <a:pt x="623" y="665"/>
                  <a:pt x="620" y="666"/>
                </a:cubicBezTo>
                <a:cubicBezTo>
                  <a:pt x="619" y="671"/>
                  <a:pt x="617" y="669"/>
                  <a:pt x="617" y="664"/>
                </a:cubicBezTo>
                <a:cubicBezTo>
                  <a:pt x="608" y="664"/>
                  <a:pt x="616" y="676"/>
                  <a:pt x="612" y="678"/>
                </a:cubicBezTo>
                <a:cubicBezTo>
                  <a:pt x="611" y="673"/>
                  <a:pt x="609" y="678"/>
                  <a:pt x="608" y="674"/>
                </a:cubicBezTo>
                <a:cubicBezTo>
                  <a:pt x="612" y="666"/>
                  <a:pt x="598" y="670"/>
                  <a:pt x="600" y="658"/>
                </a:cubicBezTo>
                <a:cubicBezTo>
                  <a:pt x="598" y="658"/>
                  <a:pt x="590" y="678"/>
                  <a:pt x="595" y="679"/>
                </a:cubicBezTo>
                <a:cubicBezTo>
                  <a:pt x="595" y="684"/>
                  <a:pt x="595" y="679"/>
                  <a:pt x="592" y="681"/>
                </a:cubicBezTo>
                <a:cubicBezTo>
                  <a:pt x="592" y="686"/>
                  <a:pt x="590" y="690"/>
                  <a:pt x="584" y="690"/>
                </a:cubicBezTo>
                <a:cubicBezTo>
                  <a:pt x="579" y="679"/>
                  <a:pt x="570" y="693"/>
                  <a:pt x="575" y="696"/>
                </a:cubicBezTo>
                <a:cubicBezTo>
                  <a:pt x="575" y="700"/>
                  <a:pt x="572" y="699"/>
                  <a:pt x="578" y="699"/>
                </a:cubicBezTo>
                <a:cubicBezTo>
                  <a:pt x="578" y="696"/>
                  <a:pt x="575" y="690"/>
                  <a:pt x="579" y="695"/>
                </a:cubicBezTo>
                <a:cubicBezTo>
                  <a:pt x="585" y="694"/>
                  <a:pt x="586" y="698"/>
                  <a:pt x="591" y="698"/>
                </a:cubicBezTo>
                <a:cubicBezTo>
                  <a:pt x="595" y="693"/>
                  <a:pt x="600" y="698"/>
                  <a:pt x="592" y="699"/>
                </a:cubicBezTo>
                <a:cubicBezTo>
                  <a:pt x="592" y="708"/>
                  <a:pt x="600" y="693"/>
                  <a:pt x="602" y="701"/>
                </a:cubicBezTo>
                <a:cubicBezTo>
                  <a:pt x="609" y="707"/>
                  <a:pt x="603" y="698"/>
                  <a:pt x="609" y="698"/>
                </a:cubicBezTo>
                <a:cubicBezTo>
                  <a:pt x="610" y="693"/>
                  <a:pt x="603" y="687"/>
                  <a:pt x="611" y="687"/>
                </a:cubicBezTo>
                <a:cubicBezTo>
                  <a:pt x="613" y="674"/>
                  <a:pt x="627" y="680"/>
                  <a:pt x="619" y="684"/>
                </a:cubicBezTo>
                <a:cubicBezTo>
                  <a:pt x="618" y="687"/>
                  <a:pt x="612" y="686"/>
                  <a:pt x="619" y="690"/>
                </a:cubicBezTo>
                <a:cubicBezTo>
                  <a:pt x="622" y="696"/>
                  <a:pt x="624" y="686"/>
                  <a:pt x="624" y="693"/>
                </a:cubicBezTo>
                <a:cubicBezTo>
                  <a:pt x="621" y="696"/>
                  <a:pt x="631" y="700"/>
                  <a:pt x="634" y="703"/>
                </a:cubicBezTo>
                <a:cubicBezTo>
                  <a:pt x="638" y="703"/>
                  <a:pt x="628" y="698"/>
                  <a:pt x="635" y="696"/>
                </a:cubicBezTo>
                <a:cubicBezTo>
                  <a:pt x="629" y="693"/>
                  <a:pt x="627" y="697"/>
                  <a:pt x="632" y="691"/>
                </a:cubicBezTo>
                <a:cubicBezTo>
                  <a:pt x="635" y="691"/>
                  <a:pt x="638" y="692"/>
                  <a:pt x="642" y="693"/>
                </a:cubicBezTo>
                <a:cubicBezTo>
                  <a:pt x="642" y="696"/>
                  <a:pt x="648" y="704"/>
                  <a:pt x="643" y="703"/>
                </a:cubicBezTo>
                <a:cubicBezTo>
                  <a:pt x="641" y="696"/>
                  <a:pt x="630" y="707"/>
                  <a:pt x="637" y="709"/>
                </a:cubicBezTo>
                <a:cubicBezTo>
                  <a:pt x="637" y="699"/>
                  <a:pt x="639" y="704"/>
                  <a:pt x="647" y="707"/>
                </a:cubicBezTo>
                <a:cubicBezTo>
                  <a:pt x="647" y="717"/>
                  <a:pt x="640" y="710"/>
                  <a:pt x="638" y="717"/>
                </a:cubicBezTo>
                <a:cubicBezTo>
                  <a:pt x="631" y="723"/>
                  <a:pt x="630" y="724"/>
                  <a:pt x="632" y="713"/>
                </a:cubicBezTo>
                <a:cubicBezTo>
                  <a:pt x="628" y="712"/>
                  <a:pt x="628" y="710"/>
                  <a:pt x="628" y="708"/>
                </a:cubicBezTo>
                <a:cubicBezTo>
                  <a:pt x="625" y="706"/>
                  <a:pt x="618" y="706"/>
                  <a:pt x="618" y="710"/>
                </a:cubicBezTo>
                <a:cubicBezTo>
                  <a:pt x="600" y="710"/>
                  <a:pt x="630" y="704"/>
                  <a:pt x="612" y="708"/>
                </a:cubicBezTo>
                <a:cubicBezTo>
                  <a:pt x="607" y="705"/>
                  <a:pt x="608" y="711"/>
                  <a:pt x="606" y="713"/>
                </a:cubicBezTo>
                <a:cubicBezTo>
                  <a:pt x="589" y="714"/>
                  <a:pt x="608" y="718"/>
                  <a:pt x="598" y="720"/>
                </a:cubicBezTo>
                <a:cubicBezTo>
                  <a:pt x="596" y="712"/>
                  <a:pt x="586" y="724"/>
                  <a:pt x="584" y="715"/>
                </a:cubicBezTo>
                <a:cubicBezTo>
                  <a:pt x="581" y="715"/>
                  <a:pt x="586" y="723"/>
                  <a:pt x="586" y="725"/>
                </a:cubicBezTo>
                <a:cubicBezTo>
                  <a:pt x="576" y="726"/>
                  <a:pt x="587" y="720"/>
                  <a:pt x="587" y="732"/>
                </a:cubicBezTo>
                <a:cubicBezTo>
                  <a:pt x="601" y="746"/>
                  <a:pt x="590" y="726"/>
                  <a:pt x="596" y="730"/>
                </a:cubicBezTo>
                <a:cubicBezTo>
                  <a:pt x="600" y="727"/>
                  <a:pt x="590" y="722"/>
                  <a:pt x="600" y="724"/>
                </a:cubicBezTo>
                <a:cubicBezTo>
                  <a:pt x="599" y="731"/>
                  <a:pt x="608" y="735"/>
                  <a:pt x="614" y="734"/>
                </a:cubicBezTo>
                <a:cubicBezTo>
                  <a:pt x="618" y="739"/>
                  <a:pt x="614" y="770"/>
                  <a:pt x="609" y="773"/>
                </a:cubicBezTo>
                <a:cubicBezTo>
                  <a:pt x="606" y="776"/>
                  <a:pt x="612" y="785"/>
                  <a:pt x="613" y="790"/>
                </a:cubicBezTo>
                <a:cubicBezTo>
                  <a:pt x="605" y="798"/>
                  <a:pt x="617" y="797"/>
                  <a:pt x="615" y="801"/>
                </a:cubicBezTo>
                <a:cubicBezTo>
                  <a:pt x="614" y="802"/>
                  <a:pt x="609" y="795"/>
                  <a:pt x="608" y="802"/>
                </a:cubicBezTo>
                <a:cubicBezTo>
                  <a:pt x="613" y="805"/>
                  <a:pt x="615" y="800"/>
                  <a:pt x="614" y="806"/>
                </a:cubicBezTo>
                <a:cubicBezTo>
                  <a:pt x="612" y="806"/>
                  <a:pt x="611" y="813"/>
                  <a:pt x="611" y="814"/>
                </a:cubicBezTo>
                <a:cubicBezTo>
                  <a:pt x="609" y="817"/>
                  <a:pt x="604" y="813"/>
                  <a:pt x="602" y="817"/>
                </a:cubicBezTo>
                <a:cubicBezTo>
                  <a:pt x="599" y="818"/>
                  <a:pt x="599" y="818"/>
                  <a:pt x="599" y="818"/>
                </a:cubicBezTo>
                <a:close/>
                <a:moveTo>
                  <a:pt x="100" y="816"/>
                </a:moveTo>
                <a:cubicBezTo>
                  <a:pt x="97" y="814"/>
                  <a:pt x="101" y="814"/>
                  <a:pt x="101" y="815"/>
                </a:cubicBezTo>
                <a:cubicBezTo>
                  <a:pt x="101" y="816"/>
                  <a:pt x="100" y="816"/>
                  <a:pt x="100" y="816"/>
                </a:cubicBezTo>
                <a:close/>
                <a:moveTo>
                  <a:pt x="120" y="816"/>
                </a:moveTo>
                <a:cubicBezTo>
                  <a:pt x="116" y="814"/>
                  <a:pt x="123" y="812"/>
                  <a:pt x="125" y="814"/>
                </a:cubicBezTo>
                <a:cubicBezTo>
                  <a:pt x="123" y="815"/>
                  <a:pt x="122" y="816"/>
                  <a:pt x="120" y="816"/>
                </a:cubicBezTo>
                <a:close/>
                <a:moveTo>
                  <a:pt x="133" y="815"/>
                </a:moveTo>
                <a:cubicBezTo>
                  <a:pt x="133" y="815"/>
                  <a:pt x="134" y="814"/>
                  <a:pt x="135" y="815"/>
                </a:cubicBezTo>
                <a:cubicBezTo>
                  <a:pt x="133" y="815"/>
                  <a:pt x="133" y="815"/>
                  <a:pt x="133" y="815"/>
                </a:cubicBezTo>
                <a:close/>
                <a:moveTo>
                  <a:pt x="168" y="812"/>
                </a:moveTo>
                <a:cubicBezTo>
                  <a:pt x="168" y="812"/>
                  <a:pt x="168" y="812"/>
                  <a:pt x="168" y="812"/>
                </a:cubicBezTo>
                <a:cubicBezTo>
                  <a:pt x="169" y="809"/>
                  <a:pt x="169" y="812"/>
                  <a:pt x="168" y="812"/>
                </a:cubicBezTo>
                <a:close/>
                <a:moveTo>
                  <a:pt x="611" y="810"/>
                </a:moveTo>
                <a:cubicBezTo>
                  <a:pt x="610" y="808"/>
                  <a:pt x="607" y="808"/>
                  <a:pt x="612" y="808"/>
                </a:cubicBezTo>
                <a:cubicBezTo>
                  <a:pt x="612" y="810"/>
                  <a:pt x="612" y="810"/>
                  <a:pt x="611" y="810"/>
                </a:cubicBezTo>
                <a:close/>
                <a:moveTo>
                  <a:pt x="673" y="807"/>
                </a:moveTo>
                <a:cubicBezTo>
                  <a:pt x="671" y="804"/>
                  <a:pt x="672" y="804"/>
                  <a:pt x="675" y="806"/>
                </a:cubicBezTo>
                <a:cubicBezTo>
                  <a:pt x="675" y="807"/>
                  <a:pt x="673" y="807"/>
                  <a:pt x="673" y="807"/>
                </a:cubicBezTo>
                <a:close/>
                <a:moveTo>
                  <a:pt x="194" y="807"/>
                </a:moveTo>
                <a:cubicBezTo>
                  <a:pt x="191" y="802"/>
                  <a:pt x="198" y="803"/>
                  <a:pt x="196" y="807"/>
                </a:cubicBezTo>
                <a:cubicBezTo>
                  <a:pt x="195" y="807"/>
                  <a:pt x="195" y="807"/>
                  <a:pt x="194" y="807"/>
                </a:cubicBezTo>
                <a:close/>
                <a:moveTo>
                  <a:pt x="379" y="807"/>
                </a:moveTo>
                <a:cubicBezTo>
                  <a:pt x="378" y="807"/>
                  <a:pt x="378" y="807"/>
                  <a:pt x="376" y="806"/>
                </a:cubicBezTo>
                <a:cubicBezTo>
                  <a:pt x="376" y="803"/>
                  <a:pt x="384" y="805"/>
                  <a:pt x="379" y="807"/>
                </a:cubicBezTo>
                <a:close/>
                <a:moveTo>
                  <a:pt x="369" y="805"/>
                </a:moveTo>
                <a:cubicBezTo>
                  <a:pt x="369" y="804"/>
                  <a:pt x="368" y="803"/>
                  <a:pt x="368" y="801"/>
                </a:cubicBezTo>
                <a:cubicBezTo>
                  <a:pt x="360" y="800"/>
                  <a:pt x="377" y="801"/>
                  <a:pt x="369" y="805"/>
                </a:cubicBezTo>
                <a:close/>
                <a:moveTo>
                  <a:pt x="79" y="803"/>
                </a:moveTo>
                <a:cubicBezTo>
                  <a:pt x="79" y="802"/>
                  <a:pt x="79" y="802"/>
                  <a:pt x="80" y="802"/>
                </a:cubicBezTo>
                <a:cubicBezTo>
                  <a:pt x="80" y="803"/>
                  <a:pt x="81" y="803"/>
                  <a:pt x="79" y="803"/>
                </a:cubicBezTo>
                <a:close/>
                <a:moveTo>
                  <a:pt x="177" y="803"/>
                </a:moveTo>
                <a:cubicBezTo>
                  <a:pt x="176" y="802"/>
                  <a:pt x="176" y="802"/>
                  <a:pt x="177" y="802"/>
                </a:cubicBezTo>
                <a:cubicBezTo>
                  <a:pt x="177" y="802"/>
                  <a:pt x="177" y="802"/>
                  <a:pt x="177" y="803"/>
                </a:cubicBezTo>
                <a:close/>
                <a:moveTo>
                  <a:pt x="679" y="803"/>
                </a:moveTo>
                <a:cubicBezTo>
                  <a:pt x="676" y="798"/>
                  <a:pt x="682" y="786"/>
                  <a:pt x="682" y="795"/>
                </a:cubicBezTo>
                <a:cubicBezTo>
                  <a:pt x="680" y="797"/>
                  <a:pt x="683" y="802"/>
                  <a:pt x="679" y="803"/>
                </a:cubicBezTo>
                <a:close/>
                <a:moveTo>
                  <a:pt x="698" y="800"/>
                </a:moveTo>
                <a:cubicBezTo>
                  <a:pt x="698" y="797"/>
                  <a:pt x="695" y="794"/>
                  <a:pt x="698" y="795"/>
                </a:cubicBezTo>
                <a:cubicBezTo>
                  <a:pt x="699" y="797"/>
                  <a:pt x="699" y="799"/>
                  <a:pt x="698" y="800"/>
                </a:cubicBezTo>
                <a:close/>
                <a:moveTo>
                  <a:pt x="277" y="799"/>
                </a:moveTo>
                <a:cubicBezTo>
                  <a:pt x="277" y="797"/>
                  <a:pt x="277" y="797"/>
                  <a:pt x="277" y="799"/>
                </a:cubicBezTo>
                <a:cubicBezTo>
                  <a:pt x="277" y="799"/>
                  <a:pt x="277" y="799"/>
                  <a:pt x="277" y="799"/>
                </a:cubicBezTo>
                <a:close/>
                <a:moveTo>
                  <a:pt x="64" y="794"/>
                </a:moveTo>
                <a:cubicBezTo>
                  <a:pt x="64" y="793"/>
                  <a:pt x="64" y="793"/>
                  <a:pt x="64" y="793"/>
                </a:cubicBezTo>
                <a:cubicBezTo>
                  <a:pt x="64" y="793"/>
                  <a:pt x="65" y="794"/>
                  <a:pt x="64" y="794"/>
                </a:cubicBezTo>
                <a:close/>
                <a:moveTo>
                  <a:pt x="591" y="791"/>
                </a:moveTo>
                <a:cubicBezTo>
                  <a:pt x="591" y="791"/>
                  <a:pt x="590" y="791"/>
                  <a:pt x="589" y="790"/>
                </a:cubicBezTo>
                <a:cubicBezTo>
                  <a:pt x="589" y="788"/>
                  <a:pt x="598" y="788"/>
                  <a:pt x="591" y="791"/>
                </a:cubicBezTo>
                <a:close/>
                <a:moveTo>
                  <a:pt x="607" y="791"/>
                </a:moveTo>
                <a:cubicBezTo>
                  <a:pt x="607" y="789"/>
                  <a:pt x="607" y="789"/>
                  <a:pt x="608" y="790"/>
                </a:cubicBezTo>
                <a:cubicBezTo>
                  <a:pt x="608" y="790"/>
                  <a:pt x="608" y="790"/>
                  <a:pt x="607" y="791"/>
                </a:cubicBezTo>
                <a:close/>
                <a:moveTo>
                  <a:pt x="682" y="790"/>
                </a:moveTo>
                <a:cubicBezTo>
                  <a:pt x="679" y="786"/>
                  <a:pt x="684" y="788"/>
                  <a:pt x="685" y="790"/>
                </a:cubicBezTo>
                <a:cubicBezTo>
                  <a:pt x="682" y="790"/>
                  <a:pt x="682" y="790"/>
                  <a:pt x="682" y="790"/>
                </a:cubicBezTo>
                <a:close/>
                <a:moveTo>
                  <a:pt x="697" y="785"/>
                </a:moveTo>
                <a:cubicBezTo>
                  <a:pt x="694" y="784"/>
                  <a:pt x="695" y="783"/>
                  <a:pt x="697" y="784"/>
                </a:cubicBezTo>
                <a:cubicBezTo>
                  <a:pt x="697" y="784"/>
                  <a:pt x="697" y="784"/>
                  <a:pt x="697" y="785"/>
                </a:cubicBezTo>
                <a:close/>
                <a:moveTo>
                  <a:pt x="70" y="783"/>
                </a:moveTo>
                <a:cubicBezTo>
                  <a:pt x="67" y="780"/>
                  <a:pt x="72" y="781"/>
                  <a:pt x="73" y="781"/>
                </a:cubicBezTo>
                <a:cubicBezTo>
                  <a:pt x="74" y="783"/>
                  <a:pt x="72" y="783"/>
                  <a:pt x="70" y="783"/>
                </a:cubicBezTo>
                <a:close/>
                <a:moveTo>
                  <a:pt x="673" y="783"/>
                </a:moveTo>
                <a:cubicBezTo>
                  <a:pt x="673" y="782"/>
                  <a:pt x="673" y="782"/>
                  <a:pt x="673" y="782"/>
                </a:cubicBezTo>
                <a:cubicBezTo>
                  <a:pt x="675" y="782"/>
                  <a:pt x="676" y="782"/>
                  <a:pt x="673" y="783"/>
                </a:cubicBezTo>
                <a:close/>
                <a:moveTo>
                  <a:pt x="58" y="781"/>
                </a:moveTo>
                <a:cubicBezTo>
                  <a:pt x="56" y="779"/>
                  <a:pt x="54" y="780"/>
                  <a:pt x="53" y="779"/>
                </a:cubicBezTo>
                <a:cubicBezTo>
                  <a:pt x="53" y="774"/>
                  <a:pt x="62" y="779"/>
                  <a:pt x="58" y="781"/>
                </a:cubicBezTo>
                <a:close/>
                <a:moveTo>
                  <a:pt x="406" y="781"/>
                </a:moveTo>
                <a:cubicBezTo>
                  <a:pt x="385" y="774"/>
                  <a:pt x="402" y="778"/>
                  <a:pt x="404" y="774"/>
                </a:cubicBezTo>
                <a:cubicBezTo>
                  <a:pt x="408" y="774"/>
                  <a:pt x="406" y="768"/>
                  <a:pt x="406" y="765"/>
                </a:cubicBezTo>
                <a:cubicBezTo>
                  <a:pt x="401" y="761"/>
                  <a:pt x="424" y="759"/>
                  <a:pt x="420" y="749"/>
                </a:cubicBezTo>
                <a:cubicBezTo>
                  <a:pt x="420" y="749"/>
                  <a:pt x="427" y="746"/>
                  <a:pt x="428" y="746"/>
                </a:cubicBezTo>
                <a:cubicBezTo>
                  <a:pt x="431" y="759"/>
                  <a:pt x="441" y="741"/>
                  <a:pt x="441" y="758"/>
                </a:cubicBezTo>
                <a:cubicBezTo>
                  <a:pt x="436" y="760"/>
                  <a:pt x="445" y="763"/>
                  <a:pt x="437" y="763"/>
                </a:cubicBezTo>
                <a:cubicBezTo>
                  <a:pt x="430" y="767"/>
                  <a:pt x="423" y="771"/>
                  <a:pt x="416" y="775"/>
                </a:cubicBezTo>
                <a:cubicBezTo>
                  <a:pt x="415" y="779"/>
                  <a:pt x="411" y="780"/>
                  <a:pt x="406" y="781"/>
                </a:cubicBezTo>
                <a:close/>
                <a:moveTo>
                  <a:pt x="62" y="778"/>
                </a:moveTo>
                <a:cubicBezTo>
                  <a:pt x="60" y="776"/>
                  <a:pt x="65" y="776"/>
                  <a:pt x="65" y="778"/>
                </a:cubicBezTo>
                <a:cubicBezTo>
                  <a:pt x="64" y="778"/>
                  <a:pt x="63" y="778"/>
                  <a:pt x="62" y="778"/>
                </a:cubicBezTo>
                <a:close/>
                <a:moveTo>
                  <a:pt x="112" y="778"/>
                </a:moveTo>
                <a:cubicBezTo>
                  <a:pt x="106" y="776"/>
                  <a:pt x="101" y="777"/>
                  <a:pt x="96" y="777"/>
                </a:cubicBezTo>
                <a:cubicBezTo>
                  <a:pt x="98" y="770"/>
                  <a:pt x="100" y="772"/>
                  <a:pt x="106" y="775"/>
                </a:cubicBezTo>
                <a:cubicBezTo>
                  <a:pt x="107" y="773"/>
                  <a:pt x="102" y="769"/>
                  <a:pt x="101" y="766"/>
                </a:cubicBezTo>
                <a:cubicBezTo>
                  <a:pt x="104" y="765"/>
                  <a:pt x="105" y="765"/>
                  <a:pt x="106" y="768"/>
                </a:cubicBezTo>
                <a:cubicBezTo>
                  <a:pt x="109" y="768"/>
                  <a:pt x="112" y="768"/>
                  <a:pt x="116" y="769"/>
                </a:cubicBezTo>
                <a:cubicBezTo>
                  <a:pt x="116" y="771"/>
                  <a:pt x="113" y="778"/>
                  <a:pt x="112" y="778"/>
                </a:cubicBezTo>
                <a:close/>
                <a:moveTo>
                  <a:pt x="425" y="778"/>
                </a:moveTo>
                <a:cubicBezTo>
                  <a:pt x="421" y="777"/>
                  <a:pt x="426" y="773"/>
                  <a:pt x="426" y="777"/>
                </a:cubicBezTo>
                <a:cubicBezTo>
                  <a:pt x="425" y="778"/>
                  <a:pt x="425" y="778"/>
                  <a:pt x="425" y="778"/>
                </a:cubicBezTo>
                <a:close/>
                <a:moveTo>
                  <a:pt x="57" y="776"/>
                </a:moveTo>
                <a:cubicBezTo>
                  <a:pt x="52" y="773"/>
                  <a:pt x="46" y="775"/>
                  <a:pt x="61" y="773"/>
                </a:cubicBezTo>
                <a:cubicBezTo>
                  <a:pt x="60" y="774"/>
                  <a:pt x="59" y="775"/>
                  <a:pt x="57" y="776"/>
                </a:cubicBezTo>
                <a:close/>
                <a:moveTo>
                  <a:pt x="44" y="775"/>
                </a:moveTo>
                <a:cubicBezTo>
                  <a:pt x="43" y="774"/>
                  <a:pt x="43" y="773"/>
                  <a:pt x="44" y="772"/>
                </a:cubicBezTo>
                <a:cubicBezTo>
                  <a:pt x="50" y="772"/>
                  <a:pt x="51" y="774"/>
                  <a:pt x="44" y="775"/>
                </a:cubicBezTo>
                <a:close/>
                <a:moveTo>
                  <a:pt x="67" y="774"/>
                </a:moveTo>
                <a:cubicBezTo>
                  <a:pt x="67" y="772"/>
                  <a:pt x="67" y="772"/>
                  <a:pt x="67" y="774"/>
                </a:cubicBezTo>
                <a:cubicBezTo>
                  <a:pt x="67" y="774"/>
                  <a:pt x="67" y="774"/>
                  <a:pt x="67" y="774"/>
                </a:cubicBezTo>
                <a:close/>
                <a:moveTo>
                  <a:pt x="437" y="774"/>
                </a:moveTo>
                <a:cubicBezTo>
                  <a:pt x="437" y="774"/>
                  <a:pt x="437" y="773"/>
                  <a:pt x="437" y="773"/>
                </a:cubicBezTo>
                <a:cubicBezTo>
                  <a:pt x="437" y="774"/>
                  <a:pt x="438" y="774"/>
                  <a:pt x="437" y="774"/>
                </a:cubicBezTo>
                <a:close/>
                <a:moveTo>
                  <a:pt x="640" y="774"/>
                </a:moveTo>
                <a:cubicBezTo>
                  <a:pt x="636" y="772"/>
                  <a:pt x="640" y="769"/>
                  <a:pt x="641" y="771"/>
                </a:cubicBezTo>
                <a:cubicBezTo>
                  <a:pt x="641" y="772"/>
                  <a:pt x="641" y="773"/>
                  <a:pt x="640" y="774"/>
                </a:cubicBezTo>
                <a:close/>
                <a:moveTo>
                  <a:pt x="39" y="773"/>
                </a:moveTo>
                <a:cubicBezTo>
                  <a:pt x="39" y="772"/>
                  <a:pt x="41" y="772"/>
                  <a:pt x="41" y="773"/>
                </a:cubicBezTo>
                <a:cubicBezTo>
                  <a:pt x="39" y="773"/>
                  <a:pt x="39" y="773"/>
                  <a:pt x="39" y="773"/>
                </a:cubicBezTo>
                <a:close/>
                <a:moveTo>
                  <a:pt x="428" y="772"/>
                </a:moveTo>
                <a:cubicBezTo>
                  <a:pt x="425" y="770"/>
                  <a:pt x="430" y="769"/>
                  <a:pt x="430" y="772"/>
                </a:cubicBezTo>
                <a:cubicBezTo>
                  <a:pt x="429" y="772"/>
                  <a:pt x="429" y="772"/>
                  <a:pt x="428" y="772"/>
                </a:cubicBezTo>
                <a:close/>
                <a:moveTo>
                  <a:pt x="603" y="772"/>
                </a:moveTo>
                <a:cubicBezTo>
                  <a:pt x="603" y="771"/>
                  <a:pt x="602" y="770"/>
                  <a:pt x="603" y="771"/>
                </a:cubicBezTo>
                <a:cubicBezTo>
                  <a:pt x="603" y="772"/>
                  <a:pt x="603" y="772"/>
                  <a:pt x="603" y="772"/>
                </a:cubicBezTo>
                <a:close/>
                <a:moveTo>
                  <a:pt x="585" y="771"/>
                </a:moveTo>
                <a:cubicBezTo>
                  <a:pt x="585" y="767"/>
                  <a:pt x="587" y="768"/>
                  <a:pt x="587" y="770"/>
                </a:cubicBezTo>
                <a:cubicBezTo>
                  <a:pt x="586" y="771"/>
                  <a:pt x="586" y="771"/>
                  <a:pt x="585" y="771"/>
                </a:cubicBezTo>
                <a:close/>
                <a:moveTo>
                  <a:pt x="607" y="771"/>
                </a:moveTo>
                <a:cubicBezTo>
                  <a:pt x="606" y="769"/>
                  <a:pt x="605" y="764"/>
                  <a:pt x="609" y="766"/>
                </a:cubicBezTo>
                <a:cubicBezTo>
                  <a:pt x="608" y="768"/>
                  <a:pt x="608" y="769"/>
                  <a:pt x="607" y="771"/>
                </a:cubicBezTo>
                <a:close/>
                <a:moveTo>
                  <a:pt x="687" y="771"/>
                </a:moveTo>
                <a:cubicBezTo>
                  <a:pt x="687" y="770"/>
                  <a:pt x="687" y="770"/>
                  <a:pt x="687" y="769"/>
                </a:cubicBezTo>
                <a:cubicBezTo>
                  <a:pt x="687" y="769"/>
                  <a:pt x="689" y="771"/>
                  <a:pt x="687" y="771"/>
                </a:cubicBezTo>
                <a:close/>
                <a:moveTo>
                  <a:pt x="670" y="770"/>
                </a:moveTo>
                <a:cubicBezTo>
                  <a:pt x="670" y="769"/>
                  <a:pt x="671" y="769"/>
                  <a:pt x="672" y="769"/>
                </a:cubicBezTo>
                <a:cubicBezTo>
                  <a:pt x="672" y="770"/>
                  <a:pt x="672" y="770"/>
                  <a:pt x="670" y="770"/>
                </a:cubicBezTo>
                <a:close/>
                <a:moveTo>
                  <a:pt x="76" y="768"/>
                </a:moveTo>
                <a:cubicBezTo>
                  <a:pt x="75" y="767"/>
                  <a:pt x="78" y="767"/>
                  <a:pt x="78" y="768"/>
                </a:cubicBezTo>
                <a:cubicBezTo>
                  <a:pt x="77" y="768"/>
                  <a:pt x="77" y="768"/>
                  <a:pt x="76" y="768"/>
                </a:cubicBezTo>
                <a:close/>
                <a:moveTo>
                  <a:pt x="647" y="766"/>
                </a:moveTo>
                <a:cubicBezTo>
                  <a:pt x="645" y="765"/>
                  <a:pt x="646" y="764"/>
                  <a:pt x="648" y="765"/>
                </a:cubicBezTo>
                <a:cubicBezTo>
                  <a:pt x="648" y="766"/>
                  <a:pt x="649" y="766"/>
                  <a:pt x="647" y="766"/>
                </a:cubicBezTo>
                <a:close/>
                <a:moveTo>
                  <a:pt x="585" y="765"/>
                </a:moveTo>
                <a:cubicBezTo>
                  <a:pt x="584" y="765"/>
                  <a:pt x="584" y="765"/>
                  <a:pt x="585" y="763"/>
                </a:cubicBezTo>
                <a:cubicBezTo>
                  <a:pt x="586" y="764"/>
                  <a:pt x="586" y="765"/>
                  <a:pt x="585" y="765"/>
                </a:cubicBezTo>
                <a:close/>
                <a:moveTo>
                  <a:pt x="43" y="760"/>
                </a:moveTo>
                <a:cubicBezTo>
                  <a:pt x="43" y="759"/>
                  <a:pt x="43" y="759"/>
                  <a:pt x="44" y="759"/>
                </a:cubicBezTo>
                <a:cubicBezTo>
                  <a:pt x="44" y="760"/>
                  <a:pt x="45" y="760"/>
                  <a:pt x="43" y="760"/>
                </a:cubicBezTo>
                <a:close/>
                <a:moveTo>
                  <a:pt x="607" y="758"/>
                </a:moveTo>
                <a:cubicBezTo>
                  <a:pt x="607" y="757"/>
                  <a:pt x="606" y="756"/>
                  <a:pt x="608" y="756"/>
                </a:cubicBezTo>
                <a:cubicBezTo>
                  <a:pt x="608" y="757"/>
                  <a:pt x="608" y="758"/>
                  <a:pt x="607" y="758"/>
                </a:cubicBezTo>
                <a:close/>
                <a:moveTo>
                  <a:pt x="378" y="757"/>
                </a:moveTo>
                <a:cubicBezTo>
                  <a:pt x="377" y="756"/>
                  <a:pt x="371" y="739"/>
                  <a:pt x="378" y="744"/>
                </a:cubicBezTo>
                <a:cubicBezTo>
                  <a:pt x="378" y="750"/>
                  <a:pt x="383" y="754"/>
                  <a:pt x="378" y="757"/>
                </a:cubicBezTo>
                <a:close/>
                <a:moveTo>
                  <a:pt x="13" y="753"/>
                </a:moveTo>
                <a:cubicBezTo>
                  <a:pt x="12" y="751"/>
                  <a:pt x="16" y="752"/>
                  <a:pt x="16" y="753"/>
                </a:cubicBezTo>
                <a:cubicBezTo>
                  <a:pt x="13" y="753"/>
                  <a:pt x="13" y="753"/>
                  <a:pt x="13" y="753"/>
                </a:cubicBezTo>
                <a:close/>
                <a:moveTo>
                  <a:pt x="389" y="753"/>
                </a:moveTo>
                <a:cubicBezTo>
                  <a:pt x="389" y="752"/>
                  <a:pt x="390" y="752"/>
                  <a:pt x="390" y="752"/>
                </a:cubicBezTo>
                <a:cubicBezTo>
                  <a:pt x="390" y="753"/>
                  <a:pt x="391" y="753"/>
                  <a:pt x="389" y="753"/>
                </a:cubicBezTo>
                <a:close/>
                <a:moveTo>
                  <a:pt x="648" y="752"/>
                </a:moveTo>
                <a:cubicBezTo>
                  <a:pt x="647" y="751"/>
                  <a:pt x="646" y="750"/>
                  <a:pt x="649" y="750"/>
                </a:cubicBezTo>
                <a:cubicBezTo>
                  <a:pt x="648" y="752"/>
                  <a:pt x="648" y="752"/>
                  <a:pt x="648" y="752"/>
                </a:cubicBezTo>
                <a:close/>
                <a:moveTo>
                  <a:pt x="47" y="752"/>
                </a:moveTo>
                <a:cubicBezTo>
                  <a:pt x="46" y="748"/>
                  <a:pt x="50" y="749"/>
                  <a:pt x="52" y="751"/>
                </a:cubicBezTo>
                <a:cubicBezTo>
                  <a:pt x="49" y="751"/>
                  <a:pt x="48" y="751"/>
                  <a:pt x="47" y="752"/>
                </a:cubicBezTo>
                <a:close/>
                <a:moveTo>
                  <a:pt x="40" y="749"/>
                </a:moveTo>
                <a:cubicBezTo>
                  <a:pt x="40" y="748"/>
                  <a:pt x="39" y="748"/>
                  <a:pt x="39" y="748"/>
                </a:cubicBezTo>
                <a:cubicBezTo>
                  <a:pt x="39" y="743"/>
                  <a:pt x="48" y="742"/>
                  <a:pt x="48" y="747"/>
                </a:cubicBezTo>
                <a:cubicBezTo>
                  <a:pt x="44" y="747"/>
                  <a:pt x="43" y="748"/>
                  <a:pt x="40" y="749"/>
                </a:cubicBezTo>
                <a:close/>
                <a:moveTo>
                  <a:pt x="285" y="749"/>
                </a:moveTo>
                <a:cubicBezTo>
                  <a:pt x="283" y="747"/>
                  <a:pt x="285" y="746"/>
                  <a:pt x="287" y="746"/>
                </a:cubicBezTo>
                <a:cubicBezTo>
                  <a:pt x="287" y="749"/>
                  <a:pt x="287" y="748"/>
                  <a:pt x="285" y="749"/>
                </a:cubicBezTo>
                <a:close/>
                <a:moveTo>
                  <a:pt x="424" y="745"/>
                </a:moveTo>
                <a:cubicBezTo>
                  <a:pt x="423" y="745"/>
                  <a:pt x="416" y="737"/>
                  <a:pt x="416" y="736"/>
                </a:cubicBezTo>
                <a:cubicBezTo>
                  <a:pt x="425" y="738"/>
                  <a:pt x="413" y="731"/>
                  <a:pt x="419" y="731"/>
                </a:cubicBezTo>
                <a:cubicBezTo>
                  <a:pt x="419" y="727"/>
                  <a:pt x="419" y="726"/>
                  <a:pt x="422" y="724"/>
                </a:cubicBezTo>
                <a:cubicBezTo>
                  <a:pt x="431" y="728"/>
                  <a:pt x="421" y="738"/>
                  <a:pt x="424" y="745"/>
                </a:cubicBezTo>
                <a:cubicBezTo>
                  <a:pt x="424" y="745"/>
                  <a:pt x="424" y="745"/>
                  <a:pt x="424" y="745"/>
                </a:cubicBezTo>
                <a:close/>
                <a:moveTo>
                  <a:pt x="402" y="744"/>
                </a:moveTo>
                <a:cubicBezTo>
                  <a:pt x="399" y="738"/>
                  <a:pt x="406" y="735"/>
                  <a:pt x="407" y="742"/>
                </a:cubicBezTo>
                <a:cubicBezTo>
                  <a:pt x="402" y="740"/>
                  <a:pt x="405" y="741"/>
                  <a:pt x="402" y="744"/>
                </a:cubicBezTo>
                <a:close/>
                <a:moveTo>
                  <a:pt x="54" y="743"/>
                </a:moveTo>
                <a:cubicBezTo>
                  <a:pt x="52" y="742"/>
                  <a:pt x="57" y="741"/>
                  <a:pt x="58" y="741"/>
                </a:cubicBezTo>
                <a:cubicBezTo>
                  <a:pt x="57" y="743"/>
                  <a:pt x="55" y="743"/>
                  <a:pt x="54" y="743"/>
                </a:cubicBezTo>
                <a:close/>
                <a:moveTo>
                  <a:pt x="394" y="742"/>
                </a:moveTo>
                <a:cubicBezTo>
                  <a:pt x="394" y="733"/>
                  <a:pt x="404" y="733"/>
                  <a:pt x="403" y="736"/>
                </a:cubicBezTo>
                <a:cubicBezTo>
                  <a:pt x="397" y="734"/>
                  <a:pt x="401" y="741"/>
                  <a:pt x="394" y="742"/>
                </a:cubicBezTo>
                <a:close/>
                <a:moveTo>
                  <a:pt x="412" y="739"/>
                </a:moveTo>
                <a:cubicBezTo>
                  <a:pt x="411" y="737"/>
                  <a:pt x="413" y="738"/>
                  <a:pt x="413" y="739"/>
                </a:cubicBezTo>
                <a:cubicBezTo>
                  <a:pt x="412" y="739"/>
                  <a:pt x="412" y="739"/>
                  <a:pt x="412" y="739"/>
                </a:cubicBezTo>
                <a:close/>
                <a:moveTo>
                  <a:pt x="39" y="739"/>
                </a:moveTo>
                <a:cubicBezTo>
                  <a:pt x="38" y="738"/>
                  <a:pt x="39" y="736"/>
                  <a:pt x="40" y="738"/>
                </a:cubicBezTo>
                <a:cubicBezTo>
                  <a:pt x="39" y="738"/>
                  <a:pt x="39" y="739"/>
                  <a:pt x="39" y="739"/>
                </a:cubicBezTo>
                <a:close/>
                <a:moveTo>
                  <a:pt x="532" y="735"/>
                </a:moveTo>
                <a:cubicBezTo>
                  <a:pt x="530" y="732"/>
                  <a:pt x="533" y="731"/>
                  <a:pt x="533" y="734"/>
                </a:cubicBezTo>
                <a:cubicBezTo>
                  <a:pt x="533" y="734"/>
                  <a:pt x="532" y="734"/>
                  <a:pt x="532" y="735"/>
                </a:cubicBezTo>
                <a:close/>
                <a:moveTo>
                  <a:pt x="514" y="733"/>
                </a:moveTo>
                <a:cubicBezTo>
                  <a:pt x="513" y="733"/>
                  <a:pt x="513" y="732"/>
                  <a:pt x="512" y="732"/>
                </a:cubicBezTo>
                <a:cubicBezTo>
                  <a:pt x="515" y="731"/>
                  <a:pt x="514" y="731"/>
                  <a:pt x="514" y="733"/>
                </a:cubicBezTo>
                <a:close/>
                <a:moveTo>
                  <a:pt x="396" y="732"/>
                </a:moveTo>
                <a:cubicBezTo>
                  <a:pt x="393" y="725"/>
                  <a:pt x="400" y="725"/>
                  <a:pt x="401" y="729"/>
                </a:cubicBezTo>
                <a:cubicBezTo>
                  <a:pt x="399" y="731"/>
                  <a:pt x="398" y="732"/>
                  <a:pt x="396" y="732"/>
                </a:cubicBezTo>
                <a:close/>
                <a:moveTo>
                  <a:pt x="408" y="732"/>
                </a:moveTo>
                <a:cubicBezTo>
                  <a:pt x="408" y="730"/>
                  <a:pt x="408" y="730"/>
                  <a:pt x="408" y="730"/>
                </a:cubicBezTo>
                <a:cubicBezTo>
                  <a:pt x="412" y="730"/>
                  <a:pt x="411" y="731"/>
                  <a:pt x="408" y="732"/>
                </a:cubicBezTo>
                <a:close/>
                <a:moveTo>
                  <a:pt x="403" y="731"/>
                </a:moveTo>
                <a:cubicBezTo>
                  <a:pt x="399" y="729"/>
                  <a:pt x="406" y="727"/>
                  <a:pt x="406" y="731"/>
                </a:cubicBezTo>
                <a:cubicBezTo>
                  <a:pt x="405" y="731"/>
                  <a:pt x="404" y="731"/>
                  <a:pt x="403" y="731"/>
                </a:cubicBezTo>
                <a:close/>
                <a:moveTo>
                  <a:pt x="661" y="729"/>
                </a:moveTo>
                <a:cubicBezTo>
                  <a:pt x="653" y="727"/>
                  <a:pt x="665" y="723"/>
                  <a:pt x="665" y="729"/>
                </a:cubicBezTo>
                <a:cubicBezTo>
                  <a:pt x="663" y="729"/>
                  <a:pt x="662" y="729"/>
                  <a:pt x="661" y="729"/>
                </a:cubicBezTo>
                <a:close/>
                <a:moveTo>
                  <a:pt x="676" y="729"/>
                </a:moveTo>
                <a:cubicBezTo>
                  <a:pt x="674" y="723"/>
                  <a:pt x="679" y="725"/>
                  <a:pt x="679" y="728"/>
                </a:cubicBezTo>
                <a:cubicBezTo>
                  <a:pt x="678" y="728"/>
                  <a:pt x="677" y="729"/>
                  <a:pt x="676" y="729"/>
                </a:cubicBezTo>
                <a:close/>
                <a:moveTo>
                  <a:pt x="408" y="728"/>
                </a:moveTo>
                <a:cubicBezTo>
                  <a:pt x="408" y="727"/>
                  <a:pt x="408" y="723"/>
                  <a:pt x="409" y="728"/>
                </a:cubicBezTo>
                <a:cubicBezTo>
                  <a:pt x="409" y="728"/>
                  <a:pt x="408" y="728"/>
                  <a:pt x="408" y="728"/>
                </a:cubicBezTo>
                <a:close/>
                <a:moveTo>
                  <a:pt x="603" y="728"/>
                </a:moveTo>
                <a:cubicBezTo>
                  <a:pt x="603" y="727"/>
                  <a:pt x="602" y="727"/>
                  <a:pt x="603" y="727"/>
                </a:cubicBezTo>
                <a:cubicBezTo>
                  <a:pt x="603" y="728"/>
                  <a:pt x="603" y="727"/>
                  <a:pt x="603" y="728"/>
                </a:cubicBezTo>
                <a:close/>
                <a:moveTo>
                  <a:pt x="416" y="727"/>
                </a:moveTo>
                <a:cubicBezTo>
                  <a:pt x="414" y="725"/>
                  <a:pt x="410" y="728"/>
                  <a:pt x="410" y="722"/>
                </a:cubicBezTo>
                <a:cubicBezTo>
                  <a:pt x="413" y="721"/>
                  <a:pt x="418" y="725"/>
                  <a:pt x="416" y="727"/>
                </a:cubicBezTo>
                <a:close/>
                <a:moveTo>
                  <a:pt x="26" y="726"/>
                </a:moveTo>
                <a:cubicBezTo>
                  <a:pt x="26" y="726"/>
                  <a:pt x="26" y="726"/>
                  <a:pt x="26" y="726"/>
                </a:cubicBezTo>
                <a:cubicBezTo>
                  <a:pt x="28" y="725"/>
                  <a:pt x="28" y="726"/>
                  <a:pt x="26" y="726"/>
                </a:cubicBezTo>
                <a:close/>
                <a:moveTo>
                  <a:pt x="393" y="724"/>
                </a:moveTo>
                <a:cubicBezTo>
                  <a:pt x="391" y="724"/>
                  <a:pt x="394" y="724"/>
                  <a:pt x="395" y="724"/>
                </a:cubicBezTo>
                <a:cubicBezTo>
                  <a:pt x="394" y="724"/>
                  <a:pt x="394" y="724"/>
                  <a:pt x="393" y="724"/>
                </a:cubicBezTo>
                <a:close/>
                <a:moveTo>
                  <a:pt x="671" y="724"/>
                </a:moveTo>
                <a:cubicBezTo>
                  <a:pt x="668" y="724"/>
                  <a:pt x="673" y="717"/>
                  <a:pt x="673" y="724"/>
                </a:cubicBezTo>
                <a:cubicBezTo>
                  <a:pt x="672" y="724"/>
                  <a:pt x="672" y="724"/>
                  <a:pt x="671" y="724"/>
                </a:cubicBezTo>
                <a:close/>
                <a:moveTo>
                  <a:pt x="656" y="723"/>
                </a:moveTo>
                <a:cubicBezTo>
                  <a:pt x="655" y="721"/>
                  <a:pt x="653" y="721"/>
                  <a:pt x="656" y="721"/>
                </a:cubicBezTo>
                <a:cubicBezTo>
                  <a:pt x="656" y="721"/>
                  <a:pt x="656" y="723"/>
                  <a:pt x="656" y="723"/>
                </a:cubicBezTo>
                <a:close/>
                <a:moveTo>
                  <a:pt x="577" y="719"/>
                </a:moveTo>
                <a:cubicBezTo>
                  <a:pt x="576" y="718"/>
                  <a:pt x="578" y="713"/>
                  <a:pt x="579" y="718"/>
                </a:cubicBezTo>
                <a:cubicBezTo>
                  <a:pt x="577" y="719"/>
                  <a:pt x="577" y="719"/>
                  <a:pt x="577" y="719"/>
                </a:cubicBezTo>
                <a:close/>
                <a:moveTo>
                  <a:pt x="679" y="718"/>
                </a:moveTo>
                <a:cubicBezTo>
                  <a:pt x="676" y="718"/>
                  <a:pt x="679" y="714"/>
                  <a:pt x="680" y="718"/>
                </a:cubicBezTo>
                <a:cubicBezTo>
                  <a:pt x="679" y="718"/>
                  <a:pt x="679" y="718"/>
                  <a:pt x="679" y="718"/>
                </a:cubicBezTo>
                <a:close/>
                <a:moveTo>
                  <a:pt x="105" y="717"/>
                </a:moveTo>
                <a:cubicBezTo>
                  <a:pt x="104" y="716"/>
                  <a:pt x="105" y="716"/>
                  <a:pt x="106" y="716"/>
                </a:cubicBezTo>
                <a:cubicBezTo>
                  <a:pt x="106" y="717"/>
                  <a:pt x="105" y="717"/>
                  <a:pt x="105" y="717"/>
                </a:cubicBezTo>
                <a:close/>
                <a:moveTo>
                  <a:pt x="552" y="712"/>
                </a:moveTo>
                <a:cubicBezTo>
                  <a:pt x="551" y="708"/>
                  <a:pt x="554" y="708"/>
                  <a:pt x="554" y="710"/>
                </a:cubicBezTo>
                <a:cubicBezTo>
                  <a:pt x="552" y="712"/>
                  <a:pt x="552" y="712"/>
                  <a:pt x="552" y="712"/>
                </a:cubicBezTo>
                <a:close/>
                <a:moveTo>
                  <a:pt x="513" y="711"/>
                </a:moveTo>
                <a:cubicBezTo>
                  <a:pt x="513" y="710"/>
                  <a:pt x="512" y="710"/>
                  <a:pt x="514" y="710"/>
                </a:cubicBezTo>
                <a:cubicBezTo>
                  <a:pt x="514" y="711"/>
                  <a:pt x="513" y="710"/>
                  <a:pt x="513" y="711"/>
                </a:cubicBezTo>
                <a:close/>
                <a:moveTo>
                  <a:pt x="682" y="711"/>
                </a:moveTo>
                <a:cubicBezTo>
                  <a:pt x="677" y="708"/>
                  <a:pt x="685" y="704"/>
                  <a:pt x="683" y="710"/>
                </a:cubicBezTo>
                <a:cubicBezTo>
                  <a:pt x="682" y="710"/>
                  <a:pt x="682" y="711"/>
                  <a:pt x="682" y="711"/>
                </a:cubicBezTo>
                <a:close/>
                <a:moveTo>
                  <a:pt x="552" y="708"/>
                </a:moveTo>
                <a:cubicBezTo>
                  <a:pt x="550" y="707"/>
                  <a:pt x="551" y="706"/>
                  <a:pt x="553" y="706"/>
                </a:cubicBezTo>
                <a:cubicBezTo>
                  <a:pt x="553" y="708"/>
                  <a:pt x="553" y="708"/>
                  <a:pt x="552" y="708"/>
                </a:cubicBezTo>
                <a:close/>
                <a:moveTo>
                  <a:pt x="623" y="702"/>
                </a:moveTo>
                <a:cubicBezTo>
                  <a:pt x="623" y="700"/>
                  <a:pt x="623" y="699"/>
                  <a:pt x="624" y="701"/>
                </a:cubicBezTo>
                <a:cubicBezTo>
                  <a:pt x="624" y="701"/>
                  <a:pt x="623" y="701"/>
                  <a:pt x="623" y="702"/>
                </a:cubicBezTo>
                <a:close/>
                <a:moveTo>
                  <a:pt x="554" y="701"/>
                </a:moveTo>
                <a:cubicBezTo>
                  <a:pt x="554" y="701"/>
                  <a:pt x="554" y="701"/>
                  <a:pt x="554" y="701"/>
                </a:cubicBezTo>
                <a:cubicBezTo>
                  <a:pt x="557" y="701"/>
                  <a:pt x="556" y="701"/>
                  <a:pt x="554" y="701"/>
                </a:cubicBezTo>
                <a:close/>
                <a:moveTo>
                  <a:pt x="311" y="700"/>
                </a:moveTo>
                <a:cubicBezTo>
                  <a:pt x="311" y="700"/>
                  <a:pt x="310" y="700"/>
                  <a:pt x="310" y="699"/>
                </a:cubicBezTo>
                <a:cubicBezTo>
                  <a:pt x="311" y="695"/>
                  <a:pt x="313" y="699"/>
                  <a:pt x="311" y="700"/>
                </a:cubicBezTo>
                <a:close/>
                <a:moveTo>
                  <a:pt x="670" y="700"/>
                </a:moveTo>
                <a:cubicBezTo>
                  <a:pt x="664" y="694"/>
                  <a:pt x="673" y="694"/>
                  <a:pt x="673" y="699"/>
                </a:cubicBezTo>
                <a:cubicBezTo>
                  <a:pt x="672" y="700"/>
                  <a:pt x="671" y="700"/>
                  <a:pt x="670" y="700"/>
                </a:cubicBezTo>
                <a:close/>
                <a:moveTo>
                  <a:pt x="144" y="699"/>
                </a:moveTo>
                <a:cubicBezTo>
                  <a:pt x="143" y="699"/>
                  <a:pt x="143" y="699"/>
                  <a:pt x="143" y="699"/>
                </a:cubicBezTo>
                <a:cubicBezTo>
                  <a:pt x="144" y="696"/>
                  <a:pt x="144" y="699"/>
                  <a:pt x="144" y="699"/>
                </a:cubicBezTo>
                <a:close/>
                <a:moveTo>
                  <a:pt x="612" y="699"/>
                </a:moveTo>
                <a:cubicBezTo>
                  <a:pt x="610" y="695"/>
                  <a:pt x="612" y="696"/>
                  <a:pt x="614" y="697"/>
                </a:cubicBezTo>
                <a:cubicBezTo>
                  <a:pt x="614" y="698"/>
                  <a:pt x="612" y="699"/>
                  <a:pt x="612" y="699"/>
                </a:cubicBezTo>
                <a:close/>
                <a:moveTo>
                  <a:pt x="552" y="697"/>
                </a:moveTo>
                <a:cubicBezTo>
                  <a:pt x="551" y="695"/>
                  <a:pt x="552" y="694"/>
                  <a:pt x="554" y="695"/>
                </a:cubicBezTo>
                <a:cubicBezTo>
                  <a:pt x="554" y="697"/>
                  <a:pt x="554" y="696"/>
                  <a:pt x="552" y="697"/>
                </a:cubicBezTo>
                <a:close/>
                <a:moveTo>
                  <a:pt x="648" y="697"/>
                </a:moveTo>
                <a:cubicBezTo>
                  <a:pt x="645" y="695"/>
                  <a:pt x="651" y="695"/>
                  <a:pt x="652" y="696"/>
                </a:cubicBezTo>
                <a:cubicBezTo>
                  <a:pt x="651" y="696"/>
                  <a:pt x="649" y="696"/>
                  <a:pt x="648" y="697"/>
                </a:cubicBezTo>
                <a:close/>
                <a:moveTo>
                  <a:pt x="604" y="696"/>
                </a:moveTo>
                <a:cubicBezTo>
                  <a:pt x="604" y="693"/>
                  <a:pt x="604" y="693"/>
                  <a:pt x="604" y="693"/>
                </a:cubicBezTo>
                <a:cubicBezTo>
                  <a:pt x="608" y="693"/>
                  <a:pt x="606" y="695"/>
                  <a:pt x="604" y="696"/>
                </a:cubicBezTo>
                <a:close/>
                <a:moveTo>
                  <a:pt x="311" y="694"/>
                </a:moveTo>
                <a:cubicBezTo>
                  <a:pt x="309" y="694"/>
                  <a:pt x="309" y="693"/>
                  <a:pt x="310" y="692"/>
                </a:cubicBezTo>
                <a:cubicBezTo>
                  <a:pt x="313" y="692"/>
                  <a:pt x="313" y="692"/>
                  <a:pt x="311" y="694"/>
                </a:cubicBezTo>
                <a:close/>
                <a:moveTo>
                  <a:pt x="598" y="694"/>
                </a:moveTo>
                <a:cubicBezTo>
                  <a:pt x="596" y="692"/>
                  <a:pt x="599" y="690"/>
                  <a:pt x="600" y="693"/>
                </a:cubicBezTo>
                <a:cubicBezTo>
                  <a:pt x="599" y="693"/>
                  <a:pt x="599" y="693"/>
                  <a:pt x="598" y="694"/>
                </a:cubicBezTo>
                <a:close/>
                <a:moveTo>
                  <a:pt x="172" y="693"/>
                </a:moveTo>
                <a:cubicBezTo>
                  <a:pt x="172" y="692"/>
                  <a:pt x="172" y="692"/>
                  <a:pt x="171" y="692"/>
                </a:cubicBezTo>
                <a:cubicBezTo>
                  <a:pt x="171" y="691"/>
                  <a:pt x="179" y="690"/>
                  <a:pt x="172" y="693"/>
                </a:cubicBezTo>
                <a:close/>
                <a:moveTo>
                  <a:pt x="668" y="692"/>
                </a:moveTo>
                <a:cubicBezTo>
                  <a:pt x="668" y="689"/>
                  <a:pt x="668" y="689"/>
                  <a:pt x="670" y="690"/>
                </a:cubicBezTo>
                <a:cubicBezTo>
                  <a:pt x="670" y="692"/>
                  <a:pt x="670" y="691"/>
                  <a:pt x="668" y="692"/>
                </a:cubicBezTo>
                <a:close/>
                <a:moveTo>
                  <a:pt x="639" y="691"/>
                </a:moveTo>
                <a:cubicBezTo>
                  <a:pt x="638" y="690"/>
                  <a:pt x="637" y="688"/>
                  <a:pt x="639" y="688"/>
                </a:cubicBezTo>
                <a:cubicBezTo>
                  <a:pt x="639" y="689"/>
                  <a:pt x="639" y="690"/>
                  <a:pt x="639" y="691"/>
                </a:cubicBezTo>
                <a:close/>
                <a:moveTo>
                  <a:pt x="652" y="691"/>
                </a:moveTo>
                <a:cubicBezTo>
                  <a:pt x="647" y="688"/>
                  <a:pt x="654" y="684"/>
                  <a:pt x="655" y="690"/>
                </a:cubicBezTo>
                <a:cubicBezTo>
                  <a:pt x="654" y="690"/>
                  <a:pt x="653" y="690"/>
                  <a:pt x="652" y="691"/>
                </a:cubicBezTo>
                <a:close/>
                <a:moveTo>
                  <a:pt x="521" y="690"/>
                </a:moveTo>
                <a:cubicBezTo>
                  <a:pt x="521" y="689"/>
                  <a:pt x="521" y="689"/>
                  <a:pt x="523" y="689"/>
                </a:cubicBezTo>
                <a:cubicBezTo>
                  <a:pt x="522" y="690"/>
                  <a:pt x="522" y="690"/>
                  <a:pt x="521" y="690"/>
                </a:cubicBezTo>
                <a:close/>
                <a:moveTo>
                  <a:pt x="670" y="689"/>
                </a:moveTo>
                <a:cubicBezTo>
                  <a:pt x="669" y="686"/>
                  <a:pt x="665" y="679"/>
                  <a:pt x="674" y="684"/>
                </a:cubicBezTo>
                <a:cubicBezTo>
                  <a:pt x="672" y="686"/>
                  <a:pt x="671" y="685"/>
                  <a:pt x="670" y="689"/>
                </a:cubicBezTo>
                <a:close/>
                <a:moveTo>
                  <a:pt x="675" y="688"/>
                </a:moveTo>
                <a:cubicBezTo>
                  <a:pt x="675" y="688"/>
                  <a:pt x="674" y="688"/>
                  <a:pt x="675" y="687"/>
                </a:cubicBezTo>
                <a:cubicBezTo>
                  <a:pt x="675" y="689"/>
                  <a:pt x="675" y="688"/>
                  <a:pt x="675" y="688"/>
                </a:cubicBezTo>
                <a:close/>
                <a:moveTo>
                  <a:pt x="571" y="687"/>
                </a:moveTo>
                <a:cubicBezTo>
                  <a:pt x="564" y="680"/>
                  <a:pt x="578" y="681"/>
                  <a:pt x="577" y="684"/>
                </a:cubicBezTo>
                <a:cubicBezTo>
                  <a:pt x="574" y="685"/>
                  <a:pt x="574" y="687"/>
                  <a:pt x="571" y="687"/>
                </a:cubicBezTo>
                <a:close/>
                <a:moveTo>
                  <a:pt x="626" y="687"/>
                </a:moveTo>
                <a:cubicBezTo>
                  <a:pt x="624" y="686"/>
                  <a:pt x="628" y="684"/>
                  <a:pt x="628" y="687"/>
                </a:cubicBezTo>
                <a:cubicBezTo>
                  <a:pt x="628" y="687"/>
                  <a:pt x="627" y="687"/>
                  <a:pt x="626" y="687"/>
                </a:cubicBezTo>
                <a:close/>
                <a:moveTo>
                  <a:pt x="642" y="687"/>
                </a:moveTo>
                <a:cubicBezTo>
                  <a:pt x="638" y="685"/>
                  <a:pt x="641" y="684"/>
                  <a:pt x="644" y="684"/>
                </a:cubicBezTo>
                <a:cubicBezTo>
                  <a:pt x="644" y="685"/>
                  <a:pt x="643" y="686"/>
                  <a:pt x="642" y="687"/>
                </a:cubicBezTo>
                <a:close/>
                <a:moveTo>
                  <a:pt x="524" y="686"/>
                </a:moveTo>
                <a:cubicBezTo>
                  <a:pt x="520" y="684"/>
                  <a:pt x="524" y="682"/>
                  <a:pt x="515" y="680"/>
                </a:cubicBezTo>
                <a:cubicBezTo>
                  <a:pt x="515" y="679"/>
                  <a:pt x="517" y="679"/>
                  <a:pt x="518" y="679"/>
                </a:cubicBezTo>
                <a:cubicBezTo>
                  <a:pt x="509" y="677"/>
                  <a:pt x="516" y="662"/>
                  <a:pt x="510" y="655"/>
                </a:cubicBezTo>
                <a:cubicBezTo>
                  <a:pt x="510" y="655"/>
                  <a:pt x="510" y="655"/>
                  <a:pt x="510" y="654"/>
                </a:cubicBezTo>
                <a:cubicBezTo>
                  <a:pt x="515" y="654"/>
                  <a:pt x="513" y="632"/>
                  <a:pt x="525" y="654"/>
                </a:cubicBezTo>
                <a:cubicBezTo>
                  <a:pt x="529" y="656"/>
                  <a:pt x="528" y="677"/>
                  <a:pt x="526" y="667"/>
                </a:cubicBezTo>
                <a:cubicBezTo>
                  <a:pt x="526" y="666"/>
                  <a:pt x="527" y="685"/>
                  <a:pt x="524" y="686"/>
                </a:cubicBezTo>
                <a:close/>
                <a:moveTo>
                  <a:pt x="584" y="684"/>
                </a:moveTo>
                <a:cubicBezTo>
                  <a:pt x="584" y="682"/>
                  <a:pt x="583" y="681"/>
                  <a:pt x="586" y="681"/>
                </a:cubicBezTo>
                <a:cubicBezTo>
                  <a:pt x="586" y="684"/>
                  <a:pt x="587" y="683"/>
                  <a:pt x="584" y="684"/>
                </a:cubicBezTo>
                <a:close/>
                <a:moveTo>
                  <a:pt x="617" y="684"/>
                </a:moveTo>
                <a:cubicBezTo>
                  <a:pt x="616" y="682"/>
                  <a:pt x="618" y="683"/>
                  <a:pt x="618" y="684"/>
                </a:cubicBezTo>
                <a:cubicBezTo>
                  <a:pt x="618" y="684"/>
                  <a:pt x="617" y="684"/>
                  <a:pt x="617" y="684"/>
                </a:cubicBezTo>
                <a:close/>
                <a:moveTo>
                  <a:pt x="665" y="681"/>
                </a:moveTo>
                <a:cubicBezTo>
                  <a:pt x="664" y="680"/>
                  <a:pt x="664" y="679"/>
                  <a:pt x="666" y="679"/>
                </a:cubicBezTo>
                <a:cubicBezTo>
                  <a:pt x="666" y="680"/>
                  <a:pt x="666" y="680"/>
                  <a:pt x="665" y="681"/>
                </a:cubicBezTo>
                <a:close/>
                <a:moveTo>
                  <a:pt x="601" y="681"/>
                </a:moveTo>
                <a:cubicBezTo>
                  <a:pt x="601" y="680"/>
                  <a:pt x="601" y="679"/>
                  <a:pt x="602" y="680"/>
                </a:cubicBezTo>
                <a:cubicBezTo>
                  <a:pt x="601" y="680"/>
                  <a:pt x="601" y="681"/>
                  <a:pt x="601" y="681"/>
                </a:cubicBezTo>
                <a:close/>
                <a:moveTo>
                  <a:pt x="573" y="680"/>
                </a:moveTo>
                <a:cubicBezTo>
                  <a:pt x="572" y="679"/>
                  <a:pt x="572" y="678"/>
                  <a:pt x="573" y="678"/>
                </a:cubicBezTo>
                <a:cubicBezTo>
                  <a:pt x="573" y="679"/>
                  <a:pt x="574" y="680"/>
                  <a:pt x="573" y="680"/>
                </a:cubicBezTo>
                <a:close/>
                <a:moveTo>
                  <a:pt x="100" y="679"/>
                </a:moveTo>
                <a:cubicBezTo>
                  <a:pt x="98" y="677"/>
                  <a:pt x="103" y="675"/>
                  <a:pt x="102" y="679"/>
                </a:cubicBezTo>
                <a:cubicBezTo>
                  <a:pt x="100" y="679"/>
                  <a:pt x="100" y="679"/>
                  <a:pt x="100" y="679"/>
                </a:cubicBezTo>
                <a:close/>
                <a:moveTo>
                  <a:pt x="631" y="679"/>
                </a:moveTo>
                <a:cubicBezTo>
                  <a:pt x="631" y="679"/>
                  <a:pt x="630" y="679"/>
                  <a:pt x="631" y="678"/>
                </a:cubicBezTo>
                <a:cubicBezTo>
                  <a:pt x="631" y="679"/>
                  <a:pt x="632" y="679"/>
                  <a:pt x="631" y="679"/>
                </a:cubicBezTo>
                <a:close/>
                <a:moveTo>
                  <a:pt x="689" y="679"/>
                </a:moveTo>
                <a:cubicBezTo>
                  <a:pt x="690" y="678"/>
                  <a:pt x="690" y="677"/>
                  <a:pt x="690" y="677"/>
                </a:cubicBezTo>
                <a:cubicBezTo>
                  <a:pt x="698" y="672"/>
                  <a:pt x="693" y="679"/>
                  <a:pt x="689" y="679"/>
                </a:cubicBezTo>
                <a:close/>
                <a:moveTo>
                  <a:pt x="662" y="679"/>
                </a:moveTo>
                <a:cubicBezTo>
                  <a:pt x="660" y="677"/>
                  <a:pt x="662" y="675"/>
                  <a:pt x="664" y="675"/>
                </a:cubicBezTo>
                <a:cubicBezTo>
                  <a:pt x="664" y="678"/>
                  <a:pt x="664" y="677"/>
                  <a:pt x="662" y="679"/>
                </a:cubicBezTo>
                <a:close/>
                <a:moveTo>
                  <a:pt x="673" y="678"/>
                </a:moveTo>
                <a:cubicBezTo>
                  <a:pt x="673" y="676"/>
                  <a:pt x="678" y="676"/>
                  <a:pt x="676" y="678"/>
                </a:cubicBezTo>
                <a:cubicBezTo>
                  <a:pt x="675" y="678"/>
                  <a:pt x="674" y="678"/>
                  <a:pt x="673" y="678"/>
                </a:cubicBezTo>
                <a:close/>
                <a:moveTo>
                  <a:pt x="307" y="678"/>
                </a:moveTo>
                <a:cubicBezTo>
                  <a:pt x="305" y="676"/>
                  <a:pt x="307" y="676"/>
                  <a:pt x="308" y="677"/>
                </a:cubicBezTo>
                <a:cubicBezTo>
                  <a:pt x="307" y="677"/>
                  <a:pt x="307" y="678"/>
                  <a:pt x="307" y="678"/>
                </a:cubicBezTo>
                <a:close/>
                <a:moveTo>
                  <a:pt x="570" y="678"/>
                </a:moveTo>
                <a:cubicBezTo>
                  <a:pt x="570" y="677"/>
                  <a:pt x="570" y="677"/>
                  <a:pt x="570" y="677"/>
                </a:cubicBezTo>
                <a:cubicBezTo>
                  <a:pt x="571" y="677"/>
                  <a:pt x="571" y="677"/>
                  <a:pt x="570" y="678"/>
                </a:cubicBezTo>
                <a:close/>
                <a:moveTo>
                  <a:pt x="620" y="678"/>
                </a:moveTo>
                <a:cubicBezTo>
                  <a:pt x="620" y="677"/>
                  <a:pt x="619" y="676"/>
                  <a:pt x="620" y="677"/>
                </a:cubicBezTo>
                <a:cubicBezTo>
                  <a:pt x="620" y="678"/>
                  <a:pt x="621" y="677"/>
                  <a:pt x="620" y="678"/>
                </a:cubicBezTo>
                <a:close/>
                <a:moveTo>
                  <a:pt x="529" y="677"/>
                </a:moveTo>
                <a:cubicBezTo>
                  <a:pt x="528" y="677"/>
                  <a:pt x="529" y="676"/>
                  <a:pt x="529" y="675"/>
                </a:cubicBezTo>
                <a:cubicBezTo>
                  <a:pt x="529" y="676"/>
                  <a:pt x="529" y="677"/>
                  <a:pt x="529" y="677"/>
                </a:cubicBezTo>
                <a:close/>
                <a:moveTo>
                  <a:pt x="642" y="677"/>
                </a:moveTo>
                <a:cubicBezTo>
                  <a:pt x="642" y="677"/>
                  <a:pt x="644" y="677"/>
                  <a:pt x="645" y="677"/>
                </a:cubicBezTo>
                <a:cubicBezTo>
                  <a:pt x="645" y="678"/>
                  <a:pt x="643" y="677"/>
                  <a:pt x="642" y="677"/>
                </a:cubicBezTo>
                <a:close/>
                <a:moveTo>
                  <a:pt x="575" y="677"/>
                </a:moveTo>
                <a:cubicBezTo>
                  <a:pt x="573" y="677"/>
                  <a:pt x="571" y="672"/>
                  <a:pt x="573" y="670"/>
                </a:cubicBezTo>
                <a:cubicBezTo>
                  <a:pt x="576" y="671"/>
                  <a:pt x="576" y="675"/>
                  <a:pt x="575" y="677"/>
                </a:cubicBezTo>
                <a:close/>
                <a:moveTo>
                  <a:pt x="647" y="677"/>
                </a:moveTo>
                <a:cubicBezTo>
                  <a:pt x="645" y="675"/>
                  <a:pt x="645" y="677"/>
                  <a:pt x="645" y="674"/>
                </a:cubicBezTo>
                <a:cubicBezTo>
                  <a:pt x="648" y="674"/>
                  <a:pt x="652" y="676"/>
                  <a:pt x="647" y="677"/>
                </a:cubicBezTo>
                <a:close/>
                <a:moveTo>
                  <a:pt x="184" y="677"/>
                </a:moveTo>
                <a:cubicBezTo>
                  <a:pt x="179" y="674"/>
                  <a:pt x="191" y="674"/>
                  <a:pt x="193" y="670"/>
                </a:cubicBezTo>
                <a:cubicBezTo>
                  <a:pt x="215" y="666"/>
                  <a:pt x="191" y="678"/>
                  <a:pt x="186" y="675"/>
                </a:cubicBezTo>
                <a:cubicBezTo>
                  <a:pt x="185" y="676"/>
                  <a:pt x="185" y="676"/>
                  <a:pt x="184" y="677"/>
                </a:cubicBezTo>
                <a:close/>
                <a:moveTo>
                  <a:pt x="354" y="676"/>
                </a:moveTo>
                <a:cubicBezTo>
                  <a:pt x="353" y="676"/>
                  <a:pt x="353" y="676"/>
                  <a:pt x="354" y="675"/>
                </a:cubicBezTo>
                <a:cubicBezTo>
                  <a:pt x="355" y="676"/>
                  <a:pt x="354" y="676"/>
                  <a:pt x="354" y="676"/>
                </a:cubicBezTo>
                <a:close/>
                <a:moveTo>
                  <a:pt x="692" y="672"/>
                </a:moveTo>
                <a:cubicBezTo>
                  <a:pt x="691" y="671"/>
                  <a:pt x="691" y="671"/>
                  <a:pt x="691" y="671"/>
                </a:cubicBezTo>
                <a:cubicBezTo>
                  <a:pt x="693" y="669"/>
                  <a:pt x="693" y="671"/>
                  <a:pt x="692" y="672"/>
                </a:cubicBezTo>
                <a:close/>
                <a:moveTo>
                  <a:pt x="663" y="671"/>
                </a:moveTo>
                <a:cubicBezTo>
                  <a:pt x="663" y="670"/>
                  <a:pt x="663" y="666"/>
                  <a:pt x="664" y="666"/>
                </a:cubicBezTo>
                <a:cubicBezTo>
                  <a:pt x="664" y="667"/>
                  <a:pt x="665" y="670"/>
                  <a:pt x="663" y="671"/>
                </a:cubicBezTo>
                <a:close/>
                <a:moveTo>
                  <a:pt x="157" y="670"/>
                </a:moveTo>
                <a:cubicBezTo>
                  <a:pt x="151" y="669"/>
                  <a:pt x="147" y="666"/>
                  <a:pt x="141" y="664"/>
                </a:cubicBezTo>
                <a:cubicBezTo>
                  <a:pt x="128" y="664"/>
                  <a:pt x="155" y="654"/>
                  <a:pt x="153" y="667"/>
                </a:cubicBezTo>
                <a:cubicBezTo>
                  <a:pt x="156" y="667"/>
                  <a:pt x="169" y="658"/>
                  <a:pt x="169" y="667"/>
                </a:cubicBezTo>
                <a:cubicBezTo>
                  <a:pt x="166" y="669"/>
                  <a:pt x="162" y="664"/>
                  <a:pt x="160" y="670"/>
                </a:cubicBezTo>
                <a:cubicBezTo>
                  <a:pt x="157" y="670"/>
                  <a:pt x="157" y="670"/>
                  <a:pt x="157" y="670"/>
                </a:cubicBezTo>
                <a:close/>
                <a:moveTo>
                  <a:pt x="359" y="670"/>
                </a:moveTo>
                <a:cubicBezTo>
                  <a:pt x="358" y="669"/>
                  <a:pt x="359" y="669"/>
                  <a:pt x="360" y="668"/>
                </a:cubicBezTo>
                <a:cubicBezTo>
                  <a:pt x="361" y="670"/>
                  <a:pt x="361" y="669"/>
                  <a:pt x="359" y="670"/>
                </a:cubicBezTo>
                <a:close/>
                <a:moveTo>
                  <a:pt x="589" y="668"/>
                </a:moveTo>
                <a:cubicBezTo>
                  <a:pt x="589" y="664"/>
                  <a:pt x="589" y="662"/>
                  <a:pt x="593" y="664"/>
                </a:cubicBezTo>
                <a:cubicBezTo>
                  <a:pt x="593" y="667"/>
                  <a:pt x="591" y="668"/>
                  <a:pt x="589" y="668"/>
                </a:cubicBezTo>
                <a:close/>
                <a:moveTo>
                  <a:pt x="685" y="666"/>
                </a:moveTo>
                <a:cubicBezTo>
                  <a:pt x="686" y="666"/>
                  <a:pt x="687" y="666"/>
                  <a:pt x="687" y="666"/>
                </a:cubicBezTo>
                <a:cubicBezTo>
                  <a:pt x="685" y="666"/>
                  <a:pt x="685" y="666"/>
                  <a:pt x="685" y="666"/>
                </a:cubicBezTo>
                <a:close/>
                <a:moveTo>
                  <a:pt x="632" y="666"/>
                </a:moveTo>
                <a:cubicBezTo>
                  <a:pt x="630" y="665"/>
                  <a:pt x="630" y="661"/>
                  <a:pt x="633" y="664"/>
                </a:cubicBezTo>
                <a:cubicBezTo>
                  <a:pt x="633" y="665"/>
                  <a:pt x="632" y="665"/>
                  <a:pt x="632" y="666"/>
                </a:cubicBezTo>
                <a:close/>
                <a:moveTo>
                  <a:pt x="303" y="663"/>
                </a:moveTo>
                <a:cubicBezTo>
                  <a:pt x="300" y="660"/>
                  <a:pt x="304" y="657"/>
                  <a:pt x="305" y="663"/>
                </a:cubicBezTo>
                <a:cubicBezTo>
                  <a:pt x="303" y="663"/>
                  <a:pt x="303" y="663"/>
                  <a:pt x="303" y="663"/>
                </a:cubicBezTo>
                <a:close/>
                <a:moveTo>
                  <a:pt x="399" y="662"/>
                </a:moveTo>
                <a:cubicBezTo>
                  <a:pt x="399" y="660"/>
                  <a:pt x="399" y="659"/>
                  <a:pt x="401" y="659"/>
                </a:cubicBezTo>
                <a:cubicBezTo>
                  <a:pt x="401" y="661"/>
                  <a:pt x="401" y="661"/>
                  <a:pt x="399" y="662"/>
                </a:cubicBezTo>
                <a:close/>
                <a:moveTo>
                  <a:pt x="294" y="661"/>
                </a:moveTo>
                <a:cubicBezTo>
                  <a:pt x="294" y="658"/>
                  <a:pt x="295" y="658"/>
                  <a:pt x="295" y="660"/>
                </a:cubicBezTo>
                <a:cubicBezTo>
                  <a:pt x="295" y="660"/>
                  <a:pt x="294" y="661"/>
                  <a:pt x="294" y="661"/>
                </a:cubicBezTo>
                <a:close/>
                <a:moveTo>
                  <a:pt x="64" y="661"/>
                </a:moveTo>
                <a:cubicBezTo>
                  <a:pt x="64" y="660"/>
                  <a:pt x="64" y="660"/>
                  <a:pt x="64" y="660"/>
                </a:cubicBezTo>
                <a:cubicBezTo>
                  <a:pt x="66" y="660"/>
                  <a:pt x="66" y="660"/>
                  <a:pt x="64" y="661"/>
                </a:cubicBezTo>
                <a:close/>
                <a:moveTo>
                  <a:pt x="638" y="659"/>
                </a:moveTo>
                <a:cubicBezTo>
                  <a:pt x="638" y="658"/>
                  <a:pt x="638" y="658"/>
                  <a:pt x="639" y="657"/>
                </a:cubicBezTo>
                <a:cubicBezTo>
                  <a:pt x="639" y="658"/>
                  <a:pt x="639" y="659"/>
                  <a:pt x="638" y="659"/>
                </a:cubicBezTo>
                <a:close/>
                <a:moveTo>
                  <a:pt x="308" y="655"/>
                </a:moveTo>
                <a:cubicBezTo>
                  <a:pt x="305" y="652"/>
                  <a:pt x="295" y="658"/>
                  <a:pt x="308" y="648"/>
                </a:cubicBezTo>
                <a:cubicBezTo>
                  <a:pt x="311" y="639"/>
                  <a:pt x="314" y="651"/>
                  <a:pt x="308" y="655"/>
                </a:cubicBezTo>
                <a:close/>
                <a:moveTo>
                  <a:pt x="374" y="655"/>
                </a:moveTo>
                <a:cubicBezTo>
                  <a:pt x="372" y="652"/>
                  <a:pt x="375" y="653"/>
                  <a:pt x="375" y="654"/>
                </a:cubicBezTo>
                <a:cubicBezTo>
                  <a:pt x="375" y="655"/>
                  <a:pt x="374" y="655"/>
                  <a:pt x="374" y="655"/>
                </a:cubicBezTo>
                <a:close/>
                <a:moveTo>
                  <a:pt x="599" y="655"/>
                </a:moveTo>
                <a:cubicBezTo>
                  <a:pt x="599" y="654"/>
                  <a:pt x="598" y="654"/>
                  <a:pt x="600" y="653"/>
                </a:cubicBezTo>
                <a:cubicBezTo>
                  <a:pt x="601" y="654"/>
                  <a:pt x="600" y="654"/>
                  <a:pt x="599" y="655"/>
                </a:cubicBezTo>
                <a:close/>
                <a:moveTo>
                  <a:pt x="329" y="653"/>
                </a:moveTo>
                <a:cubicBezTo>
                  <a:pt x="328" y="652"/>
                  <a:pt x="328" y="652"/>
                  <a:pt x="329" y="652"/>
                </a:cubicBezTo>
                <a:cubicBezTo>
                  <a:pt x="329" y="653"/>
                  <a:pt x="329" y="653"/>
                  <a:pt x="329" y="653"/>
                </a:cubicBezTo>
                <a:close/>
                <a:moveTo>
                  <a:pt x="322" y="651"/>
                </a:moveTo>
                <a:cubicBezTo>
                  <a:pt x="317" y="648"/>
                  <a:pt x="316" y="651"/>
                  <a:pt x="315" y="645"/>
                </a:cubicBezTo>
                <a:cubicBezTo>
                  <a:pt x="307" y="641"/>
                  <a:pt x="314" y="639"/>
                  <a:pt x="319" y="641"/>
                </a:cubicBezTo>
                <a:cubicBezTo>
                  <a:pt x="321" y="633"/>
                  <a:pt x="338" y="641"/>
                  <a:pt x="322" y="644"/>
                </a:cubicBezTo>
                <a:cubicBezTo>
                  <a:pt x="328" y="646"/>
                  <a:pt x="330" y="650"/>
                  <a:pt x="322" y="651"/>
                </a:cubicBezTo>
                <a:close/>
                <a:moveTo>
                  <a:pt x="636" y="650"/>
                </a:moveTo>
                <a:cubicBezTo>
                  <a:pt x="635" y="648"/>
                  <a:pt x="636" y="649"/>
                  <a:pt x="637" y="649"/>
                </a:cubicBezTo>
                <a:cubicBezTo>
                  <a:pt x="637" y="650"/>
                  <a:pt x="637" y="650"/>
                  <a:pt x="636" y="650"/>
                </a:cubicBezTo>
                <a:close/>
                <a:moveTo>
                  <a:pt x="576" y="649"/>
                </a:moveTo>
                <a:cubicBezTo>
                  <a:pt x="576" y="647"/>
                  <a:pt x="575" y="646"/>
                  <a:pt x="575" y="644"/>
                </a:cubicBezTo>
                <a:cubicBezTo>
                  <a:pt x="570" y="642"/>
                  <a:pt x="568" y="631"/>
                  <a:pt x="568" y="627"/>
                </a:cubicBezTo>
                <a:cubicBezTo>
                  <a:pt x="565" y="618"/>
                  <a:pt x="573" y="604"/>
                  <a:pt x="574" y="623"/>
                </a:cubicBezTo>
                <a:cubicBezTo>
                  <a:pt x="576" y="624"/>
                  <a:pt x="575" y="626"/>
                  <a:pt x="578" y="628"/>
                </a:cubicBezTo>
                <a:cubicBezTo>
                  <a:pt x="581" y="625"/>
                  <a:pt x="576" y="623"/>
                  <a:pt x="579" y="622"/>
                </a:cubicBezTo>
                <a:cubicBezTo>
                  <a:pt x="580" y="626"/>
                  <a:pt x="577" y="631"/>
                  <a:pt x="578" y="633"/>
                </a:cubicBezTo>
                <a:cubicBezTo>
                  <a:pt x="578" y="638"/>
                  <a:pt x="583" y="648"/>
                  <a:pt x="576" y="649"/>
                </a:cubicBezTo>
                <a:close/>
                <a:moveTo>
                  <a:pt x="349" y="646"/>
                </a:moveTo>
                <a:cubicBezTo>
                  <a:pt x="348" y="645"/>
                  <a:pt x="346" y="644"/>
                  <a:pt x="349" y="644"/>
                </a:cubicBezTo>
                <a:cubicBezTo>
                  <a:pt x="349" y="646"/>
                  <a:pt x="350" y="646"/>
                  <a:pt x="349" y="646"/>
                </a:cubicBezTo>
                <a:close/>
                <a:moveTo>
                  <a:pt x="300" y="646"/>
                </a:moveTo>
                <a:cubicBezTo>
                  <a:pt x="300" y="645"/>
                  <a:pt x="301" y="646"/>
                  <a:pt x="302" y="646"/>
                </a:cubicBezTo>
                <a:cubicBezTo>
                  <a:pt x="300" y="646"/>
                  <a:pt x="300" y="646"/>
                  <a:pt x="300" y="646"/>
                </a:cubicBezTo>
                <a:close/>
                <a:moveTo>
                  <a:pt x="317" y="645"/>
                </a:moveTo>
                <a:cubicBezTo>
                  <a:pt x="315" y="643"/>
                  <a:pt x="319" y="644"/>
                  <a:pt x="320" y="644"/>
                </a:cubicBezTo>
                <a:cubicBezTo>
                  <a:pt x="317" y="645"/>
                  <a:pt x="317" y="645"/>
                  <a:pt x="317" y="645"/>
                </a:cubicBezTo>
                <a:close/>
                <a:moveTo>
                  <a:pt x="336" y="645"/>
                </a:moveTo>
                <a:cubicBezTo>
                  <a:pt x="336" y="645"/>
                  <a:pt x="336" y="644"/>
                  <a:pt x="336" y="644"/>
                </a:cubicBezTo>
                <a:cubicBezTo>
                  <a:pt x="337" y="644"/>
                  <a:pt x="337" y="645"/>
                  <a:pt x="336" y="645"/>
                </a:cubicBezTo>
                <a:close/>
                <a:moveTo>
                  <a:pt x="355" y="643"/>
                </a:moveTo>
                <a:cubicBezTo>
                  <a:pt x="355" y="641"/>
                  <a:pt x="355" y="639"/>
                  <a:pt x="357" y="641"/>
                </a:cubicBezTo>
                <a:cubicBezTo>
                  <a:pt x="356" y="642"/>
                  <a:pt x="356" y="643"/>
                  <a:pt x="355" y="643"/>
                </a:cubicBezTo>
                <a:close/>
                <a:moveTo>
                  <a:pt x="369" y="643"/>
                </a:moveTo>
                <a:cubicBezTo>
                  <a:pt x="369" y="640"/>
                  <a:pt x="369" y="641"/>
                  <a:pt x="371" y="641"/>
                </a:cubicBezTo>
                <a:cubicBezTo>
                  <a:pt x="371" y="643"/>
                  <a:pt x="372" y="642"/>
                  <a:pt x="369" y="643"/>
                </a:cubicBezTo>
                <a:close/>
                <a:moveTo>
                  <a:pt x="507" y="643"/>
                </a:moveTo>
                <a:cubicBezTo>
                  <a:pt x="506" y="640"/>
                  <a:pt x="505" y="639"/>
                  <a:pt x="505" y="638"/>
                </a:cubicBezTo>
                <a:cubicBezTo>
                  <a:pt x="506" y="632"/>
                  <a:pt x="511" y="640"/>
                  <a:pt x="507" y="643"/>
                </a:cubicBezTo>
                <a:close/>
                <a:moveTo>
                  <a:pt x="178" y="642"/>
                </a:moveTo>
                <a:cubicBezTo>
                  <a:pt x="176" y="641"/>
                  <a:pt x="176" y="641"/>
                  <a:pt x="176" y="641"/>
                </a:cubicBezTo>
                <a:cubicBezTo>
                  <a:pt x="176" y="639"/>
                  <a:pt x="187" y="641"/>
                  <a:pt x="178" y="642"/>
                </a:cubicBezTo>
                <a:close/>
                <a:moveTo>
                  <a:pt x="514" y="642"/>
                </a:moveTo>
                <a:cubicBezTo>
                  <a:pt x="513" y="641"/>
                  <a:pt x="513" y="641"/>
                  <a:pt x="512" y="642"/>
                </a:cubicBezTo>
                <a:cubicBezTo>
                  <a:pt x="507" y="640"/>
                  <a:pt x="522" y="637"/>
                  <a:pt x="514" y="642"/>
                </a:cubicBezTo>
                <a:close/>
                <a:moveTo>
                  <a:pt x="351" y="640"/>
                </a:moveTo>
                <a:cubicBezTo>
                  <a:pt x="350" y="640"/>
                  <a:pt x="350" y="640"/>
                  <a:pt x="349" y="640"/>
                </a:cubicBezTo>
                <a:cubicBezTo>
                  <a:pt x="348" y="635"/>
                  <a:pt x="354" y="639"/>
                  <a:pt x="351" y="640"/>
                </a:cubicBezTo>
                <a:close/>
                <a:moveTo>
                  <a:pt x="765" y="640"/>
                </a:moveTo>
                <a:cubicBezTo>
                  <a:pt x="764" y="637"/>
                  <a:pt x="765" y="637"/>
                  <a:pt x="767" y="638"/>
                </a:cubicBezTo>
                <a:cubicBezTo>
                  <a:pt x="767" y="639"/>
                  <a:pt x="766" y="640"/>
                  <a:pt x="765" y="640"/>
                </a:cubicBezTo>
                <a:close/>
                <a:moveTo>
                  <a:pt x="322" y="636"/>
                </a:moveTo>
                <a:cubicBezTo>
                  <a:pt x="322" y="635"/>
                  <a:pt x="321" y="635"/>
                  <a:pt x="321" y="635"/>
                </a:cubicBezTo>
                <a:cubicBezTo>
                  <a:pt x="323" y="631"/>
                  <a:pt x="325" y="635"/>
                  <a:pt x="322" y="636"/>
                </a:cubicBezTo>
                <a:close/>
                <a:moveTo>
                  <a:pt x="337" y="636"/>
                </a:moveTo>
                <a:cubicBezTo>
                  <a:pt x="336" y="634"/>
                  <a:pt x="337" y="633"/>
                  <a:pt x="338" y="633"/>
                </a:cubicBezTo>
                <a:cubicBezTo>
                  <a:pt x="339" y="635"/>
                  <a:pt x="344" y="635"/>
                  <a:pt x="337" y="636"/>
                </a:cubicBezTo>
                <a:close/>
                <a:moveTo>
                  <a:pt x="365" y="635"/>
                </a:moveTo>
                <a:cubicBezTo>
                  <a:pt x="364" y="635"/>
                  <a:pt x="364" y="635"/>
                  <a:pt x="364" y="635"/>
                </a:cubicBezTo>
                <a:cubicBezTo>
                  <a:pt x="365" y="635"/>
                  <a:pt x="365" y="635"/>
                  <a:pt x="365" y="635"/>
                </a:cubicBezTo>
                <a:close/>
                <a:moveTo>
                  <a:pt x="308" y="633"/>
                </a:moveTo>
                <a:cubicBezTo>
                  <a:pt x="308" y="626"/>
                  <a:pt x="306" y="631"/>
                  <a:pt x="308" y="625"/>
                </a:cubicBezTo>
                <a:cubicBezTo>
                  <a:pt x="313" y="625"/>
                  <a:pt x="310" y="633"/>
                  <a:pt x="308" y="633"/>
                </a:cubicBezTo>
                <a:close/>
                <a:moveTo>
                  <a:pt x="103" y="631"/>
                </a:moveTo>
                <a:cubicBezTo>
                  <a:pt x="101" y="629"/>
                  <a:pt x="113" y="609"/>
                  <a:pt x="109" y="624"/>
                </a:cubicBezTo>
                <a:cubicBezTo>
                  <a:pt x="104" y="626"/>
                  <a:pt x="106" y="628"/>
                  <a:pt x="103" y="631"/>
                </a:cubicBezTo>
                <a:close/>
                <a:moveTo>
                  <a:pt x="360" y="631"/>
                </a:moveTo>
                <a:cubicBezTo>
                  <a:pt x="357" y="630"/>
                  <a:pt x="361" y="625"/>
                  <a:pt x="362" y="630"/>
                </a:cubicBezTo>
                <a:cubicBezTo>
                  <a:pt x="361" y="631"/>
                  <a:pt x="360" y="631"/>
                  <a:pt x="360" y="631"/>
                </a:cubicBezTo>
                <a:close/>
                <a:moveTo>
                  <a:pt x="358" y="628"/>
                </a:moveTo>
                <a:cubicBezTo>
                  <a:pt x="352" y="626"/>
                  <a:pt x="359" y="620"/>
                  <a:pt x="359" y="628"/>
                </a:cubicBezTo>
                <a:cubicBezTo>
                  <a:pt x="358" y="628"/>
                  <a:pt x="358" y="628"/>
                  <a:pt x="358" y="628"/>
                </a:cubicBezTo>
                <a:close/>
                <a:moveTo>
                  <a:pt x="316" y="627"/>
                </a:moveTo>
                <a:cubicBezTo>
                  <a:pt x="315" y="625"/>
                  <a:pt x="311" y="625"/>
                  <a:pt x="316" y="625"/>
                </a:cubicBezTo>
                <a:cubicBezTo>
                  <a:pt x="316" y="627"/>
                  <a:pt x="316" y="627"/>
                  <a:pt x="316" y="627"/>
                </a:cubicBezTo>
                <a:close/>
                <a:moveTo>
                  <a:pt x="361" y="626"/>
                </a:moveTo>
                <a:cubicBezTo>
                  <a:pt x="361" y="625"/>
                  <a:pt x="361" y="625"/>
                  <a:pt x="362" y="625"/>
                </a:cubicBezTo>
                <a:cubicBezTo>
                  <a:pt x="362" y="626"/>
                  <a:pt x="362" y="626"/>
                  <a:pt x="361" y="626"/>
                </a:cubicBezTo>
                <a:close/>
                <a:moveTo>
                  <a:pt x="690" y="624"/>
                </a:moveTo>
                <a:cubicBezTo>
                  <a:pt x="690" y="622"/>
                  <a:pt x="691" y="622"/>
                  <a:pt x="691" y="624"/>
                </a:cubicBezTo>
                <a:cubicBezTo>
                  <a:pt x="690" y="624"/>
                  <a:pt x="690" y="624"/>
                  <a:pt x="690" y="624"/>
                </a:cubicBezTo>
                <a:close/>
                <a:moveTo>
                  <a:pt x="170" y="624"/>
                </a:moveTo>
                <a:cubicBezTo>
                  <a:pt x="170" y="622"/>
                  <a:pt x="170" y="622"/>
                  <a:pt x="170" y="621"/>
                </a:cubicBezTo>
                <a:cubicBezTo>
                  <a:pt x="172" y="621"/>
                  <a:pt x="171" y="623"/>
                  <a:pt x="170" y="624"/>
                </a:cubicBezTo>
                <a:close/>
                <a:moveTo>
                  <a:pt x="316" y="622"/>
                </a:moveTo>
                <a:cubicBezTo>
                  <a:pt x="316" y="621"/>
                  <a:pt x="315" y="620"/>
                  <a:pt x="316" y="620"/>
                </a:cubicBezTo>
                <a:cubicBezTo>
                  <a:pt x="316" y="622"/>
                  <a:pt x="316" y="622"/>
                  <a:pt x="316" y="622"/>
                </a:cubicBezTo>
                <a:close/>
                <a:moveTo>
                  <a:pt x="142" y="620"/>
                </a:moveTo>
                <a:cubicBezTo>
                  <a:pt x="140" y="618"/>
                  <a:pt x="144" y="619"/>
                  <a:pt x="145" y="619"/>
                </a:cubicBezTo>
                <a:cubicBezTo>
                  <a:pt x="144" y="619"/>
                  <a:pt x="143" y="620"/>
                  <a:pt x="142" y="620"/>
                </a:cubicBezTo>
                <a:close/>
                <a:moveTo>
                  <a:pt x="336" y="620"/>
                </a:moveTo>
                <a:cubicBezTo>
                  <a:pt x="334" y="619"/>
                  <a:pt x="333" y="617"/>
                  <a:pt x="333" y="616"/>
                </a:cubicBezTo>
                <a:cubicBezTo>
                  <a:pt x="336" y="616"/>
                  <a:pt x="340" y="618"/>
                  <a:pt x="336" y="620"/>
                </a:cubicBezTo>
                <a:close/>
                <a:moveTo>
                  <a:pt x="587" y="619"/>
                </a:moveTo>
                <a:cubicBezTo>
                  <a:pt x="586" y="618"/>
                  <a:pt x="583" y="617"/>
                  <a:pt x="588" y="618"/>
                </a:cubicBezTo>
                <a:cubicBezTo>
                  <a:pt x="588" y="618"/>
                  <a:pt x="588" y="619"/>
                  <a:pt x="587" y="619"/>
                </a:cubicBezTo>
                <a:close/>
                <a:moveTo>
                  <a:pt x="579" y="618"/>
                </a:moveTo>
                <a:cubicBezTo>
                  <a:pt x="579" y="617"/>
                  <a:pt x="579" y="617"/>
                  <a:pt x="580" y="617"/>
                </a:cubicBezTo>
                <a:cubicBezTo>
                  <a:pt x="580" y="618"/>
                  <a:pt x="579" y="618"/>
                  <a:pt x="579" y="618"/>
                </a:cubicBezTo>
                <a:close/>
                <a:moveTo>
                  <a:pt x="342" y="618"/>
                </a:moveTo>
                <a:cubicBezTo>
                  <a:pt x="341" y="615"/>
                  <a:pt x="344" y="615"/>
                  <a:pt x="344" y="616"/>
                </a:cubicBezTo>
                <a:cubicBezTo>
                  <a:pt x="342" y="618"/>
                  <a:pt x="342" y="618"/>
                  <a:pt x="342" y="618"/>
                </a:cubicBezTo>
                <a:close/>
                <a:moveTo>
                  <a:pt x="659" y="617"/>
                </a:moveTo>
                <a:cubicBezTo>
                  <a:pt x="659" y="616"/>
                  <a:pt x="660" y="615"/>
                  <a:pt x="661" y="615"/>
                </a:cubicBezTo>
                <a:cubicBezTo>
                  <a:pt x="661" y="617"/>
                  <a:pt x="661" y="616"/>
                  <a:pt x="659" y="617"/>
                </a:cubicBezTo>
                <a:close/>
                <a:moveTo>
                  <a:pt x="322" y="617"/>
                </a:moveTo>
                <a:cubicBezTo>
                  <a:pt x="322" y="616"/>
                  <a:pt x="322" y="616"/>
                  <a:pt x="321" y="616"/>
                </a:cubicBezTo>
                <a:cubicBezTo>
                  <a:pt x="323" y="613"/>
                  <a:pt x="324" y="615"/>
                  <a:pt x="322" y="617"/>
                </a:cubicBezTo>
                <a:close/>
                <a:moveTo>
                  <a:pt x="454" y="615"/>
                </a:moveTo>
                <a:cubicBezTo>
                  <a:pt x="454" y="612"/>
                  <a:pt x="453" y="613"/>
                  <a:pt x="456" y="612"/>
                </a:cubicBezTo>
                <a:cubicBezTo>
                  <a:pt x="456" y="613"/>
                  <a:pt x="455" y="615"/>
                  <a:pt x="454" y="615"/>
                </a:cubicBezTo>
                <a:close/>
                <a:moveTo>
                  <a:pt x="363" y="614"/>
                </a:moveTo>
                <a:cubicBezTo>
                  <a:pt x="362" y="613"/>
                  <a:pt x="362" y="613"/>
                  <a:pt x="362" y="613"/>
                </a:cubicBezTo>
                <a:cubicBezTo>
                  <a:pt x="366" y="612"/>
                  <a:pt x="366" y="613"/>
                  <a:pt x="363" y="614"/>
                </a:cubicBezTo>
                <a:close/>
                <a:moveTo>
                  <a:pt x="113" y="614"/>
                </a:moveTo>
                <a:cubicBezTo>
                  <a:pt x="113" y="613"/>
                  <a:pt x="121" y="599"/>
                  <a:pt x="121" y="609"/>
                </a:cubicBezTo>
                <a:cubicBezTo>
                  <a:pt x="119" y="611"/>
                  <a:pt x="116" y="613"/>
                  <a:pt x="113" y="614"/>
                </a:cubicBezTo>
                <a:close/>
                <a:moveTo>
                  <a:pt x="339" y="613"/>
                </a:moveTo>
                <a:cubicBezTo>
                  <a:pt x="339" y="612"/>
                  <a:pt x="340" y="612"/>
                  <a:pt x="340" y="613"/>
                </a:cubicBezTo>
                <a:cubicBezTo>
                  <a:pt x="339" y="613"/>
                  <a:pt x="339" y="613"/>
                  <a:pt x="339" y="613"/>
                </a:cubicBezTo>
                <a:close/>
                <a:moveTo>
                  <a:pt x="346" y="613"/>
                </a:moveTo>
                <a:cubicBezTo>
                  <a:pt x="344" y="610"/>
                  <a:pt x="345" y="611"/>
                  <a:pt x="348" y="611"/>
                </a:cubicBezTo>
                <a:cubicBezTo>
                  <a:pt x="348" y="612"/>
                  <a:pt x="346" y="613"/>
                  <a:pt x="346" y="613"/>
                </a:cubicBezTo>
                <a:close/>
                <a:moveTo>
                  <a:pt x="311" y="613"/>
                </a:moveTo>
                <a:cubicBezTo>
                  <a:pt x="307" y="611"/>
                  <a:pt x="309" y="608"/>
                  <a:pt x="311" y="608"/>
                </a:cubicBezTo>
                <a:cubicBezTo>
                  <a:pt x="308" y="611"/>
                  <a:pt x="318" y="610"/>
                  <a:pt x="311" y="613"/>
                </a:cubicBezTo>
                <a:close/>
                <a:moveTo>
                  <a:pt x="329" y="612"/>
                </a:moveTo>
                <a:cubicBezTo>
                  <a:pt x="328" y="611"/>
                  <a:pt x="328" y="611"/>
                  <a:pt x="329" y="611"/>
                </a:cubicBezTo>
                <a:cubicBezTo>
                  <a:pt x="329" y="612"/>
                  <a:pt x="329" y="612"/>
                  <a:pt x="329" y="612"/>
                </a:cubicBezTo>
                <a:close/>
                <a:moveTo>
                  <a:pt x="591" y="611"/>
                </a:moveTo>
                <a:cubicBezTo>
                  <a:pt x="590" y="606"/>
                  <a:pt x="593" y="603"/>
                  <a:pt x="592" y="611"/>
                </a:cubicBezTo>
                <a:cubicBezTo>
                  <a:pt x="592" y="611"/>
                  <a:pt x="591" y="611"/>
                  <a:pt x="591" y="611"/>
                </a:cubicBezTo>
                <a:close/>
                <a:moveTo>
                  <a:pt x="587" y="611"/>
                </a:moveTo>
                <a:cubicBezTo>
                  <a:pt x="586" y="610"/>
                  <a:pt x="586" y="610"/>
                  <a:pt x="587" y="609"/>
                </a:cubicBezTo>
                <a:cubicBezTo>
                  <a:pt x="588" y="610"/>
                  <a:pt x="588" y="610"/>
                  <a:pt x="587" y="611"/>
                </a:cubicBezTo>
                <a:close/>
                <a:moveTo>
                  <a:pt x="335" y="609"/>
                </a:moveTo>
                <a:cubicBezTo>
                  <a:pt x="329" y="606"/>
                  <a:pt x="336" y="605"/>
                  <a:pt x="339" y="608"/>
                </a:cubicBezTo>
                <a:cubicBezTo>
                  <a:pt x="335" y="609"/>
                  <a:pt x="335" y="609"/>
                  <a:pt x="335" y="609"/>
                </a:cubicBezTo>
                <a:close/>
                <a:moveTo>
                  <a:pt x="365" y="609"/>
                </a:moveTo>
                <a:cubicBezTo>
                  <a:pt x="363" y="607"/>
                  <a:pt x="365" y="607"/>
                  <a:pt x="366" y="609"/>
                </a:cubicBezTo>
                <a:cubicBezTo>
                  <a:pt x="366" y="609"/>
                  <a:pt x="365" y="609"/>
                  <a:pt x="365" y="609"/>
                </a:cubicBezTo>
                <a:close/>
                <a:moveTo>
                  <a:pt x="457" y="609"/>
                </a:moveTo>
                <a:cubicBezTo>
                  <a:pt x="457" y="608"/>
                  <a:pt x="457" y="608"/>
                  <a:pt x="457" y="608"/>
                </a:cubicBezTo>
                <a:cubicBezTo>
                  <a:pt x="458" y="608"/>
                  <a:pt x="458" y="609"/>
                  <a:pt x="457" y="609"/>
                </a:cubicBezTo>
                <a:close/>
                <a:moveTo>
                  <a:pt x="316" y="609"/>
                </a:moveTo>
                <a:cubicBezTo>
                  <a:pt x="315" y="608"/>
                  <a:pt x="315" y="607"/>
                  <a:pt x="317" y="607"/>
                </a:cubicBezTo>
                <a:cubicBezTo>
                  <a:pt x="318" y="609"/>
                  <a:pt x="317" y="609"/>
                  <a:pt x="316" y="609"/>
                </a:cubicBezTo>
                <a:close/>
                <a:moveTo>
                  <a:pt x="457" y="606"/>
                </a:moveTo>
                <a:cubicBezTo>
                  <a:pt x="451" y="602"/>
                  <a:pt x="458" y="590"/>
                  <a:pt x="458" y="606"/>
                </a:cubicBezTo>
                <a:cubicBezTo>
                  <a:pt x="457" y="606"/>
                  <a:pt x="457" y="606"/>
                  <a:pt x="457" y="606"/>
                </a:cubicBezTo>
                <a:close/>
                <a:moveTo>
                  <a:pt x="584" y="605"/>
                </a:moveTo>
                <a:cubicBezTo>
                  <a:pt x="584" y="602"/>
                  <a:pt x="584" y="604"/>
                  <a:pt x="586" y="605"/>
                </a:cubicBezTo>
                <a:cubicBezTo>
                  <a:pt x="586" y="606"/>
                  <a:pt x="584" y="605"/>
                  <a:pt x="584" y="605"/>
                </a:cubicBezTo>
                <a:close/>
                <a:moveTo>
                  <a:pt x="365" y="604"/>
                </a:moveTo>
                <a:cubicBezTo>
                  <a:pt x="364" y="604"/>
                  <a:pt x="364" y="603"/>
                  <a:pt x="365" y="603"/>
                </a:cubicBezTo>
                <a:cubicBezTo>
                  <a:pt x="365" y="604"/>
                  <a:pt x="365" y="604"/>
                  <a:pt x="365" y="604"/>
                </a:cubicBezTo>
                <a:close/>
                <a:moveTo>
                  <a:pt x="565" y="604"/>
                </a:moveTo>
                <a:cubicBezTo>
                  <a:pt x="565" y="603"/>
                  <a:pt x="563" y="600"/>
                  <a:pt x="566" y="602"/>
                </a:cubicBezTo>
                <a:cubicBezTo>
                  <a:pt x="566" y="602"/>
                  <a:pt x="565" y="603"/>
                  <a:pt x="565" y="604"/>
                </a:cubicBezTo>
                <a:close/>
                <a:moveTo>
                  <a:pt x="361" y="604"/>
                </a:moveTo>
                <a:cubicBezTo>
                  <a:pt x="361" y="599"/>
                  <a:pt x="357" y="597"/>
                  <a:pt x="353" y="596"/>
                </a:cubicBezTo>
                <a:cubicBezTo>
                  <a:pt x="353" y="594"/>
                  <a:pt x="375" y="589"/>
                  <a:pt x="363" y="597"/>
                </a:cubicBezTo>
                <a:cubicBezTo>
                  <a:pt x="363" y="606"/>
                  <a:pt x="371" y="596"/>
                  <a:pt x="362" y="602"/>
                </a:cubicBezTo>
                <a:cubicBezTo>
                  <a:pt x="362" y="603"/>
                  <a:pt x="363" y="603"/>
                  <a:pt x="361" y="604"/>
                </a:cubicBezTo>
                <a:close/>
                <a:moveTo>
                  <a:pt x="561" y="602"/>
                </a:moveTo>
                <a:cubicBezTo>
                  <a:pt x="559" y="602"/>
                  <a:pt x="562" y="595"/>
                  <a:pt x="562" y="601"/>
                </a:cubicBezTo>
                <a:cubicBezTo>
                  <a:pt x="563" y="602"/>
                  <a:pt x="563" y="602"/>
                  <a:pt x="561" y="602"/>
                </a:cubicBezTo>
                <a:close/>
                <a:moveTo>
                  <a:pt x="341" y="602"/>
                </a:moveTo>
                <a:cubicBezTo>
                  <a:pt x="341" y="601"/>
                  <a:pt x="340" y="599"/>
                  <a:pt x="342" y="600"/>
                </a:cubicBezTo>
                <a:cubicBezTo>
                  <a:pt x="342" y="601"/>
                  <a:pt x="341" y="602"/>
                  <a:pt x="341" y="602"/>
                </a:cubicBezTo>
                <a:close/>
                <a:moveTo>
                  <a:pt x="383" y="601"/>
                </a:moveTo>
                <a:cubicBezTo>
                  <a:pt x="383" y="601"/>
                  <a:pt x="383" y="601"/>
                  <a:pt x="383" y="600"/>
                </a:cubicBezTo>
                <a:cubicBezTo>
                  <a:pt x="384" y="600"/>
                  <a:pt x="384" y="601"/>
                  <a:pt x="383" y="601"/>
                </a:cubicBezTo>
                <a:close/>
                <a:moveTo>
                  <a:pt x="145" y="601"/>
                </a:moveTo>
                <a:cubicBezTo>
                  <a:pt x="143" y="599"/>
                  <a:pt x="146" y="597"/>
                  <a:pt x="147" y="599"/>
                </a:cubicBezTo>
                <a:cubicBezTo>
                  <a:pt x="147" y="600"/>
                  <a:pt x="146" y="600"/>
                  <a:pt x="145" y="601"/>
                </a:cubicBezTo>
                <a:close/>
                <a:moveTo>
                  <a:pt x="566" y="600"/>
                </a:moveTo>
                <a:cubicBezTo>
                  <a:pt x="564" y="599"/>
                  <a:pt x="560" y="588"/>
                  <a:pt x="566" y="590"/>
                </a:cubicBezTo>
                <a:cubicBezTo>
                  <a:pt x="568" y="593"/>
                  <a:pt x="570" y="597"/>
                  <a:pt x="566" y="600"/>
                </a:cubicBezTo>
                <a:close/>
                <a:moveTo>
                  <a:pt x="673" y="597"/>
                </a:moveTo>
                <a:cubicBezTo>
                  <a:pt x="673" y="596"/>
                  <a:pt x="674" y="597"/>
                  <a:pt x="674" y="597"/>
                </a:cubicBezTo>
                <a:cubicBezTo>
                  <a:pt x="673" y="597"/>
                  <a:pt x="673" y="597"/>
                  <a:pt x="673" y="597"/>
                </a:cubicBezTo>
                <a:close/>
                <a:moveTo>
                  <a:pt x="857" y="594"/>
                </a:moveTo>
                <a:cubicBezTo>
                  <a:pt x="856" y="593"/>
                  <a:pt x="856" y="592"/>
                  <a:pt x="856" y="591"/>
                </a:cubicBezTo>
                <a:cubicBezTo>
                  <a:pt x="857" y="593"/>
                  <a:pt x="861" y="593"/>
                  <a:pt x="857" y="594"/>
                </a:cubicBezTo>
                <a:close/>
                <a:moveTo>
                  <a:pt x="850" y="593"/>
                </a:moveTo>
                <a:cubicBezTo>
                  <a:pt x="850" y="592"/>
                  <a:pt x="846" y="588"/>
                  <a:pt x="850" y="588"/>
                </a:cubicBezTo>
                <a:cubicBezTo>
                  <a:pt x="852" y="591"/>
                  <a:pt x="852" y="590"/>
                  <a:pt x="850" y="593"/>
                </a:cubicBezTo>
                <a:close/>
                <a:moveTo>
                  <a:pt x="669" y="590"/>
                </a:moveTo>
                <a:cubicBezTo>
                  <a:pt x="668" y="588"/>
                  <a:pt x="672" y="586"/>
                  <a:pt x="672" y="590"/>
                </a:cubicBezTo>
                <a:cubicBezTo>
                  <a:pt x="671" y="590"/>
                  <a:pt x="670" y="590"/>
                  <a:pt x="669" y="590"/>
                </a:cubicBezTo>
                <a:close/>
                <a:moveTo>
                  <a:pt x="864" y="590"/>
                </a:moveTo>
                <a:cubicBezTo>
                  <a:pt x="864" y="589"/>
                  <a:pt x="863" y="589"/>
                  <a:pt x="864" y="589"/>
                </a:cubicBezTo>
                <a:cubicBezTo>
                  <a:pt x="864" y="590"/>
                  <a:pt x="865" y="590"/>
                  <a:pt x="864" y="590"/>
                </a:cubicBezTo>
                <a:close/>
                <a:moveTo>
                  <a:pt x="388" y="590"/>
                </a:moveTo>
                <a:cubicBezTo>
                  <a:pt x="388" y="589"/>
                  <a:pt x="388" y="589"/>
                  <a:pt x="388" y="589"/>
                </a:cubicBezTo>
                <a:cubicBezTo>
                  <a:pt x="389" y="590"/>
                  <a:pt x="389" y="590"/>
                  <a:pt x="388" y="590"/>
                </a:cubicBezTo>
                <a:close/>
                <a:moveTo>
                  <a:pt x="858" y="588"/>
                </a:moveTo>
                <a:cubicBezTo>
                  <a:pt x="857" y="585"/>
                  <a:pt x="862" y="585"/>
                  <a:pt x="862" y="588"/>
                </a:cubicBezTo>
                <a:cubicBezTo>
                  <a:pt x="858" y="588"/>
                  <a:pt x="858" y="588"/>
                  <a:pt x="858" y="588"/>
                </a:cubicBezTo>
                <a:close/>
                <a:moveTo>
                  <a:pt x="562" y="587"/>
                </a:moveTo>
                <a:cubicBezTo>
                  <a:pt x="557" y="583"/>
                  <a:pt x="563" y="581"/>
                  <a:pt x="563" y="586"/>
                </a:cubicBezTo>
                <a:cubicBezTo>
                  <a:pt x="562" y="587"/>
                  <a:pt x="562" y="587"/>
                  <a:pt x="562" y="587"/>
                </a:cubicBezTo>
                <a:close/>
                <a:moveTo>
                  <a:pt x="696" y="587"/>
                </a:moveTo>
                <a:cubicBezTo>
                  <a:pt x="696" y="586"/>
                  <a:pt x="696" y="584"/>
                  <a:pt x="698" y="585"/>
                </a:cubicBezTo>
                <a:cubicBezTo>
                  <a:pt x="697" y="587"/>
                  <a:pt x="698" y="586"/>
                  <a:pt x="696" y="587"/>
                </a:cubicBezTo>
                <a:close/>
                <a:moveTo>
                  <a:pt x="839" y="587"/>
                </a:moveTo>
                <a:cubicBezTo>
                  <a:pt x="839" y="584"/>
                  <a:pt x="839" y="584"/>
                  <a:pt x="842" y="584"/>
                </a:cubicBezTo>
                <a:cubicBezTo>
                  <a:pt x="842" y="585"/>
                  <a:pt x="839" y="587"/>
                  <a:pt x="839" y="587"/>
                </a:cubicBezTo>
                <a:close/>
                <a:moveTo>
                  <a:pt x="389" y="586"/>
                </a:moveTo>
                <a:cubicBezTo>
                  <a:pt x="388" y="584"/>
                  <a:pt x="389" y="584"/>
                  <a:pt x="392" y="584"/>
                </a:cubicBezTo>
                <a:cubicBezTo>
                  <a:pt x="392" y="586"/>
                  <a:pt x="392" y="585"/>
                  <a:pt x="389" y="586"/>
                </a:cubicBezTo>
                <a:close/>
                <a:moveTo>
                  <a:pt x="820" y="586"/>
                </a:moveTo>
                <a:cubicBezTo>
                  <a:pt x="819" y="585"/>
                  <a:pt x="808" y="579"/>
                  <a:pt x="819" y="581"/>
                </a:cubicBezTo>
                <a:cubicBezTo>
                  <a:pt x="826" y="577"/>
                  <a:pt x="803" y="573"/>
                  <a:pt x="817" y="574"/>
                </a:cubicBezTo>
                <a:cubicBezTo>
                  <a:pt x="822" y="579"/>
                  <a:pt x="833" y="576"/>
                  <a:pt x="833" y="584"/>
                </a:cubicBezTo>
                <a:cubicBezTo>
                  <a:pt x="830" y="586"/>
                  <a:pt x="824" y="581"/>
                  <a:pt x="821" y="583"/>
                </a:cubicBezTo>
                <a:cubicBezTo>
                  <a:pt x="821" y="586"/>
                  <a:pt x="821" y="586"/>
                  <a:pt x="820" y="586"/>
                </a:cubicBezTo>
                <a:close/>
                <a:moveTo>
                  <a:pt x="145" y="586"/>
                </a:moveTo>
                <a:cubicBezTo>
                  <a:pt x="143" y="584"/>
                  <a:pt x="146" y="584"/>
                  <a:pt x="147" y="584"/>
                </a:cubicBezTo>
                <a:cubicBezTo>
                  <a:pt x="147" y="586"/>
                  <a:pt x="147" y="585"/>
                  <a:pt x="145" y="586"/>
                </a:cubicBezTo>
                <a:close/>
                <a:moveTo>
                  <a:pt x="676" y="585"/>
                </a:moveTo>
                <a:cubicBezTo>
                  <a:pt x="672" y="582"/>
                  <a:pt x="673" y="583"/>
                  <a:pt x="677" y="583"/>
                </a:cubicBezTo>
                <a:cubicBezTo>
                  <a:pt x="678" y="583"/>
                  <a:pt x="677" y="585"/>
                  <a:pt x="676" y="585"/>
                </a:cubicBezTo>
                <a:close/>
                <a:moveTo>
                  <a:pt x="385" y="584"/>
                </a:moveTo>
                <a:cubicBezTo>
                  <a:pt x="383" y="583"/>
                  <a:pt x="386" y="580"/>
                  <a:pt x="387" y="583"/>
                </a:cubicBezTo>
                <a:cubicBezTo>
                  <a:pt x="387" y="584"/>
                  <a:pt x="385" y="584"/>
                  <a:pt x="385" y="584"/>
                </a:cubicBezTo>
                <a:close/>
                <a:moveTo>
                  <a:pt x="548" y="584"/>
                </a:moveTo>
                <a:cubicBezTo>
                  <a:pt x="548" y="583"/>
                  <a:pt x="547" y="581"/>
                  <a:pt x="548" y="581"/>
                </a:cubicBezTo>
                <a:cubicBezTo>
                  <a:pt x="549" y="583"/>
                  <a:pt x="551" y="583"/>
                  <a:pt x="548" y="584"/>
                </a:cubicBezTo>
                <a:close/>
                <a:moveTo>
                  <a:pt x="355" y="584"/>
                </a:moveTo>
                <a:cubicBezTo>
                  <a:pt x="352" y="577"/>
                  <a:pt x="366" y="581"/>
                  <a:pt x="357" y="582"/>
                </a:cubicBezTo>
                <a:cubicBezTo>
                  <a:pt x="356" y="583"/>
                  <a:pt x="356" y="583"/>
                  <a:pt x="355" y="584"/>
                </a:cubicBezTo>
                <a:close/>
                <a:moveTo>
                  <a:pt x="183" y="583"/>
                </a:moveTo>
                <a:cubicBezTo>
                  <a:pt x="180" y="580"/>
                  <a:pt x="180" y="580"/>
                  <a:pt x="180" y="580"/>
                </a:cubicBezTo>
                <a:cubicBezTo>
                  <a:pt x="181" y="579"/>
                  <a:pt x="188" y="581"/>
                  <a:pt x="183" y="583"/>
                </a:cubicBezTo>
                <a:close/>
                <a:moveTo>
                  <a:pt x="552" y="582"/>
                </a:moveTo>
                <a:cubicBezTo>
                  <a:pt x="548" y="580"/>
                  <a:pt x="553" y="576"/>
                  <a:pt x="553" y="582"/>
                </a:cubicBezTo>
                <a:cubicBezTo>
                  <a:pt x="552" y="582"/>
                  <a:pt x="552" y="582"/>
                  <a:pt x="552" y="582"/>
                </a:cubicBezTo>
                <a:close/>
                <a:moveTo>
                  <a:pt x="563" y="581"/>
                </a:moveTo>
                <a:cubicBezTo>
                  <a:pt x="559" y="578"/>
                  <a:pt x="566" y="578"/>
                  <a:pt x="566" y="581"/>
                </a:cubicBezTo>
                <a:cubicBezTo>
                  <a:pt x="565" y="581"/>
                  <a:pt x="564" y="581"/>
                  <a:pt x="563" y="581"/>
                </a:cubicBezTo>
                <a:close/>
                <a:moveTo>
                  <a:pt x="272" y="581"/>
                </a:moveTo>
                <a:cubicBezTo>
                  <a:pt x="272" y="579"/>
                  <a:pt x="273" y="579"/>
                  <a:pt x="275" y="578"/>
                </a:cubicBezTo>
                <a:cubicBezTo>
                  <a:pt x="274" y="581"/>
                  <a:pt x="274" y="580"/>
                  <a:pt x="272" y="581"/>
                </a:cubicBezTo>
                <a:close/>
                <a:moveTo>
                  <a:pt x="197" y="581"/>
                </a:moveTo>
                <a:cubicBezTo>
                  <a:pt x="193" y="579"/>
                  <a:pt x="206" y="571"/>
                  <a:pt x="206" y="577"/>
                </a:cubicBezTo>
                <a:cubicBezTo>
                  <a:pt x="203" y="578"/>
                  <a:pt x="200" y="579"/>
                  <a:pt x="197" y="581"/>
                </a:cubicBezTo>
                <a:close/>
                <a:moveTo>
                  <a:pt x="352" y="581"/>
                </a:moveTo>
                <a:cubicBezTo>
                  <a:pt x="351" y="580"/>
                  <a:pt x="351" y="580"/>
                  <a:pt x="353" y="580"/>
                </a:cubicBezTo>
                <a:cubicBezTo>
                  <a:pt x="353" y="581"/>
                  <a:pt x="353" y="581"/>
                  <a:pt x="352" y="581"/>
                </a:cubicBezTo>
                <a:close/>
                <a:moveTo>
                  <a:pt x="389" y="580"/>
                </a:moveTo>
                <a:cubicBezTo>
                  <a:pt x="388" y="578"/>
                  <a:pt x="391" y="580"/>
                  <a:pt x="392" y="580"/>
                </a:cubicBezTo>
                <a:cubicBezTo>
                  <a:pt x="391" y="580"/>
                  <a:pt x="390" y="580"/>
                  <a:pt x="389" y="580"/>
                </a:cubicBezTo>
                <a:close/>
                <a:moveTo>
                  <a:pt x="810" y="580"/>
                </a:moveTo>
                <a:cubicBezTo>
                  <a:pt x="806" y="578"/>
                  <a:pt x="801" y="579"/>
                  <a:pt x="810" y="578"/>
                </a:cubicBezTo>
                <a:cubicBezTo>
                  <a:pt x="810" y="579"/>
                  <a:pt x="811" y="579"/>
                  <a:pt x="810" y="580"/>
                </a:cubicBezTo>
                <a:close/>
                <a:moveTo>
                  <a:pt x="658" y="579"/>
                </a:moveTo>
                <a:cubicBezTo>
                  <a:pt x="657" y="578"/>
                  <a:pt x="659" y="579"/>
                  <a:pt x="659" y="579"/>
                </a:cubicBezTo>
                <a:cubicBezTo>
                  <a:pt x="659" y="579"/>
                  <a:pt x="658" y="579"/>
                  <a:pt x="658" y="579"/>
                </a:cubicBezTo>
                <a:close/>
                <a:moveTo>
                  <a:pt x="173" y="578"/>
                </a:moveTo>
                <a:cubicBezTo>
                  <a:pt x="169" y="574"/>
                  <a:pt x="196" y="556"/>
                  <a:pt x="188" y="566"/>
                </a:cubicBezTo>
                <a:cubicBezTo>
                  <a:pt x="190" y="570"/>
                  <a:pt x="199" y="563"/>
                  <a:pt x="199" y="568"/>
                </a:cubicBezTo>
                <a:cubicBezTo>
                  <a:pt x="196" y="572"/>
                  <a:pt x="187" y="572"/>
                  <a:pt x="183" y="572"/>
                </a:cubicBezTo>
                <a:cubicBezTo>
                  <a:pt x="188" y="575"/>
                  <a:pt x="174" y="578"/>
                  <a:pt x="173" y="578"/>
                </a:cubicBezTo>
                <a:close/>
                <a:moveTo>
                  <a:pt x="549" y="578"/>
                </a:moveTo>
                <a:cubicBezTo>
                  <a:pt x="546" y="577"/>
                  <a:pt x="548" y="577"/>
                  <a:pt x="550" y="577"/>
                </a:cubicBezTo>
                <a:cubicBezTo>
                  <a:pt x="550" y="578"/>
                  <a:pt x="551" y="578"/>
                  <a:pt x="549" y="578"/>
                </a:cubicBezTo>
                <a:close/>
                <a:moveTo>
                  <a:pt x="209" y="577"/>
                </a:moveTo>
                <a:cubicBezTo>
                  <a:pt x="209" y="577"/>
                  <a:pt x="209" y="577"/>
                  <a:pt x="208" y="577"/>
                </a:cubicBezTo>
                <a:cubicBezTo>
                  <a:pt x="210" y="576"/>
                  <a:pt x="211" y="576"/>
                  <a:pt x="209" y="577"/>
                </a:cubicBezTo>
                <a:close/>
                <a:moveTo>
                  <a:pt x="358" y="577"/>
                </a:moveTo>
                <a:cubicBezTo>
                  <a:pt x="358" y="575"/>
                  <a:pt x="358" y="575"/>
                  <a:pt x="358" y="574"/>
                </a:cubicBezTo>
                <a:cubicBezTo>
                  <a:pt x="360" y="572"/>
                  <a:pt x="359" y="577"/>
                  <a:pt x="358" y="577"/>
                </a:cubicBezTo>
                <a:close/>
                <a:moveTo>
                  <a:pt x="667" y="577"/>
                </a:moveTo>
                <a:cubicBezTo>
                  <a:pt x="667" y="576"/>
                  <a:pt x="667" y="576"/>
                  <a:pt x="667" y="575"/>
                </a:cubicBezTo>
                <a:cubicBezTo>
                  <a:pt x="669" y="573"/>
                  <a:pt x="671" y="577"/>
                  <a:pt x="667" y="577"/>
                </a:cubicBezTo>
                <a:close/>
                <a:moveTo>
                  <a:pt x="275" y="577"/>
                </a:moveTo>
                <a:cubicBezTo>
                  <a:pt x="275" y="576"/>
                  <a:pt x="275" y="574"/>
                  <a:pt x="275" y="573"/>
                </a:cubicBezTo>
                <a:cubicBezTo>
                  <a:pt x="275" y="574"/>
                  <a:pt x="276" y="576"/>
                  <a:pt x="275" y="577"/>
                </a:cubicBezTo>
                <a:close/>
                <a:moveTo>
                  <a:pt x="802" y="576"/>
                </a:moveTo>
                <a:cubicBezTo>
                  <a:pt x="802" y="575"/>
                  <a:pt x="802" y="574"/>
                  <a:pt x="802" y="574"/>
                </a:cubicBezTo>
                <a:cubicBezTo>
                  <a:pt x="802" y="575"/>
                  <a:pt x="803" y="575"/>
                  <a:pt x="802" y="576"/>
                </a:cubicBezTo>
                <a:close/>
                <a:moveTo>
                  <a:pt x="361" y="576"/>
                </a:moveTo>
                <a:cubicBezTo>
                  <a:pt x="361" y="575"/>
                  <a:pt x="361" y="575"/>
                  <a:pt x="361" y="575"/>
                </a:cubicBezTo>
                <a:cubicBezTo>
                  <a:pt x="363" y="575"/>
                  <a:pt x="363" y="576"/>
                  <a:pt x="361" y="576"/>
                </a:cubicBezTo>
                <a:close/>
                <a:moveTo>
                  <a:pt x="553" y="576"/>
                </a:moveTo>
                <a:cubicBezTo>
                  <a:pt x="551" y="572"/>
                  <a:pt x="554" y="575"/>
                  <a:pt x="555" y="572"/>
                </a:cubicBezTo>
                <a:cubicBezTo>
                  <a:pt x="560" y="575"/>
                  <a:pt x="554" y="575"/>
                  <a:pt x="553" y="576"/>
                </a:cubicBezTo>
                <a:close/>
                <a:moveTo>
                  <a:pt x="373" y="573"/>
                </a:moveTo>
                <a:cubicBezTo>
                  <a:pt x="371" y="572"/>
                  <a:pt x="374" y="571"/>
                  <a:pt x="374" y="573"/>
                </a:cubicBezTo>
                <a:cubicBezTo>
                  <a:pt x="373" y="573"/>
                  <a:pt x="373" y="573"/>
                  <a:pt x="373" y="573"/>
                </a:cubicBezTo>
                <a:close/>
                <a:moveTo>
                  <a:pt x="811" y="573"/>
                </a:moveTo>
                <a:cubicBezTo>
                  <a:pt x="808" y="570"/>
                  <a:pt x="809" y="571"/>
                  <a:pt x="811" y="569"/>
                </a:cubicBezTo>
                <a:cubicBezTo>
                  <a:pt x="811" y="571"/>
                  <a:pt x="813" y="572"/>
                  <a:pt x="811" y="573"/>
                </a:cubicBezTo>
                <a:close/>
                <a:moveTo>
                  <a:pt x="668" y="572"/>
                </a:moveTo>
                <a:cubicBezTo>
                  <a:pt x="667" y="571"/>
                  <a:pt x="667" y="569"/>
                  <a:pt x="669" y="569"/>
                </a:cubicBezTo>
                <a:cubicBezTo>
                  <a:pt x="671" y="571"/>
                  <a:pt x="670" y="570"/>
                  <a:pt x="668" y="572"/>
                </a:cubicBezTo>
                <a:close/>
                <a:moveTo>
                  <a:pt x="543" y="571"/>
                </a:moveTo>
                <a:cubicBezTo>
                  <a:pt x="541" y="571"/>
                  <a:pt x="542" y="570"/>
                  <a:pt x="543" y="570"/>
                </a:cubicBezTo>
                <a:cubicBezTo>
                  <a:pt x="544" y="571"/>
                  <a:pt x="544" y="571"/>
                  <a:pt x="543" y="571"/>
                </a:cubicBezTo>
                <a:close/>
                <a:moveTo>
                  <a:pt x="548" y="569"/>
                </a:moveTo>
                <a:cubicBezTo>
                  <a:pt x="546" y="566"/>
                  <a:pt x="537" y="565"/>
                  <a:pt x="547" y="561"/>
                </a:cubicBezTo>
                <a:cubicBezTo>
                  <a:pt x="539" y="552"/>
                  <a:pt x="540" y="562"/>
                  <a:pt x="538" y="561"/>
                </a:cubicBezTo>
                <a:cubicBezTo>
                  <a:pt x="538" y="552"/>
                  <a:pt x="536" y="564"/>
                  <a:pt x="533" y="560"/>
                </a:cubicBezTo>
                <a:cubicBezTo>
                  <a:pt x="535" y="557"/>
                  <a:pt x="543" y="541"/>
                  <a:pt x="534" y="541"/>
                </a:cubicBezTo>
                <a:cubicBezTo>
                  <a:pt x="533" y="541"/>
                  <a:pt x="533" y="541"/>
                  <a:pt x="533" y="541"/>
                </a:cubicBezTo>
                <a:cubicBezTo>
                  <a:pt x="538" y="541"/>
                  <a:pt x="536" y="539"/>
                  <a:pt x="538" y="537"/>
                </a:cubicBezTo>
                <a:cubicBezTo>
                  <a:pt x="545" y="546"/>
                  <a:pt x="546" y="537"/>
                  <a:pt x="553" y="544"/>
                </a:cubicBezTo>
                <a:cubicBezTo>
                  <a:pt x="556" y="543"/>
                  <a:pt x="557" y="547"/>
                  <a:pt x="554" y="548"/>
                </a:cubicBezTo>
                <a:cubicBezTo>
                  <a:pt x="552" y="554"/>
                  <a:pt x="564" y="546"/>
                  <a:pt x="554" y="554"/>
                </a:cubicBezTo>
                <a:cubicBezTo>
                  <a:pt x="550" y="554"/>
                  <a:pt x="552" y="550"/>
                  <a:pt x="548" y="556"/>
                </a:cubicBezTo>
                <a:cubicBezTo>
                  <a:pt x="549" y="558"/>
                  <a:pt x="548" y="569"/>
                  <a:pt x="548" y="569"/>
                </a:cubicBezTo>
                <a:close/>
                <a:moveTo>
                  <a:pt x="186" y="568"/>
                </a:moveTo>
                <a:cubicBezTo>
                  <a:pt x="185" y="567"/>
                  <a:pt x="186" y="567"/>
                  <a:pt x="187" y="568"/>
                </a:cubicBezTo>
                <a:cubicBezTo>
                  <a:pt x="187" y="568"/>
                  <a:pt x="186" y="568"/>
                  <a:pt x="186" y="568"/>
                </a:cubicBezTo>
                <a:close/>
                <a:moveTo>
                  <a:pt x="317" y="568"/>
                </a:moveTo>
                <a:cubicBezTo>
                  <a:pt x="317" y="567"/>
                  <a:pt x="317" y="566"/>
                  <a:pt x="318" y="567"/>
                </a:cubicBezTo>
                <a:cubicBezTo>
                  <a:pt x="318" y="568"/>
                  <a:pt x="318" y="567"/>
                  <a:pt x="317" y="568"/>
                </a:cubicBezTo>
                <a:close/>
                <a:moveTo>
                  <a:pt x="197" y="565"/>
                </a:moveTo>
                <a:cubicBezTo>
                  <a:pt x="191" y="562"/>
                  <a:pt x="208" y="558"/>
                  <a:pt x="201" y="565"/>
                </a:cubicBezTo>
                <a:cubicBezTo>
                  <a:pt x="200" y="565"/>
                  <a:pt x="198" y="565"/>
                  <a:pt x="197" y="565"/>
                </a:cubicBezTo>
                <a:close/>
                <a:moveTo>
                  <a:pt x="670" y="565"/>
                </a:moveTo>
                <a:cubicBezTo>
                  <a:pt x="670" y="563"/>
                  <a:pt x="670" y="562"/>
                  <a:pt x="672" y="562"/>
                </a:cubicBezTo>
                <a:cubicBezTo>
                  <a:pt x="672" y="565"/>
                  <a:pt x="672" y="564"/>
                  <a:pt x="670" y="565"/>
                </a:cubicBezTo>
                <a:close/>
                <a:moveTo>
                  <a:pt x="593" y="561"/>
                </a:moveTo>
                <a:cubicBezTo>
                  <a:pt x="590" y="559"/>
                  <a:pt x="593" y="557"/>
                  <a:pt x="595" y="557"/>
                </a:cubicBezTo>
                <a:cubicBezTo>
                  <a:pt x="595" y="560"/>
                  <a:pt x="596" y="560"/>
                  <a:pt x="593" y="561"/>
                </a:cubicBezTo>
                <a:close/>
                <a:moveTo>
                  <a:pt x="383" y="561"/>
                </a:moveTo>
                <a:cubicBezTo>
                  <a:pt x="382" y="560"/>
                  <a:pt x="382" y="559"/>
                  <a:pt x="383" y="558"/>
                </a:cubicBezTo>
                <a:cubicBezTo>
                  <a:pt x="370" y="558"/>
                  <a:pt x="384" y="549"/>
                  <a:pt x="384" y="560"/>
                </a:cubicBezTo>
                <a:cubicBezTo>
                  <a:pt x="384" y="560"/>
                  <a:pt x="384" y="560"/>
                  <a:pt x="383" y="561"/>
                </a:cubicBezTo>
                <a:close/>
                <a:moveTo>
                  <a:pt x="552" y="561"/>
                </a:moveTo>
                <a:cubicBezTo>
                  <a:pt x="552" y="560"/>
                  <a:pt x="552" y="560"/>
                  <a:pt x="550" y="560"/>
                </a:cubicBezTo>
                <a:cubicBezTo>
                  <a:pt x="554" y="557"/>
                  <a:pt x="555" y="560"/>
                  <a:pt x="552" y="561"/>
                </a:cubicBezTo>
                <a:close/>
                <a:moveTo>
                  <a:pt x="672" y="560"/>
                </a:moveTo>
                <a:cubicBezTo>
                  <a:pt x="671" y="560"/>
                  <a:pt x="671" y="559"/>
                  <a:pt x="672" y="560"/>
                </a:cubicBezTo>
                <a:cubicBezTo>
                  <a:pt x="672" y="560"/>
                  <a:pt x="672" y="560"/>
                  <a:pt x="672" y="560"/>
                </a:cubicBezTo>
                <a:close/>
                <a:moveTo>
                  <a:pt x="595" y="556"/>
                </a:moveTo>
                <a:cubicBezTo>
                  <a:pt x="593" y="555"/>
                  <a:pt x="592" y="553"/>
                  <a:pt x="593" y="552"/>
                </a:cubicBezTo>
                <a:cubicBezTo>
                  <a:pt x="596" y="552"/>
                  <a:pt x="597" y="554"/>
                  <a:pt x="595" y="556"/>
                </a:cubicBezTo>
                <a:close/>
                <a:moveTo>
                  <a:pt x="538" y="556"/>
                </a:moveTo>
                <a:cubicBezTo>
                  <a:pt x="538" y="554"/>
                  <a:pt x="537" y="554"/>
                  <a:pt x="540" y="554"/>
                </a:cubicBezTo>
                <a:cubicBezTo>
                  <a:pt x="540" y="556"/>
                  <a:pt x="540" y="555"/>
                  <a:pt x="538" y="556"/>
                </a:cubicBezTo>
                <a:close/>
                <a:moveTo>
                  <a:pt x="545" y="555"/>
                </a:moveTo>
                <a:cubicBezTo>
                  <a:pt x="541" y="551"/>
                  <a:pt x="536" y="548"/>
                  <a:pt x="547" y="550"/>
                </a:cubicBezTo>
                <a:cubicBezTo>
                  <a:pt x="547" y="552"/>
                  <a:pt x="547" y="554"/>
                  <a:pt x="545" y="555"/>
                </a:cubicBezTo>
                <a:close/>
                <a:moveTo>
                  <a:pt x="375" y="555"/>
                </a:moveTo>
                <a:cubicBezTo>
                  <a:pt x="370" y="553"/>
                  <a:pt x="372" y="548"/>
                  <a:pt x="368" y="553"/>
                </a:cubicBezTo>
                <a:cubicBezTo>
                  <a:pt x="360" y="552"/>
                  <a:pt x="376" y="545"/>
                  <a:pt x="376" y="552"/>
                </a:cubicBezTo>
                <a:cubicBezTo>
                  <a:pt x="378" y="552"/>
                  <a:pt x="375" y="554"/>
                  <a:pt x="375" y="555"/>
                </a:cubicBezTo>
                <a:close/>
                <a:moveTo>
                  <a:pt x="793" y="554"/>
                </a:moveTo>
                <a:cubicBezTo>
                  <a:pt x="790" y="552"/>
                  <a:pt x="788" y="551"/>
                  <a:pt x="788" y="548"/>
                </a:cubicBezTo>
                <a:cubicBezTo>
                  <a:pt x="791" y="546"/>
                  <a:pt x="796" y="553"/>
                  <a:pt x="793" y="554"/>
                </a:cubicBezTo>
                <a:close/>
                <a:moveTo>
                  <a:pt x="560" y="553"/>
                </a:moveTo>
                <a:cubicBezTo>
                  <a:pt x="558" y="551"/>
                  <a:pt x="561" y="551"/>
                  <a:pt x="561" y="552"/>
                </a:cubicBezTo>
                <a:cubicBezTo>
                  <a:pt x="561" y="552"/>
                  <a:pt x="561" y="552"/>
                  <a:pt x="560" y="553"/>
                </a:cubicBezTo>
                <a:close/>
                <a:moveTo>
                  <a:pt x="209" y="553"/>
                </a:moveTo>
                <a:cubicBezTo>
                  <a:pt x="208" y="552"/>
                  <a:pt x="212" y="549"/>
                  <a:pt x="212" y="551"/>
                </a:cubicBezTo>
                <a:cubicBezTo>
                  <a:pt x="211" y="551"/>
                  <a:pt x="210" y="552"/>
                  <a:pt x="209" y="553"/>
                </a:cubicBezTo>
                <a:close/>
                <a:moveTo>
                  <a:pt x="565" y="553"/>
                </a:moveTo>
                <a:cubicBezTo>
                  <a:pt x="565" y="551"/>
                  <a:pt x="565" y="552"/>
                  <a:pt x="566" y="552"/>
                </a:cubicBezTo>
                <a:cubicBezTo>
                  <a:pt x="566" y="552"/>
                  <a:pt x="565" y="552"/>
                  <a:pt x="565" y="553"/>
                </a:cubicBezTo>
                <a:close/>
                <a:moveTo>
                  <a:pt x="706" y="551"/>
                </a:moveTo>
                <a:cubicBezTo>
                  <a:pt x="704" y="549"/>
                  <a:pt x="701" y="546"/>
                  <a:pt x="706" y="546"/>
                </a:cubicBezTo>
                <a:cubicBezTo>
                  <a:pt x="708" y="548"/>
                  <a:pt x="710" y="550"/>
                  <a:pt x="706" y="551"/>
                </a:cubicBezTo>
                <a:close/>
                <a:moveTo>
                  <a:pt x="549" y="547"/>
                </a:moveTo>
                <a:cubicBezTo>
                  <a:pt x="549" y="547"/>
                  <a:pt x="549" y="547"/>
                  <a:pt x="549" y="547"/>
                </a:cubicBezTo>
                <a:cubicBezTo>
                  <a:pt x="551" y="547"/>
                  <a:pt x="551" y="547"/>
                  <a:pt x="549" y="547"/>
                </a:cubicBezTo>
                <a:close/>
                <a:moveTo>
                  <a:pt x="419" y="545"/>
                </a:moveTo>
                <a:cubicBezTo>
                  <a:pt x="418" y="545"/>
                  <a:pt x="418" y="544"/>
                  <a:pt x="417" y="544"/>
                </a:cubicBezTo>
                <a:cubicBezTo>
                  <a:pt x="417" y="538"/>
                  <a:pt x="425" y="544"/>
                  <a:pt x="419" y="545"/>
                </a:cubicBezTo>
                <a:close/>
                <a:moveTo>
                  <a:pt x="548" y="545"/>
                </a:moveTo>
                <a:cubicBezTo>
                  <a:pt x="548" y="544"/>
                  <a:pt x="548" y="543"/>
                  <a:pt x="548" y="542"/>
                </a:cubicBezTo>
                <a:cubicBezTo>
                  <a:pt x="549" y="541"/>
                  <a:pt x="548" y="544"/>
                  <a:pt x="548" y="545"/>
                </a:cubicBezTo>
                <a:close/>
                <a:moveTo>
                  <a:pt x="424" y="544"/>
                </a:moveTo>
                <a:cubicBezTo>
                  <a:pt x="423" y="544"/>
                  <a:pt x="424" y="542"/>
                  <a:pt x="425" y="542"/>
                </a:cubicBezTo>
                <a:cubicBezTo>
                  <a:pt x="425" y="544"/>
                  <a:pt x="428" y="544"/>
                  <a:pt x="424" y="544"/>
                </a:cubicBezTo>
                <a:close/>
                <a:moveTo>
                  <a:pt x="706" y="544"/>
                </a:moveTo>
                <a:cubicBezTo>
                  <a:pt x="700" y="542"/>
                  <a:pt x="702" y="525"/>
                  <a:pt x="706" y="524"/>
                </a:cubicBezTo>
                <a:cubicBezTo>
                  <a:pt x="708" y="520"/>
                  <a:pt x="710" y="520"/>
                  <a:pt x="708" y="516"/>
                </a:cubicBezTo>
                <a:cubicBezTo>
                  <a:pt x="710" y="489"/>
                  <a:pt x="717" y="523"/>
                  <a:pt x="711" y="527"/>
                </a:cubicBezTo>
                <a:cubicBezTo>
                  <a:pt x="712" y="531"/>
                  <a:pt x="708" y="544"/>
                  <a:pt x="706" y="544"/>
                </a:cubicBezTo>
                <a:close/>
                <a:moveTo>
                  <a:pt x="787" y="544"/>
                </a:moveTo>
                <a:cubicBezTo>
                  <a:pt x="785" y="543"/>
                  <a:pt x="786" y="544"/>
                  <a:pt x="788" y="544"/>
                </a:cubicBezTo>
                <a:cubicBezTo>
                  <a:pt x="788" y="545"/>
                  <a:pt x="787" y="544"/>
                  <a:pt x="787" y="544"/>
                </a:cubicBezTo>
                <a:close/>
                <a:moveTo>
                  <a:pt x="189" y="543"/>
                </a:moveTo>
                <a:cubicBezTo>
                  <a:pt x="187" y="541"/>
                  <a:pt x="191" y="537"/>
                  <a:pt x="192" y="541"/>
                </a:cubicBezTo>
                <a:cubicBezTo>
                  <a:pt x="191" y="542"/>
                  <a:pt x="190" y="543"/>
                  <a:pt x="189" y="543"/>
                </a:cubicBezTo>
                <a:close/>
                <a:moveTo>
                  <a:pt x="178" y="539"/>
                </a:moveTo>
                <a:cubicBezTo>
                  <a:pt x="177" y="538"/>
                  <a:pt x="177" y="535"/>
                  <a:pt x="179" y="536"/>
                </a:cubicBezTo>
                <a:cubicBezTo>
                  <a:pt x="179" y="538"/>
                  <a:pt x="179" y="538"/>
                  <a:pt x="178" y="539"/>
                </a:cubicBezTo>
                <a:close/>
                <a:moveTo>
                  <a:pt x="412" y="539"/>
                </a:moveTo>
                <a:cubicBezTo>
                  <a:pt x="410" y="538"/>
                  <a:pt x="410" y="538"/>
                  <a:pt x="411" y="536"/>
                </a:cubicBezTo>
                <a:cubicBezTo>
                  <a:pt x="412" y="535"/>
                  <a:pt x="416" y="538"/>
                  <a:pt x="412" y="539"/>
                </a:cubicBezTo>
                <a:close/>
                <a:moveTo>
                  <a:pt x="408" y="538"/>
                </a:moveTo>
                <a:cubicBezTo>
                  <a:pt x="408" y="538"/>
                  <a:pt x="408" y="538"/>
                  <a:pt x="409" y="537"/>
                </a:cubicBezTo>
                <a:cubicBezTo>
                  <a:pt x="409" y="538"/>
                  <a:pt x="409" y="538"/>
                  <a:pt x="408" y="538"/>
                </a:cubicBezTo>
                <a:close/>
                <a:moveTo>
                  <a:pt x="543" y="538"/>
                </a:moveTo>
                <a:cubicBezTo>
                  <a:pt x="542" y="537"/>
                  <a:pt x="543" y="534"/>
                  <a:pt x="544" y="538"/>
                </a:cubicBezTo>
                <a:cubicBezTo>
                  <a:pt x="543" y="538"/>
                  <a:pt x="543" y="538"/>
                  <a:pt x="543" y="538"/>
                </a:cubicBezTo>
                <a:close/>
                <a:moveTo>
                  <a:pt x="819" y="538"/>
                </a:moveTo>
                <a:cubicBezTo>
                  <a:pt x="815" y="536"/>
                  <a:pt x="818" y="535"/>
                  <a:pt x="819" y="533"/>
                </a:cubicBezTo>
                <a:cubicBezTo>
                  <a:pt x="814" y="530"/>
                  <a:pt x="817" y="530"/>
                  <a:pt x="821" y="530"/>
                </a:cubicBezTo>
                <a:cubicBezTo>
                  <a:pt x="821" y="534"/>
                  <a:pt x="823" y="538"/>
                  <a:pt x="819" y="538"/>
                </a:cubicBezTo>
                <a:close/>
                <a:moveTo>
                  <a:pt x="823" y="537"/>
                </a:moveTo>
                <a:cubicBezTo>
                  <a:pt x="822" y="536"/>
                  <a:pt x="829" y="524"/>
                  <a:pt x="829" y="532"/>
                </a:cubicBezTo>
                <a:cubicBezTo>
                  <a:pt x="818" y="535"/>
                  <a:pt x="838" y="536"/>
                  <a:pt x="823" y="537"/>
                </a:cubicBezTo>
                <a:close/>
                <a:moveTo>
                  <a:pt x="396" y="537"/>
                </a:moveTo>
                <a:cubicBezTo>
                  <a:pt x="395" y="533"/>
                  <a:pt x="396" y="533"/>
                  <a:pt x="398" y="536"/>
                </a:cubicBezTo>
                <a:cubicBezTo>
                  <a:pt x="396" y="537"/>
                  <a:pt x="396" y="537"/>
                  <a:pt x="396" y="537"/>
                </a:cubicBezTo>
                <a:close/>
                <a:moveTo>
                  <a:pt x="537" y="536"/>
                </a:moveTo>
                <a:cubicBezTo>
                  <a:pt x="537" y="534"/>
                  <a:pt x="536" y="534"/>
                  <a:pt x="539" y="534"/>
                </a:cubicBezTo>
                <a:cubicBezTo>
                  <a:pt x="539" y="535"/>
                  <a:pt x="539" y="536"/>
                  <a:pt x="537" y="536"/>
                </a:cubicBezTo>
                <a:close/>
                <a:moveTo>
                  <a:pt x="159" y="534"/>
                </a:moveTo>
                <a:cubicBezTo>
                  <a:pt x="157" y="533"/>
                  <a:pt x="162" y="526"/>
                  <a:pt x="163" y="526"/>
                </a:cubicBezTo>
                <a:cubicBezTo>
                  <a:pt x="164" y="526"/>
                  <a:pt x="162" y="530"/>
                  <a:pt x="166" y="529"/>
                </a:cubicBezTo>
                <a:cubicBezTo>
                  <a:pt x="175" y="518"/>
                  <a:pt x="172" y="532"/>
                  <a:pt x="159" y="534"/>
                </a:cubicBezTo>
                <a:close/>
                <a:moveTo>
                  <a:pt x="839" y="534"/>
                </a:moveTo>
                <a:cubicBezTo>
                  <a:pt x="837" y="532"/>
                  <a:pt x="836" y="531"/>
                  <a:pt x="839" y="531"/>
                </a:cubicBezTo>
                <a:cubicBezTo>
                  <a:pt x="839" y="532"/>
                  <a:pt x="840" y="533"/>
                  <a:pt x="839" y="534"/>
                </a:cubicBezTo>
                <a:close/>
                <a:moveTo>
                  <a:pt x="848" y="534"/>
                </a:moveTo>
                <a:cubicBezTo>
                  <a:pt x="846" y="532"/>
                  <a:pt x="845" y="533"/>
                  <a:pt x="844" y="533"/>
                </a:cubicBezTo>
                <a:cubicBezTo>
                  <a:pt x="843" y="531"/>
                  <a:pt x="854" y="525"/>
                  <a:pt x="848" y="534"/>
                </a:cubicBezTo>
                <a:close/>
                <a:moveTo>
                  <a:pt x="180" y="533"/>
                </a:moveTo>
                <a:cubicBezTo>
                  <a:pt x="184" y="521"/>
                  <a:pt x="189" y="516"/>
                  <a:pt x="182" y="533"/>
                </a:cubicBezTo>
                <a:cubicBezTo>
                  <a:pt x="181" y="533"/>
                  <a:pt x="180" y="533"/>
                  <a:pt x="180" y="533"/>
                </a:cubicBezTo>
                <a:close/>
                <a:moveTo>
                  <a:pt x="724" y="533"/>
                </a:moveTo>
                <a:cubicBezTo>
                  <a:pt x="719" y="528"/>
                  <a:pt x="730" y="525"/>
                  <a:pt x="727" y="532"/>
                </a:cubicBezTo>
                <a:cubicBezTo>
                  <a:pt x="726" y="532"/>
                  <a:pt x="725" y="532"/>
                  <a:pt x="724" y="533"/>
                </a:cubicBezTo>
                <a:close/>
                <a:moveTo>
                  <a:pt x="397" y="532"/>
                </a:moveTo>
                <a:cubicBezTo>
                  <a:pt x="395" y="531"/>
                  <a:pt x="398" y="531"/>
                  <a:pt x="399" y="532"/>
                </a:cubicBezTo>
                <a:cubicBezTo>
                  <a:pt x="397" y="532"/>
                  <a:pt x="397" y="532"/>
                  <a:pt x="397" y="532"/>
                </a:cubicBezTo>
                <a:close/>
                <a:moveTo>
                  <a:pt x="194" y="532"/>
                </a:moveTo>
                <a:cubicBezTo>
                  <a:pt x="194" y="530"/>
                  <a:pt x="193" y="530"/>
                  <a:pt x="196" y="529"/>
                </a:cubicBezTo>
                <a:cubicBezTo>
                  <a:pt x="196" y="531"/>
                  <a:pt x="195" y="530"/>
                  <a:pt x="194" y="532"/>
                </a:cubicBezTo>
                <a:close/>
                <a:moveTo>
                  <a:pt x="855" y="531"/>
                </a:moveTo>
                <a:cubicBezTo>
                  <a:pt x="855" y="528"/>
                  <a:pt x="855" y="527"/>
                  <a:pt x="856" y="530"/>
                </a:cubicBezTo>
                <a:cubicBezTo>
                  <a:pt x="855" y="530"/>
                  <a:pt x="855" y="531"/>
                  <a:pt x="855" y="531"/>
                </a:cubicBezTo>
                <a:close/>
                <a:moveTo>
                  <a:pt x="839" y="529"/>
                </a:moveTo>
                <a:cubicBezTo>
                  <a:pt x="838" y="529"/>
                  <a:pt x="838" y="529"/>
                  <a:pt x="838" y="529"/>
                </a:cubicBezTo>
                <a:cubicBezTo>
                  <a:pt x="839" y="516"/>
                  <a:pt x="843" y="529"/>
                  <a:pt x="839" y="529"/>
                </a:cubicBezTo>
                <a:close/>
                <a:moveTo>
                  <a:pt x="779" y="529"/>
                </a:moveTo>
                <a:cubicBezTo>
                  <a:pt x="776" y="525"/>
                  <a:pt x="779" y="526"/>
                  <a:pt x="780" y="529"/>
                </a:cubicBezTo>
                <a:cubicBezTo>
                  <a:pt x="780" y="529"/>
                  <a:pt x="780" y="529"/>
                  <a:pt x="779" y="529"/>
                </a:cubicBezTo>
                <a:close/>
                <a:moveTo>
                  <a:pt x="847" y="527"/>
                </a:moveTo>
                <a:cubicBezTo>
                  <a:pt x="846" y="526"/>
                  <a:pt x="847" y="524"/>
                  <a:pt x="849" y="524"/>
                </a:cubicBezTo>
                <a:cubicBezTo>
                  <a:pt x="849" y="526"/>
                  <a:pt x="849" y="527"/>
                  <a:pt x="847" y="527"/>
                </a:cubicBezTo>
                <a:close/>
                <a:moveTo>
                  <a:pt x="863" y="527"/>
                </a:moveTo>
                <a:cubicBezTo>
                  <a:pt x="863" y="525"/>
                  <a:pt x="863" y="525"/>
                  <a:pt x="863" y="527"/>
                </a:cubicBezTo>
                <a:cubicBezTo>
                  <a:pt x="863" y="527"/>
                  <a:pt x="863" y="527"/>
                  <a:pt x="863" y="527"/>
                </a:cubicBezTo>
                <a:close/>
                <a:moveTo>
                  <a:pt x="538" y="526"/>
                </a:moveTo>
                <a:cubicBezTo>
                  <a:pt x="537" y="526"/>
                  <a:pt x="537" y="525"/>
                  <a:pt x="536" y="525"/>
                </a:cubicBezTo>
                <a:cubicBezTo>
                  <a:pt x="539" y="524"/>
                  <a:pt x="542" y="525"/>
                  <a:pt x="538" y="526"/>
                </a:cubicBezTo>
                <a:close/>
                <a:moveTo>
                  <a:pt x="776" y="526"/>
                </a:moveTo>
                <a:cubicBezTo>
                  <a:pt x="774" y="525"/>
                  <a:pt x="766" y="500"/>
                  <a:pt x="766" y="512"/>
                </a:cubicBezTo>
                <a:cubicBezTo>
                  <a:pt x="768" y="516"/>
                  <a:pt x="763" y="508"/>
                  <a:pt x="762" y="508"/>
                </a:cubicBezTo>
                <a:cubicBezTo>
                  <a:pt x="765" y="494"/>
                  <a:pt x="787" y="526"/>
                  <a:pt x="776" y="526"/>
                </a:cubicBezTo>
                <a:close/>
                <a:moveTo>
                  <a:pt x="429" y="526"/>
                </a:moveTo>
                <a:cubicBezTo>
                  <a:pt x="428" y="525"/>
                  <a:pt x="428" y="525"/>
                  <a:pt x="428" y="525"/>
                </a:cubicBezTo>
                <a:cubicBezTo>
                  <a:pt x="429" y="525"/>
                  <a:pt x="430" y="525"/>
                  <a:pt x="429" y="526"/>
                </a:cubicBezTo>
                <a:close/>
                <a:moveTo>
                  <a:pt x="421" y="525"/>
                </a:moveTo>
                <a:cubicBezTo>
                  <a:pt x="420" y="524"/>
                  <a:pt x="419" y="523"/>
                  <a:pt x="418" y="522"/>
                </a:cubicBezTo>
                <a:cubicBezTo>
                  <a:pt x="424" y="516"/>
                  <a:pt x="435" y="521"/>
                  <a:pt x="421" y="525"/>
                </a:cubicBezTo>
                <a:close/>
                <a:moveTo>
                  <a:pt x="164" y="524"/>
                </a:moveTo>
                <a:cubicBezTo>
                  <a:pt x="164" y="522"/>
                  <a:pt x="166" y="517"/>
                  <a:pt x="166" y="522"/>
                </a:cubicBezTo>
                <a:cubicBezTo>
                  <a:pt x="166" y="524"/>
                  <a:pt x="165" y="524"/>
                  <a:pt x="164" y="524"/>
                </a:cubicBezTo>
                <a:close/>
                <a:moveTo>
                  <a:pt x="405" y="524"/>
                </a:moveTo>
                <a:cubicBezTo>
                  <a:pt x="403" y="517"/>
                  <a:pt x="401" y="524"/>
                  <a:pt x="397" y="522"/>
                </a:cubicBezTo>
                <a:cubicBezTo>
                  <a:pt x="397" y="514"/>
                  <a:pt x="410" y="522"/>
                  <a:pt x="405" y="524"/>
                </a:cubicBezTo>
                <a:close/>
                <a:moveTo>
                  <a:pt x="178" y="523"/>
                </a:moveTo>
                <a:cubicBezTo>
                  <a:pt x="177" y="521"/>
                  <a:pt x="179" y="522"/>
                  <a:pt x="180" y="522"/>
                </a:cubicBezTo>
                <a:cubicBezTo>
                  <a:pt x="180" y="522"/>
                  <a:pt x="178" y="523"/>
                  <a:pt x="178" y="523"/>
                </a:cubicBezTo>
                <a:close/>
                <a:moveTo>
                  <a:pt x="158" y="523"/>
                </a:moveTo>
                <a:cubicBezTo>
                  <a:pt x="156" y="519"/>
                  <a:pt x="161" y="515"/>
                  <a:pt x="158" y="523"/>
                </a:cubicBezTo>
                <a:cubicBezTo>
                  <a:pt x="158" y="523"/>
                  <a:pt x="158" y="523"/>
                  <a:pt x="158" y="523"/>
                </a:cubicBezTo>
                <a:close/>
                <a:moveTo>
                  <a:pt x="723" y="523"/>
                </a:moveTo>
                <a:cubicBezTo>
                  <a:pt x="720" y="518"/>
                  <a:pt x="722" y="515"/>
                  <a:pt x="723" y="511"/>
                </a:cubicBezTo>
                <a:cubicBezTo>
                  <a:pt x="722" y="503"/>
                  <a:pt x="719" y="517"/>
                  <a:pt x="718" y="507"/>
                </a:cubicBezTo>
                <a:cubicBezTo>
                  <a:pt x="726" y="497"/>
                  <a:pt x="728" y="517"/>
                  <a:pt x="723" y="523"/>
                </a:cubicBezTo>
                <a:close/>
                <a:moveTo>
                  <a:pt x="784" y="523"/>
                </a:moveTo>
                <a:cubicBezTo>
                  <a:pt x="783" y="521"/>
                  <a:pt x="787" y="519"/>
                  <a:pt x="788" y="520"/>
                </a:cubicBezTo>
                <a:cubicBezTo>
                  <a:pt x="789" y="523"/>
                  <a:pt x="786" y="522"/>
                  <a:pt x="784" y="523"/>
                </a:cubicBezTo>
                <a:close/>
                <a:moveTo>
                  <a:pt x="826" y="522"/>
                </a:moveTo>
                <a:cubicBezTo>
                  <a:pt x="825" y="520"/>
                  <a:pt x="818" y="520"/>
                  <a:pt x="827" y="520"/>
                </a:cubicBezTo>
                <a:cubicBezTo>
                  <a:pt x="827" y="521"/>
                  <a:pt x="827" y="522"/>
                  <a:pt x="826" y="522"/>
                </a:cubicBezTo>
                <a:close/>
                <a:moveTo>
                  <a:pt x="185" y="522"/>
                </a:moveTo>
                <a:cubicBezTo>
                  <a:pt x="183" y="520"/>
                  <a:pt x="183" y="521"/>
                  <a:pt x="181" y="521"/>
                </a:cubicBezTo>
                <a:cubicBezTo>
                  <a:pt x="182" y="517"/>
                  <a:pt x="205" y="494"/>
                  <a:pt x="205" y="495"/>
                </a:cubicBezTo>
                <a:cubicBezTo>
                  <a:pt x="205" y="501"/>
                  <a:pt x="194" y="504"/>
                  <a:pt x="195" y="512"/>
                </a:cubicBezTo>
                <a:cubicBezTo>
                  <a:pt x="196" y="512"/>
                  <a:pt x="201" y="512"/>
                  <a:pt x="201" y="513"/>
                </a:cubicBezTo>
                <a:cubicBezTo>
                  <a:pt x="195" y="513"/>
                  <a:pt x="188" y="518"/>
                  <a:pt x="185" y="522"/>
                </a:cubicBezTo>
                <a:close/>
                <a:moveTo>
                  <a:pt x="819" y="520"/>
                </a:moveTo>
                <a:cubicBezTo>
                  <a:pt x="815" y="519"/>
                  <a:pt x="815" y="519"/>
                  <a:pt x="815" y="519"/>
                </a:cubicBezTo>
                <a:cubicBezTo>
                  <a:pt x="817" y="518"/>
                  <a:pt x="821" y="517"/>
                  <a:pt x="819" y="520"/>
                </a:cubicBezTo>
                <a:close/>
                <a:moveTo>
                  <a:pt x="168" y="519"/>
                </a:moveTo>
                <a:cubicBezTo>
                  <a:pt x="167" y="517"/>
                  <a:pt x="168" y="513"/>
                  <a:pt x="169" y="514"/>
                </a:cubicBezTo>
                <a:cubicBezTo>
                  <a:pt x="171" y="516"/>
                  <a:pt x="171" y="517"/>
                  <a:pt x="168" y="519"/>
                </a:cubicBezTo>
                <a:close/>
                <a:moveTo>
                  <a:pt x="761" y="516"/>
                </a:moveTo>
                <a:cubicBezTo>
                  <a:pt x="761" y="515"/>
                  <a:pt x="761" y="515"/>
                  <a:pt x="762" y="516"/>
                </a:cubicBezTo>
                <a:cubicBezTo>
                  <a:pt x="761" y="516"/>
                  <a:pt x="761" y="516"/>
                  <a:pt x="761" y="516"/>
                </a:cubicBezTo>
                <a:close/>
                <a:moveTo>
                  <a:pt x="877" y="515"/>
                </a:moveTo>
                <a:cubicBezTo>
                  <a:pt x="875" y="512"/>
                  <a:pt x="883" y="510"/>
                  <a:pt x="883" y="513"/>
                </a:cubicBezTo>
                <a:cubicBezTo>
                  <a:pt x="881" y="514"/>
                  <a:pt x="879" y="515"/>
                  <a:pt x="877" y="515"/>
                </a:cubicBezTo>
                <a:close/>
                <a:moveTo>
                  <a:pt x="845" y="515"/>
                </a:moveTo>
                <a:cubicBezTo>
                  <a:pt x="845" y="515"/>
                  <a:pt x="845" y="514"/>
                  <a:pt x="844" y="514"/>
                </a:cubicBezTo>
                <a:cubicBezTo>
                  <a:pt x="846" y="513"/>
                  <a:pt x="850" y="514"/>
                  <a:pt x="845" y="515"/>
                </a:cubicBezTo>
                <a:close/>
                <a:moveTo>
                  <a:pt x="386" y="513"/>
                </a:moveTo>
                <a:cubicBezTo>
                  <a:pt x="384" y="512"/>
                  <a:pt x="387" y="510"/>
                  <a:pt x="387" y="513"/>
                </a:cubicBezTo>
                <a:cubicBezTo>
                  <a:pt x="387" y="513"/>
                  <a:pt x="386" y="513"/>
                  <a:pt x="386" y="513"/>
                </a:cubicBezTo>
                <a:close/>
                <a:moveTo>
                  <a:pt x="780" y="513"/>
                </a:moveTo>
                <a:cubicBezTo>
                  <a:pt x="778" y="509"/>
                  <a:pt x="772" y="511"/>
                  <a:pt x="773" y="503"/>
                </a:cubicBezTo>
                <a:cubicBezTo>
                  <a:pt x="779" y="503"/>
                  <a:pt x="782" y="513"/>
                  <a:pt x="780" y="513"/>
                </a:cubicBezTo>
                <a:close/>
                <a:moveTo>
                  <a:pt x="759" y="512"/>
                </a:moveTo>
                <a:cubicBezTo>
                  <a:pt x="752" y="505"/>
                  <a:pt x="759" y="505"/>
                  <a:pt x="760" y="512"/>
                </a:cubicBezTo>
                <a:cubicBezTo>
                  <a:pt x="760" y="512"/>
                  <a:pt x="760" y="512"/>
                  <a:pt x="759" y="512"/>
                </a:cubicBezTo>
                <a:close/>
                <a:moveTo>
                  <a:pt x="752" y="512"/>
                </a:moveTo>
                <a:cubicBezTo>
                  <a:pt x="752" y="511"/>
                  <a:pt x="752" y="511"/>
                  <a:pt x="753" y="510"/>
                </a:cubicBezTo>
                <a:cubicBezTo>
                  <a:pt x="753" y="512"/>
                  <a:pt x="754" y="512"/>
                  <a:pt x="752" y="512"/>
                </a:cubicBezTo>
                <a:close/>
                <a:moveTo>
                  <a:pt x="175" y="510"/>
                </a:moveTo>
                <a:cubicBezTo>
                  <a:pt x="175" y="507"/>
                  <a:pt x="174" y="508"/>
                  <a:pt x="177" y="507"/>
                </a:cubicBezTo>
                <a:cubicBezTo>
                  <a:pt x="176" y="509"/>
                  <a:pt x="176" y="509"/>
                  <a:pt x="175" y="510"/>
                </a:cubicBezTo>
                <a:close/>
                <a:moveTo>
                  <a:pt x="783" y="509"/>
                </a:moveTo>
                <a:cubicBezTo>
                  <a:pt x="782" y="508"/>
                  <a:pt x="782" y="504"/>
                  <a:pt x="784" y="505"/>
                </a:cubicBezTo>
                <a:cubicBezTo>
                  <a:pt x="784" y="507"/>
                  <a:pt x="788" y="509"/>
                  <a:pt x="783" y="509"/>
                </a:cubicBezTo>
                <a:close/>
                <a:moveTo>
                  <a:pt x="751" y="509"/>
                </a:moveTo>
                <a:cubicBezTo>
                  <a:pt x="749" y="507"/>
                  <a:pt x="752" y="504"/>
                  <a:pt x="752" y="508"/>
                </a:cubicBezTo>
                <a:cubicBezTo>
                  <a:pt x="752" y="508"/>
                  <a:pt x="752" y="509"/>
                  <a:pt x="751" y="509"/>
                </a:cubicBezTo>
                <a:close/>
                <a:moveTo>
                  <a:pt x="883" y="508"/>
                </a:moveTo>
                <a:cubicBezTo>
                  <a:pt x="882" y="506"/>
                  <a:pt x="877" y="506"/>
                  <a:pt x="883" y="506"/>
                </a:cubicBezTo>
                <a:cubicBezTo>
                  <a:pt x="883" y="507"/>
                  <a:pt x="884" y="508"/>
                  <a:pt x="883" y="508"/>
                </a:cubicBezTo>
                <a:close/>
                <a:moveTo>
                  <a:pt x="393" y="506"/>
                </a:moveTo>
                <a:cubicBezTo>
                  <a:pt x="392" y="503"/>
                  <a:pt x="392" y="503"/>
                  <a:pt x="392" y="502"/>
                </a:cubicBezTo>
                <a:cubicBezTo>
                  <a:pt x="394" y="502"/>
                  <a:pt x="395" y="504"/>
                  <a:pt x="393" y="506"/>
                </a:cubicBezTo>
                <a:close/>
                <a:moveTo>
                  <a:pt x="744" y="505"/>
                </a:moveTo>
                <a:cubicBezTo>
                  <a:pt x="744" y="504"/>
                  <a:pt x="744" y="504"/>
                  <a:pt x="744" y="503"/>
                </a:cubicBezTo>
                <a:cubicBezTo>
                  <a:pt x="744" y="504"/>
                  <a:pt x="745" y="505"/>
                  <a:pt x="744" y="505"/>
                </a:cubicBezTo>
                <a:close/>
                <a:moveTo>
                  <a:pt x="806" y="505"/>
                </a:moveTo>
                <a:cubicBezTo>
                  <a:pt x="806" y="504"/>
                  <a:pt x="806" y="504"/>
                  <a:pt x="806" y="503"/>
                </a:cubicBezTo>
                <a:cubicBezTo>
                  <a:pt x="807" y="503"/>
                  <a:pt x="807" y="504"/>
                  <a:pt x="806" y="505"/>
                </a:cubicBezTo>
                <a:close/>
                <a:moveTo>
                  <a:pt x="756" y="504"/>
                </a:moveTo>
                <a:cubicBezTo>
                  <a:pt x="754" y="502"/>
                  <a:pt x="757" y="503"/>
                  <a:pt x="759" y="503"/>
                </a:cubicBezTo>
                <a:cubicBezTo>
                  <a:pt x="758" y="504"/>
                  <a:pt x="757" y="504"/>
                  <a:pt x="756" y="504"/>
                </a:cubicBezTo>
                <a:close/>
                <a:moveTo>
                  <a:pt x="399" y="504"/>
                </a:moveTo>
                <a:cubicBezTo>
                  <a:pt x="397" y="502"/>
                  <a:pt x="400" y="503"/>
                  <a:pt x="400" y="503"/>
                </a:cubicBezTo>
                <a:cubicBezTo>
                  <a:pt x="400" y="503"/>
                  <a:pt x="399" y="504"/>
                  <a:pt x="399" y="504"/>
                </a:cubicBezTo>
                <a:close/>
                <a:moveTo>
                  <a:pt x="753" y="503"/>
                </a:moveTo>
                <a:cubicBezTo>
                  <a:pt x="752" y="501"/>
                  <a:pt x="752" y="501"/>
                  <a:pt x="754" y="502"/>
                </a:cubicBezTo>
                <a:cubicBezTo>
                  <a:pt x="754" y="503"/>
                  <a:pt x="754" y="502"/>
                  <a:pt x="753" y="503"/>
                </a:cubicBezTo>
                <a:close/>
                <a:moveTo>
                  <a:pt x="742" y="502"/>
                </a:moveTo>
                <a:cubicBezTo>
                  <a:pt x="738" y="494"/>
                  <a:pt x="742" y="493"/>
                  <a:pt x="743" y="502"/>
                </a:cubicBezTo>
                <a:cubicBezTo>
                  <a:pt x="743" y="502"/>
                  <a:pt x="742" y="502"/>
                  <a:pt x="742" y="502"/>
                </a:cubicBezTo>
                <a:close/>
                <a:moveTo>
                  <a:pt x="172" y="501"/>
                </a:moveTo>
                <a:cubicBezTo>
                  <a:pt x="172" y="497"/>
                  <a:pt x="173" y="487"/>
                  <a:pt x="177" y="495"/>
                </a:cubicBezTo>
                <a:cubicBezTo>
                  <a:pt x="173" y="497"/>
                  <a:pt x="174" y="498"/>
                  <a:pt x="172" y="501"/>
                </a:cubicBezTo>
                <a:close/>
                <a:moveTo>
                  <a:pt x="593" y="501"/>
                </a:moveTo>
                <a:cubicBezTo>
                  <a:pt x="587" y="498"/>
                  <a:pt x="589" y="485"/>
                  <a:pt x="595" y="485"/>
                </a:cubicBezTo>
                <a:cubicBezTo>
                  <a:pt x="598" y="488"/>
                  <a:pt x="601" y="496"/>
                  <a:pt x="600" y="500"/>
                </a:cubicBezTo>
                <a:cubicBezTo>
                  <a:pt x="597" y="500"/>
                  <a:pt x="596" y="500"/>
                  <a:pt x="593" y="501"/>
                </a:cubicBezTo>
                <a:close/>
                <a:moveTo>
                  <a:pt x="717" y="501"/>
                </a:moveTo>
                <a:cubicBezTo>
                  <a:pt x="717" y="500"/>
                  <a:pt x="717" y="500"/>
                  <a:pt x="717" y="499"/>
                </a:cubicBezTo>
                <a:cubicBezTo>
                  <a:pt x="717" y="500"/>
                  <a:pt x="717" y="500"/>
                  <a:pt x="717" y="501"/>
                </a:cubicBezTo>
                <a:close/>
                <a:moveTo>
                  <a:pt x="831" y="497"/>
                </a:moveTo>
                <a:cubicBezTo>
                  <a:pt x="821" y="496"/>
                  <a:pt x="835" y="492"/>
                  <a:pt x="835" y="494"/>
                </a:cubicBezTo>
                <a:cubicBezTo>
                  <a:pt x="834" y="495"/>
                  <a:pt x="834" y="495"/>
                  <a:pt x="831" y="497"/>
                </a:cubicBezTo>
                <a:close/>
                <a:moveTo>
                  <a:pt x="398" y="497"/>
                </a:moveTo>
                <a:cubicBezTo>
                  <a:pt x="397" y="496"/>
                  <a:pt x="397" y="495"/>
                  <a:pt x="398" y="495"/>
                </a:cubicBezTo>
                <a:cubicBezTo>
                  <a:pt x="398" y="496"/>
                  <a:pt x="398" y="496"/>
                  <a:pt x="398" y="497"/>
                </a:cubicBezTo>
                <a:close/>
                <a:moveTo>
                  <a:pt x="227" y="494"/>
                </a:moveTo>
                <a:cubicBezTo>
                  <a:pt x="227" y="494"/>
                  <a:pt x="227" y="493"/>
                  <a:pt x="227" y="493"/>
                </a:cubicBezTo>
                <a:cubicBezTo>
                  <a:pt x="227" y="493"/>
                  <a:pt x="227" y="494"/>
                  <a:pt x="227" y="494"/>
                </a:cubicBezTo>
                <a:close/>
                <a:moveTo>
                  <a:pt x="206" y="494"/>
                </a:moveTo>
                <a:cubicBezTo>
                  <a:pt x="206" y="487"/>
                  <a:pt x="212" y="492"/>
                  <a:pt x="207" y="492"/>
                </a:cubicBezTo>
                <a:cubicBezTo>
                  <a:pt x="207" y="493"/>
                  <a:pt x="207" y="494"/>
                  <a:pt x="206" y="494"/>
                </a:cubicBezTo>
                <a:close/>
                <a:moveTo>
                  <a:pt x="845" y="493"/>
                </a:moveTo>
                <a:cubicBezTo>
                  <a:pt x="843" y="492"/>
                  <a:pt x="849" y="490"/>
                  <a:pt x="847" y="493"/>
                </a:cubicBezTo>
                <a:cubicBezTo>
                  <a:pt x="847" y="493"/>
                  <a:pt x="846" y="493"/>
                  <a:pt x="845" y="493"/>
                </a:cubicBezTo>
                <a:close/>
                <a:moveTo>
                  <a:pt x="408" y="491"/>
                </a:moveTo>
                <a:cubicBezTo>
                  <a:pt x="408" y="488"/>
                  <a:pt x="401" y="484"/>
                  <a:pt x="409" y="488"/>
                </a:cubicBezTo>
                <a:cubicBezTo>
                  <a:pt x="409" y="489"/>
                  <a:pt x="409" y="489"/>
                  <a:pt x="408" y="491"/>
                </a:cubicBezTo>
                <a:close/>
                <a:moveTo>
                  <a:pt x="858" y="489"/>
                </a:moveTo>
                <a:cubicBezTo>
                  <a:pt x="858" y="489"/>
                  <a:pt x="860" y="489"/>
                  <a:pt x="861" y="489"/>
                </a:cubicBezTo>
                <a:cubicBezTo>
                  <a:pt x="860" y="489"/>
                  <a:pt x="859" y="489"/>
                  <a:pt x="858" y="489"/>
                </a:cubicBezTo>
                <a:close/>
                <a:moveTo>
                  <a:pt x="817" y="489"/>
                </a:moveTo>
                <a:cubicBezTo>
                  <a:pt x="808" y="483"/>
                  <a:pt x="820" y="482"/>
                  <a:pt x="818" y="489"/>
                </a:cubicBezTo>
                <a:cubicBezTo>
                  <a:pt x="817" y="489"/>
                  <a:pt x="817" y="489"/>
                  <a:pt x="817" y="489"/>
                </a:cubicBezTo>
                <a:close/>
                <a:moveTo>
                  <a:pt x="193" y="488"/>
                </a:moveTo>
                <a:cubicBezTo>
                  <a:pt x="191" y="487"/>
                  <a:pt x="196" y="485"/>
                  <a:pt x="196" y="486"/>
                </a:cubicBezTo>
                <a:cubicBezTo>
                  <a:pt x="196" y="487"/>
                  <a:pt x="194" y="488"/>
                  <a:pt x="193" y="488"/>
                </a:cubicBezTo>
                <a:close/>
                <a:moveTo>
                  <a:pt x="199" y="488"/>
                </a:moveTo>
                <a:cubicBezTo>
                  <a:pt x="199" y="487"/>
                  <a:pt x="200" y="487"/>
                  <a:pt x="201" y="487"/>
                </a:cubicBezTo>
                <a:cubicBezTo>
                  <a:pt x="201" y="488"/>
                  <a:pt x="200" y="488"/>
                  <a:pt x="199" y="488"/>
                </a:cubicBezTo>
                <a:close/>
                <a:moveTo>
                  <a:pt x="213" y="486"/>
                </a:moveTo>
                <a:cubicBezTo>
                  <a:pt x="213" y="485"/>
                  <a:pt x="212" y="484"/>
                  <a:pt x="213" y="484"/>
                </a:cubicBezTo>
                <a:cubicBezTo>
                  <a:pt x="213" y="485"/>
                  <a:pt x="213" y="486"/>
                  <a:pt x="213" y="486"/>
                </a:cubicBezTo>
                <a:close/>
                <a:moveTo>
                  <a:pt x="197" y="485"/>
                </a:moveTo>
                <a:cubicBezTo>
                  <a:pt x="197" y="484"/>
                  <a:pt x="198" y="484"/>
                  <a:pt x="199" y="485"/>
                </a:cubicBezTo>
                <a:cubicBezTo>
                  <a:pt x="197" y="485"/>
                  <a:pt x="197" y="485"/>
                  <a:pt x="197" y="485"/>
                </a:cubicBezTo>
                <a:close/>
                <a:moveTo>
                  <a:pt x="184" y="483"/>
                </a:moveTo>
                <a:cubicBezTo>
                  <a:pt x="184" y="482"/>
                  <a:pt x="185" y="483"/>
                  <a:pt x="186" y="483"/>
                </a:cubicBezTo>
                <a:cubicBezTo>
                  <a:pt x="185" y="483"/>
                  <a:pt x="184" y="483"/>
                  <a:pt x="184" y="483"/>
                </a:cubicBezTo>
                <a:close/>
                <a:moveTo>
                  <a:pt x="598" y="482"/>
                </a:moveTo>
                <a:cubicBezTo>
                  <a:pt x="595" y="480"/>
                  <a:pt x="592" y="460"/>
                  <a:pt x="597" y="460"/>
                </a:cubicBezTo>
                <a:cubicBezTo>
                  <a:pt x="596" y="457"/>
                  <a:pt x="595" y="450"/>
                  <a:pt x="598" y="448"/>
                </a:cubicBezTo>
                <a:cubicBezTo>
                  <a:pt x="602" y="456"/>
                  <a:pt x="596" y="462"/>
                  <a:pt x="598" y="467"/>
                </a:cubicBezTo>
                <a:cubicBezTo>
                  <a:pt x="598" y="471"/>
                  <a:pt x="603" y="480"/>
                  <a:pt x="598" y="482"/>
                </a:cubicBezTo>
                <a:close/>
                <a:moveTo>
                  <a:pt x="194" y="482"/>
                </a:moveTo>
                <a:cubicBezTo>
                  <a:pt x="194" y="480"/>
                  <a:pt x="193" y="478"/>
                  <a:pt x="195" y="480"/>
                </a:cubicBezTo>
                <a:cubicBezTo>
                  <a:pt x="195" y="481"/>
                  <a:pt x="195" y="481"/>
                  <a:pt x="194" y="482"/>
                </a:cubicBezTo>
                <a:close/>
                <a:moveTo>
                  <a:pt x="188" y="480"/>
                </a:moveTo>
                <a:cubicBezTo>
                  <a:pt x="186" y="479"/>
                  <a:pt x="189" y="477"/>
                  <a:pt x="190" y="478"/>
                </a:cubicBezTo>
                <a:cubicBezTo>
                  <a:pt x="189" y="479"/>
                  <a:pt x="189" y="480"/>
                  <a:pt x="188" y="480"/>
                </a:cubicBezTo>
                <a:close/>
                <a:moveTo>
                  <a:pt x="204" y="476"/>
                </a:moveTo>
                <a:cubicBezTo>
                  <a:pt x="204" y="475"/>
                  <a:pt x="205" y="475"/>
                  <a:pt x="206" y="475"/>
                </a:cubicBezTo>
                <a:cubicBezTo>
                  <a:pt x="205" y="475"/>
                  <a:pt x="205" y="475"/>
                  <a:pt x="204" y="476"/>
                </a:cubicBezTo>
                <a:close/>
                <a:moveTo>
                  <a:pt x="850" y="475"/>
                </a:moveTo>
                <a:cubicBezTo>
                  <a:pt x="850" y="475"/>
                  <a:pt x="850" y="474"/>
                  <a:pt x="850" y="474"/>
                </a:cubicBezTo>
                <a:cubicBezTo>
                  <a:pt x="851" y="475"/>
                  <a:pt x="853" y="475"/>
                  <a:pt x="850" y="475"/>
                </a:cubicBezTo>
                <a:close/>
                <a:moveTo>
                  <a:pt x="656" y="475"/>
                </a:moveTo>
                <a:cubicBezTo>
                  <a:pt x="654" y="473"/>
                  <a:pt x="658" y="471"/>
                  <a:pt x="659" y="474"/>
                </a:cubicBezTo>
                <a:cubicBezTo>
                  <a:pt x="658" y="474"/>
                  <a:pt x="657" y="475"/>
                  <a:pt x="656" y="475"/>
                </a:cubicBezTo>
                <a:close/>
                <a:moveTo>
                  <a:pt x="374" y="473"/>
                </a:moveTo>
                <a:cubicBezTo>
                  <a:pt x="372" y="471"/>
                  <a:pt x="375" y="469"/>
                  <a:pt x="376" y="472"/>
                </a:cubicBezTo>
                <a:cubicBezTo>
                  <a:pt x="375" y="472"/>
                  <a:pt x="375" y="473"/>
                  <a:pt x="374" y="473"/>
                </a:cubicBezTo>
                <a:close/>
                <a:moveTo>
                  <a:pt x="385" y="469"/>
                </a:moveTo>
                <a:cubicBezTo>
                  <a:pt x="383" y="468"/>
                  <a:pt x="386" y="468"/>
                  <a:pt x="387" y="469"/>
                </a:cubicBezTo>
                <a:cubicBezTo>
                  <a:pt x="385" y="469"/>
                  <a:pt x="385" y="469"/>
                  <a:pt x="385" y="469"/>
                </a:cubicBezTo>
                <a:close/>
                <a:moveTo>
                  <a:pt x="387" y="468"/>
                </a:moveTo>
                <a:cubicBezTo>
                  <a:pt x="387" y="467"/>
                  <a:pt x="388" y="467"/>
                  <a:pt x="388" y="466"/>
                </a:cubicBezTo>
                <a:cubicBezTo>
                  <a:pt x="389" y="468"/>
                  <a:pt x="389" y="467"/>
                  <a:pt x="387" y="468"/>
                </a:cubicBezTo>
                <a:close/>
                <a:moveTo>
                  <a:pt x="203" y="468"/>
                </a:moveTo>
                <a:cubicBezTo>
                  <a:pt x="203" y="468"/>
                  <a:pt x="202" y="467"/>
                  <a:pt x="202" y="467"/>
                </a:cubicBezTo>
                <a:cubicBezTo>
                  <a:pt x="204" y="466"/>
                  <a:pt x="203" y="466"/>
                  <a:pt x="203" y="468"/>
                </a:cubicBezTo>
                <a:close/>
                <a:moveTo>
                  <a:pt x="208" y="468"/>
                </a:moveTo>
                <a:cubicBezTo>
                  <a:pt x="205" y="464"/>
                  <a:pt x="213" y="462"/>
                  <a:pt x="215" y="460"/>
                </a:cubicBezTo>
                <a:cubicBezTo>
                  <a:pt x="223" y="462"/>
                  <a:pt x="211" y="468"/>
                  <a:pt x="208" y="468"/>
                </a:cubicBezTo>
                <a:close/>
                <a:moveTo>
                  <a:pt x="382" y="467"/>
                </a:moveTo>
                <a:cubicBezTo>
                  <a:pt x="381" y="466"/>
                  <a:pt x="381" y="466"/>
                  <a:pt x="380" y="466"/>
                </a:cubicBezTo>
                <a:cubicBezTo>
                  <a:pt x="380" y="463"/>
                  <a:pt x="387" y="466"/>
                  <a:pt x="382" y="467"/>
                </a:cubicBezTo>
                <a:close/>
                <a:moveTo>
                  <a:pt x="850" y="464"/>
                </a:moveTo>
                <a:cubicBezTo>
                  <a:pt x="849" y="463"/>
                  <a:pt x="849" y="463"/>
                  <a:pt x="849" y="463"/>
                </a:cubicBezTo>
                <a:cubicBezTo>
                  <a:pt x="850" y="462"/>
                  <a:pt x="851" y="463"/>
                  <a:pt x="850" y="464"/>
                </a:cubicBezTo>
                <a:close/>
                <a:moveTo>
                  <a:pt x="855" y="463"/>
                </a:moveTo>
                <a:cubicBezTo>
                  <a:pt x="854" y="462"/>
                  <a:pt x="865" y="462"/>
                  <a:pt x="867" y="459"/>
                </a:cubicBezTo>
                <a:cubicBezTo>
                  <a:pt x="874" y="459"/>
                  <a:pt x="857" y="463"/>
                  <a:pt x="855" y="463"/>
                </a:cubicBezTo>
                <a:close/>
                <a:moveTo>
                  <a:pt x="375" y="460"/>
                </a:moveTo>
                <a:cubicBezTo>
                  <a:pt x="375" y="458"/>
                  <a:pt x="375" y="457"/>
                  <a:pt x="377" y="458"/>
                </a:cubicBezTo>
                <a:cubicBezTo>
                  <a:pt x="376" y="459"/>
                  <a:pt x="376" y="460"/>
                  <a:pt x="375" y="460"/>
                </a:cubicBezTo>
                <a:close/>
                <a:moveTo>
                  <a:pt x="380" y="458"/>
                </a:moveTo>
                <a:cubicBezTo>
                  <a:pt x="380" y="457"/>
                  <a:pt x="379" y="457"/>
                  <a:pt x="379" y="456"/>
                </a:cubicBezTo>
                <a:cubicBezTo>
                  <a:pt x="379" y="452"/>
                  <a:pt x="411" y="437"/>
                  <a:pt x="414" y="436"/>
                </a:cubicBezTo>
                <a:cubicBezTo>
                  <a:pt x="415" y="435"/>
                  <a:pt x="425" y="431"/>
                  <a:pt x="427" y="433"/>
                </a:cubicBezTo>
                <a:cubicBezTo>
                  <a:pt x="424" y="443"/>
                  <a:pt x="428" y="451"/>
                  <a:pt x="414" y="452"/>
                </a:cubicBezTo>
                <a:cubicBezTo>
                  <a:pt x="414" y="449"/>
                  <a:pt x="418" y="446"/>
                  <a:pt x="420" y="444"/>
                </a:cubicBezTo>
                <a:cubicBezTo>
                  <a:pt x="417" y="439"/>
                  <a:pt x="387" y="451"/>
                  <a:pt x="382" y="456"/>
                </a:cubicBezTo>
                <a:cubicBezTo>
                  <a:pt x="380" y="456"/>
                  <a:pt x="382" y="458"/>
                  <a:pt x="380" y="458"/>
                </a:cubicBezTo>
                <a:close/>
                <a:moveTo>
                  <a:pt x="409" y="458"/>
                </a:moveTo>
                <a:cubicBezTo>
                  <a:pt x="406" y="458"/>
                  <a:pt x="410" y="453"/>
                  <a:pt x="410" y="458"/>
                </a:cubicBezTo>
                <a:cubicBezTo>
                  <a:pt x="410" y="458"/>
                  <a:pt x="409" y="458"/>
                  <a:pt x="409" y="458"/>
                </a:cubicBezTo>
                <a:close/>
                <a:moveTo>
                  <a:pt x="845" y="455"/>
                </a:moveTo>
                <a:cubicBezTo>
                  <a:pt x="842" y="453"/>
                  <a:pt x="848" y="454"/>
                  <a:pt x="850" y="452"/>
                </a:cubicBezTo>
                <a:cubicBezTo>
                  <a:pt x="853" y="452"/>
                  <a:pt x="846" y="455"/>
                  <a:pt x="845" y="455"/>
                </a:cubicBezTo>
                <a:close/>
                <a:moveTo>
                  <a:pt x="396" y="452"/>
                </a:moveTo>
                <a:cubicBezTo>
                  <a:pt x="395" y="452"/>
                  <a:pt x="396" y="449"/>
                  <a:pt x="396" y="452"/>
                </a:cubicBezTo>
                <a:cubicBezTo>
                  <a:pt x="396" y="452"/>
                  <a:pt x="396" y="452"/>
                  <a:pt x="396" y="452"/>
                </a:cubicBezTo>
                <a:close/>
                <a:moveTo>
                  <a:pt x="867" y="451"/>
                </a:moveTo>
                <a:cubicBezTo>
                  <a:pt x="866" y="450"/>
                  <a:pt x="866" y="450"/>
                  <a:pt x="868" y="450"/>
                </a:cubicBezTo>
                <a:cubicBezTo>
                  <a:pt x="868" y="451"/>
                  <a:pt x="868" y="450"/>
                  <a:pt x="867" y="451"/>
                </a:cubicBezTo>
                <a:close/>
                <a:moveTo>
                  <a:pt x="853" y="444"/>
                </a:moveTo>
                <a:cubicBezTo>
                  <a:pt x="853" y="444"/>
                  <a:pt x="853" y="444"/>
                  <a:pt x="853" y="444"/>
                </a:cubicBezTo>
                <a:cubicBezTo>
                  <a:pt x="856" y="443"/>
                  <a:pt x="856" y="444"/>
                  <a:pt x="853" y="444"/>
                </a:cubicBezTo>
                <a:close/>
                <a:moveTo>
                  <a:pt x="267" y="443"/>
                </a:moveTo>
                <a:cubicBezTo>
                  <a:pt x="267" y="442"/>
                  <a:pt x="267" y="442"/>
                  <a:pt x="268" y="442"/>
                </a:cubicBezTo>
                <a:cubicBezTo>
                  <a:pt x="268" y="443"/>
                  <a:pt x="268" y="442"/>
                  <a:pt x="267" y="443"/>
                </a:cubicBezTo>
                <a:close/>
                <a:moveTo>
                  <a:pt x="829" y="432"/>
                </a:moveTo>
                <a:cubicBezTo>
                  <a:pt x="829" y="431"/>
                  <a:pt x="829" y="430"/>
                  <a:pt x="830" y="430"/>
                </a:cubicBezTo>
                <a:cubicBezTo>
                  <a:pt x="832" y="432"/>
                  <a:pt x="831" y="431"/>
                  <a:pt x="829" y="432"/>
                </a:cubicBezTo>
                <a:close/>
                <a:moveTo>
                  <a:pt x="839" y="431"/>
                </a:moveTo>
                <a:cubicBezTo>
                  <a:pt x="838" y="430"/>
                  <a:pt x="836" y="430"/>
                  <a:pt x="836" y="430"/>
                </a:cubicBezTo>
                <a:cubicBezTo>
                  <a:pt x="840" y="429"/>
                  <a:pt x="846" y="428"/>
                  <a:pt x="839" y="431"/>
                </a:cubicBezTo>
                <a:close/>
                <a:moveTo>
                  <a:pt x="400" y="423"/>
                </a:moveTo>
                <a:cubicBezTo>
                  <a:pt x="399" y="421"/>
                  <a:pt x="401" y="420"/>
                  <a:pt x="403" y="422"/>
                </a:cubicBezTo>
                <a:cubicBezTo>
                  <a:pt x="402" y="423"/>
                  <a:pt x="401" y="423"/>
                  <a:pt x="400" y="423"/>
                </a:cubicBezTo>
                <a:close/>
                <a:moveTo>
                  <a:pt x="827" y="422"/>
                </a:moveTo>
                <a:cubicBezTo>
                  <a:pt x="825" y="422"/>
                  <a:pt x="824" y="422"/>
                  <a:pt x="822" y="422"/>
                </a:cubicBezTo>
                <a:cubicBezTo>
                  <a:pt x="824" y="422"/>
                  <a:pt x="834" y="422"/>
                  <a:pt x="827" y="422"/>
                </a:cubicBezTo>
                <a:close/>
                <a:moveTo>
                  <a:pt x="818" y="422"/>
                </a:moveTo>
                <a:cubicBezTo>
                  <a:pt x="818" y="422"/>
                  <a:pt x="818" y="422"/>
                  <a:pt x="818" y="422"/>
                </a:cubicBezTo>
                <a:cubicBezTo>
                  <a:pt x="823" y="422"/>
                  <a:pt x="823" y="422"/>
                  <a:pt x="818" y="422"/>
                </a:cubicBezTo>
                <a:close/>
                <a:moveTo>
                  <a:pt x="393" y="420"/>
                </a:moveTo>
                <a:cubicBezTo>
                  <a:pt x="389" y="412"/>
                  <a:pt x="395" y="412"/>
                  <a:pt x="395" y="419"/>
                </a:cubicBezTo>
                <a:cubicBezTo>
                  <a:pt x="394" y="419"/>
                  <a:pt x="393" y="419"/>
                  <a:pt x="393" y="420"/>
                </a:cubicBezTo>
                <a:close/>
                <a:moveTo>
                  <a:pt x="403" y="414"/>
                </a:moveTo>
                <a:cubicBezTo>
                  <a:pt x="403" y="414"/>
                  <a:pt x="405" y="410"/>
                  <a:pt x="407" y="414"/>
                </a:cubicBezTo>
                <a:cubicBezTo>
                  <a:pt x="406" y="414"/>
                  <a:pt x="405" y="414"/>
                  <a:pt x="403" y="414"/>
                </a:cubicBezTo>
                <a:close/>
                <a:moveTo>
                  <a:pt x="894" y="401"/>
                </a:moveTo>
                <a:cubicBezTo>
                  <a:pt x="891" y="399"/>
                  <a:pt x="892" y="397"/>
                  <a:pt x="895" y="396"/>
                </a:cubicBezTo>
                <a:cubicBezTo>
                  <a:pt x="894" y="400"/>
                  <a:pt x="894" y="400"/>
                  <a:pt x="894" y="401"/>
                </a:cubicBezTo>
                <a:close/>
                <a:moveTo>
                  <a:pt x="798" y="394"/>
                </a:moveTo>
                <a:cubicBezTo>
                  <a:pt x="795" y="393"/>
                  <a:pt x="793" y="392"/>
                  <a:pt x="794" y="389"/>
                </a:cubicBezTo>
                <a:cubicBezTo>
                  <a:pt x="796" y="390"/>
                  <a:pt x="800" y="392"/>
                  <a:pt x="798" y="394"/>
                </a:cubicBezTo>
                <a:close/>
                <a:moveTo>
                  <a:pt x="905" y="388"/>
                </a:moveTo>
                <a:cubicBezTo>
                  <a:pt x="905" y="385"/>
                  <a:pt x="905" y="385"/>
                  <a:pt x="905" y="388"/>
                </a:cubicBezTo>
                <a:cubicBezTo>
                  <a:pt x="905" y="388"/>
                  <a:pt x="905" y="388"/>
                  <a:pt x="905" y="388"/>
                </a:cubicBezTo>
                <a:close/>
                <a:moveTo>
                  <a:pt x="834" y="369"/>
                </a:moveTo>
                <a:cubicBezTo>
                  <a:pt x="830" y="364"/>
                  <a:pt x="835" y="362"/>
                  <a:pt x="835" y="369"/>
                </a:cubicBezTo>
                <a:cubicBezTo>
                  <a:pt x="834" y="369"/>
                  <a:pt x="834" y="369"/>
                  <a:pt x="834" y="369"/>
                </a:cubicBezTo>
                <a:close/>
                <a:moveTo>
                  <a:pt x="560" y="351"/>
                </a:moveTo>
                <a:cubicBezTo>
                  <a:pt x="550" y="344"/>
                  <a:pt x="572" y="329"/>
                  <a:pt x="561" y="345"/>
                </a:cubicBezTo>
                <a:cubicBezTo>
                  <a:pt x="561" y="350"/>
                  <a:pt x="561" y="350"/>
                  <a:pt x="560" y="351"/>
                </a:cubicBezTo>
                <a:close/>
                <a:moveTo>
                  <a:pt x="795" y="339"/>
                </a:moveTo>
                <a:cubicBezTo>
                  <a:pt x="793" y="338"/>
                  <a:pt x="796" y="336"/>
                  <a:pt x="798" y="338"/>
                </a:cubicBezTo>
                <a:cubicBezTo>
                  <a:pt x="797" y="338"/>
                  <a:pt x="796" y="339"/>
                  <a:pt x="795" y="339"/>
                </a:cubicBezTo>
                <a:close/>
                <a:moveTo>
                  <a:pt x="427" y="287"/>
                </a:moveTo>
                <a:cubicBezTo>
                  <a:pt x="426" y="286"/>
                  <a:pt x="426" y="286"/>
                  <a:pt x="426" y="286"/>
                </a:cubicBezTo>
                <a:cubicBezTo>
                  <a:pt x="427" y="286"/>
                  <a:pt x="429" y="286"/>
                  <a:pt x="430" y="286"/>
                </a:cubicBezTo>
                <a:cubicBezTo>
                  <a:pt x="429" y="286"/>
                  <a:pt x="428" y="287"/>
                  <a:pt x="427" y="287"/>
                </a:cubicBezTo>
                <a:close/>
                <a:moveTo>
                  <a:pt x="825" y="286"/>
                </a:moveTo>
                <a:cubicBezTo>
                  <a:pt x="825" y="286"/>
                  <a:pt x="825" y="286"/>
                  <a:pt x="824" y="286"/>
                </a:cubicBezTo>
                <a:cubicBezTo>
                  <a:pt x="825" y="285"/>
                  <a:pt x="825" y="285"/>
                  <a:pt x="825" y="286"/>
                </a:cubicBezTo>
                <a:cubicBezTo>
                  <a:pt x="825" y="286"/>
                  <a:pt x="825" y="286"/>
                  <a:pt x="825" y="286"/>
                </a:cubicBezTo>
                <a:close/>
                <a:moveTo>
                  <a:pt x="833" y="266"/>
                </a:moveTo>
                <a:cubicBezTo>
                  <a:pt x="832" y="265"/>
                  <a:pt x="832" y="264"/>
                  <a:pt x="832" y="263"/>
                </a:cubicBezTo>
                <a:cubicBezTo>
                  <a:pt x="833" y="263"/>
                  <a:pt x="834" y="261"/>
                  <a:pt x="835" y="262"/>
                </a:cubicBezTo>
                <a:cubicBezTo>
                  <a:pt x="835" y="264"/>
                  <a:pt x="834" y="264"/>
                  <a:pt x="833" y="266"/>
                </a:cubicBezTo>
                <a:close/>
                <a:moveTo>
                  <a:pt x="806" y="255"/>
                </a:moveTo>
                <a:cubicBezTo>
                  <a:pt x="806" y="254"/>
                  <a:pt x="806" y="254"/>
                  <a:pt x="806" y="254"/>
                </a:cubicBezTo>
                <a:cubicBezTo>
                  <a:pt x="806" y="254"/>
                  <a:pt x="806" y="254"/>
                  <a:pt x="806" y="254"/>
                </a:cubicBezTo>
                <a:cubicBezTo>
                  <a:pt x="806" y="254"/>
                  <a:pt x="806" y="254"/>
                  <a:pt x="807" y="255"/>
                </a:cubicBezTo>
                <a:cubicBezTo>
                  <a:pt x="806" y="255"/>
                  <a:pt x="806" y="255"/>
                  <a:pt x="806" y="255"/>
                </a:cubicBezTo>
                <a:close/>
                <a:moveTo>
                  <a:pt x="848" y="252"/>
                </a:moveTo>
                <a:cubicBezTo>
                  <a:pt x="848" y="252"/>
                  <a:pt x="847" y="252"/>
                  <a:pt x="847" y="252"/>
                </a:cubicBezTo>
                <a:cubicBezTo>
                  <a:pt x="847" y="251"/>
                  <a:pt x="847" y="250"/>
                  <a:pt x="847" y="250"/>
                </a:cubicBezTo>
                <a:cubicBezTo>
                  <a:pt x="848" y="249"/>
                  <a:pt x="849" y="248"/>
                  <a:pt x="852" y="249"/>
                </a:cubicBezTo>
                <a:cubicBezTo>
                  <a:pt x="853" y="248"/>
                  <a:pt x="854" y="247"/>
                  <a:pt x="856" y="247"/>
                </a:cubicBezTo>
                <a:cubicBezTo>
                  <a:pt x="856" y="248"/>
                  <a:pt x="856" y="250"/>
                  <a:pt x="855" y="252"/>
                </a:cubicBezTo>
                <a:cubicBezTo>
                  <a:pt x="853" y="251"/>
                  <a:pt x="852" y="251"/>
                  <a:pt x="852" y="250"/>
                </a:cubicBezTo>
                <a:cubicBezTo>
                  <a:pt x="851" y="252"/>
                  <a:pt x="850" y="252"/>
                  <a:pt x="848" y="252"/>
                </a:cubicBezTo>
                <a:close/>
                <a:moveTo>
                  <a:pt x="825" y="251"/>
                </a:moveTo>
                <a:cubicBezTo>
                  <a:pt x="824" y="250"/>
                  <a:pt x="824" y="250"/>
                  <a:pt x="824" y="249"/>
                </a:cubicBezTo>
                <a:cubicBezTo>
                  <a:pt x="826" y="247"/>
                  <a:pt x="826" y="248"/>
                  <a:pt x="828" y="247"/>
                </a:cubicBezTo>
                <a:cubicBezTo>
                  <a:pt x="829" y="248"/>
                  <a:pt x="829" y="249"/>
                  <a:pt x="829" y="250"/>
                </a:cubicBezTo>
                <a:cubicBezTo>
                  <a:pt x="828" y="250"/>
                  <a:pt x="826" y="251"/>
                  <a:pt x="825" y="251"/>
                </a:cubicBezTo>
                <a:close/>
                <a:moveTo>
                  <a:pt x="419" y="246"/>
                </a:moveTo>
                <a:cubicBezTo>
                  <a:pt x="419" y="244"/>
                  <a:pt x="419" y="242"/>
                  <a:pt x="421" y="243"/>
                </a:cubicBezTo>
                <a:cubicBezTo>
                  <a:pt x="421" y="243"/>
                  <a:pt x="421" y="243"/>
                  <a:pt x="421" y="244"/>
                </a:cubicBezTo>
                <a:cubicBezTo>
                  <a:pt x="421" y="244"/>
                  <a:pt x="420" y="244"/>
                  <a:pt x="420" y="244"/>
                </a:cubicBezTo>
                <a:cubicBezTo>
                  <a:pt x="420" y="245"/>
                  <a:pt x="419" y="245"/>
                  <a:pt x="419" y="246"/>
                </a:cubicBezTo>
                <a:close/>
                <a:moveTo>
                  <a:pt x="862" y="246"/>
                </a:moveTo>
                <a:cubicBezTo>
                  <a:pt x="862" y="245"/>
                  <a:pt x="862" y="245"/>
                  <a:pt x="862" y="245"/>
                </a:cubicBezTo>
                <a:cubicBezTo>
                  <a:pt x="863" y="244"/>
                  <a:pt x="864" y="244"/>
                  <a:pt x="864" y="243"/>
                </a:cubicBezTo>
                <a:cubicBezTo>
                  <a:pt x="864" y="243"/>
                  <a:pt x="864" y="244"/>
                  <a:pt x="864" y="245"/>
                </a:cubicBezTo>
                <a:cubicBezTo>
                  <a:pt x="864" y="245"/>
                  <a:pt x="863" y="245"/>
                  <a:pt x="862" y="246"/>
                </a:cubicBezTo>
                <a:close/>
                <a:moveTo>
                  <a:pt x="834" y="245"/>
                </a:moveTo>
                <a:cubicBezTo>
                  <a:pt x="832" y="245"/>
                  <a:pt x="832" y="245"/>
                  <a:pt x="832" y="244"/>
                </a:cubicBezTo>
                <a:cubicBezTo>
                  <a:pt x="830" y="244"/>
                  <a:pt x="829" y="244"/>
                  <a:pt x="828" y="244"/>
                </a:cubicBezTo>
                <a:cubicBezTo>
                  <a:pt x="828" y="244"/>
                  <a:pt x="828" y="244"/>
                  <a:pt x="828" y="244"/>
                </a:cubicBezTo>
                <a:cubicBezTo>
                  <a:pt x="828" y="242"/>
                  <a:pt x="833" y="240"/>
                  <a:pt x="836" y="242"/>
                </a:cubicBezTo>
                <a:cubicBezTo>
                  <a:pt x="836" y="244"/>
                  <a:pt x="836" y="244"/>
                  <a:pt x="834" y="245"/>
                </a:cubicBezTo>
                <a:close/>
                <a:moveTo>
                  <a:pt x="617" y="243"/>
                </a:moveTo>
                <a:cubicBezTo>
                  <a:pt x="615" y="240"/>
                  <a:pt x="614" y="240"/>
                  <a:pt x="611" y="239"/>
                </a:cubicBezTo>
                <a:cubicBezTo>
                  <a:pt x="611" y="238"/>
                  <a:pt x="611" y="238"/>
                  <a:pt x="611" y="237"/>
                </a:cubicBezTo>
                <a:cubicBezTo>
                  <a:pt x="612" y="236"/>
                  <a:pt x="612" y="236"/>
                  <a:pt x="614" y="237"/>
                </a:cubicBezTo>
                <a:cubicBezTo>
                  <a:pt x="614" y="238"/>
                  <a:pt x="617" y="239"/>
                  <a:pt x="619" y="240"/>
                </a:cubicBezTo>
                <a:cubicBezTo>
                  <a:pt x="619" y="241"/>
                  <a:pt x="619" y="242"/>
                  <a:pt x="619" y="243"/>
                </a:cubicBezTo>
                <a:cubicBezTo>
                  <a:pt x="618" y="243"/>
                  <a:pt x="617" y="243"/>
                  <a:pt x="617" y="243"/>
                </a:cubicBezTo>
                <a:close/>
                <a:moveTo>
                  <a:pt x="867" y="239"/>
                </a:moveTo>
                <a:cubicBezTo>
                  <a:pt x="867" y="238"/>
                  <a:pt x="867" y="237"/>
                  <a:pt x="867" y="237"/>
                </a:cubicBezTo>
                <a:cubicBezTo>
                  <a:pt x="867" y="236"/>
                  <a:pt x="867" y="236"/>
                  <a:pt x="867" y="236"/>
                </a:cubicBezTo>
                <a:cubicBezTo>
                  <a:pt x="868" y="237"/>
                  <a:pt x="868" y="237"/>
                  <a:pt x="868" y="239"/>
                </a:cubicBezTo>
                <a:cubicBezTo>
                  <a:pt x="868" y="239"/>
                  <a:pt x="867" y="239"/>
                  <a:pt x="867" y="239"/>
                </a:cubicBezTo>
                <a:close/>
                <a:moveTo>
                  <a:pt x="546" y="236"/>
                </a:moveTo>
                <a:cubicBezTo>
                  <a:pt x="546" y="235"/>
                  <a:pt x="546" y="235"/>
                  <a:pt x="546" y="234"/>
                </a:cubicBezTo>
                <a:cubicBezTo>
                  <a:pt x="547" y="235"/>
                  <a:pt x="547" y="235"/>
                  <a:pt x="547" y="236"/>
                </a:cubicBezTo>
                <a:cubicBezTo>
                  <a:pt x="547" y="236"/>
                  <a:pt x="546" y="236"/>
                  <a:pt x="546" y="236"/>
                </a:cubicBezTo>
                <a:close/>
                <a:moveTo>
                  <a:pt x="867" y="233"/>
                </a:moveTo>
                <a:cubicBezTo>
                  <a:pt x="867" y="233"/>
                  <a:pt x="867" y="233"/>
                  <a:pt x="867" y="232"/>
                </a:cubicBezTo>
                <a:cubicBezTo>
                  <a:pt x="868" y="232"/>
                  <a:pt x="868" y="232"/>
                  <a:pt x="869" y="230"/>
                </a:cubicBezTo>
                <a:cubicBezTo>
                  <a:pt x="869" y="231"/>
                  <a:pt x="869" y="232"/>
                  <a:pt x="869" y="233"/>
                </a:cubicBezTo>
                <a:cubicBezTo>
                  <a:pt x="868" y="233"/>
                  <a:pt x="868" y="233"/>
                  <a:pt x="867" y="233"/>
                </a:cubicBezTo>
                <a:close/>
                <a:moveTo>
                  <a:pt x="873" y="229"/>
                </a:moveTo>
                <a:cubicBezTo>
                  <a:pt x="873" y="229"/>
                  <a:pt x="874" y="229"/>
                  <a:pt x="874" y="228"/>
                </a:cubicBezTo>
                <a:cubicBezTo>
                  <a:pt x="874" y="228"/>
                  <a:pt x="875" y="228"/>
                  <a:pt x="875" y="228"/>
                </a:cubicBezTo>
                <a:cubicBezTo>
                  <a:pt x="875" y="229"/>
                  <a:pt x="875" y="229"/>
                  <a:pt x="875" y="229"/>
                </a:cubicBezTo>
                <a:cubicBezTo>
                  <a:pt x="875" y="229"/>
                  <a:pt x="874" y="229"/>
                  <a:pt x="873" y="229"/>
                </a:cubicBezTo>
                <a:close/>
                <a:moveTo>
                  <a:pt x="599" y="228"/>
                </a:moveTo>
                <a:cubicBezTo>
                  <a:pt x="599" y="228"/>
                  <a:pt x="599" y="228"/>
                  <a:pt x="599" y="226"/>
                </a:cubicBezTo>
                <a:cubicBezTo>
                  <a:pt x="598" y="226"/>
                  <a:pt x="598" y="226"/>
                  <a:pt x="598" y="226"/>
                </a:cubicBezTo>
                <a:cubicBezTo>
                  <a:pt x="598" y="227"/>
                  <a:pt x="597" y="227"/>
                  <a:pt x="597" y="228"/>
                </a:cubicBezTo>
                <a:cubicBezTo>
                  <a:pt x="594" y="226"/>
                  <a:pt x="593" y="225"/>
                  <a:pt x="591" y="225"/>
                </a:cubicBezTo>
                <a:cubicBezTo>
                  <a:pt x="592" y="224"/>
                  <a:pt x="595" y="222"/>
                  <a:pt x="598" y="223"/>
                </a:cubicBezTo>
                <a:cubicBezTo>
                  <a:pt x="598" y="223"/>
                  <a:pt x="598" y="223"/>
                  <a:pt x="598" y="224"/>
                </a:cubicBezTo>
                <a:cubicBezTo>
                  <a:pt x="598" y="224"/>
                  <a:pt x="598" y="224"/>
                  <a:pt x="598" y="224"/>
                </a:cubicBezTo>
                <a:cubicBezTo>
                  <a:pt x="599" y="222"/>
                  <a:pt x="598" y="221"/>
                  <a:pt x="600" y="221"/>
                </a:cubicBezTo>
                <a:cubicBezTo>
                  <a:pt x="600" y="222"/>
                  <a:pt x="600" y="223"/>
                  <a:pt x="600" y="225"/>
                </a:cubicBezTo>
                <a:cubicBezTo>
                  <a:pt x="600" y="226"/>
                  <a:pt x="601" y="227"/>
                  <a:pt x="601" y="228"/>
                </a:cubicBezTo>
                <a:cubicBezTo>
                  <a:pt x="601" y="228"/>
                  <a:pt x="600" y="228"/>
                  <a:pt x="599" y="228"/>
                </a:cubicBezTo>
                <a:close/>
                <a:moveTo>
                  <a:pt x="853" y="225"/>
                </a:moveTo>
                <a:cubicBezTo>
                  <a:pt x="853" y="225"/>
                  <a:pt x="853" y="225"/>
                  <a:pt x="853" y="225"/>
                </a:cubicBezTo>
                <a:cubicBezTo>
                  <a:pt x="853" y="225"/>
                  <a:pt x="853" y="225"/>
                  <a:pt x="854" y="225"/>
                </a:cubicBezTo>
                <a:cubicBezTo>
                  <a:pt x="854" y="225"/>
                  <a:pt x="853" y="225"/>
                  <a:pt x="853" y="225"/>
                </a:cubicBezTo>
                <a:close/>
                <a:moveTo>
                  <a:pt x="595" y="219"/>
                </a:moveTo>
                <a:cubicBezTo>
                  <a:pt x="593" y="218"/>
                  <a:pt x="593" y="217"/>
                  <a:pt x="595" y="217"/>
                </a:cubicBezTo>
                <a:cubicBezTo>
                  <a:pt x="596" y="218"/>
                  <a:pt x="596" y="218"/>
                  <a:pt x="595" y="219"/>
                </a:cubicBezTo>
                <a:cubicBezTo>
                  <a:pt x="595" y="219"/>
                  <a:pt x="595" y="219"/>
                  <a:pt x="595" y="219"/>
                </a:cubicBezTo>
                <a:close/>
                <a:moveTo>
                  <a:pt x="858" y="219"/>
                </a:moveTo>
                <a:cubicBezTo>
                  <a:pt x="858" y="219"/>
                  <a:pt x="857" y="218"/>
                  <a:pt x="857" y="218"/>
                </a:cubicBezTo>
                <a:cubicBezTo>
                  <a:pt x="858" y="218"/>
                  <a:pt x="859" y="218"/>
                  <a:pt x="860" y="218"/>
                </a:cubicBezTo>
                <a:cubicBezTo>
                  <a:pt x="860" y="218"/>
                  <a:pt x="860" y="218"/>
                  <a:pt x="860" y="219"/>
                </a:cubicBezTo>
                <a:cubicBezTo>
                  <a:pt x="859" y="219"/>
                  <a:pt x="858" y="219"/>
                  <a:pt x="858" y="219"/>
                </a:cubicBezTo>
                <a:close/>
                <a:moveTo>
                  <a:pt x="783" y="211"/>
                </a:moveTo>
                <a:cubicBezTo>
                  <a:pt x="783" y="207"/>
                  <a:pt x="785" y="208"/>
                  <a:pt x="788" y="209"/>
                </a:cubicBezTo>
                <a:cubicBezTo>
                  <a:pt x="788" y="209"/>
                  <a:pt x="788" y="209"/>
                  <a:pt x="788" y="209"/>
                </a:cubicBezTo>
                <a:cubicBezTo>
                  <a:pt x="786" y="210"/>
                  <a:pt x="784" y="210"/>
                  <a:pt x="783" y="211"/>
                </a:cubicBezTo>
                <a:close/>
                <a:moveTo>
                  <a:pt x="792" y="210"/>
                </a:moveTo>
                <a:cubicBezTo>
                  <a:pt x="792" y="209"/>
                  <a:pt x="792" y="209"/>
                  <a:pt x="792" y="209"/>
                </a:cubicBezTo>
                <a:cubicBezTo>
                  <a:pt x="793" y="208"/>
                  <a:pt x="793" y="207"/>
                  <a:pt x="794" y="207"/>
                </a:cubicBezTo>
                <a:cubicBezTo>
                  <a:pt x="794" y="208"/>
                  <a:pt x="794" y="208"/>
                  <a:pt x="794" y="209"/>
                </a:cubicBezTo>
                <a:cubicBezTo>
                  <a:pt x="793" y="209"/>
                  <a:pt x="792" y="209"/>
                  <a:pt x="792" y="210"/>
                </a:cubicBezTo>
                <a:close/>
                <a:moveTo>
                  <a:pt x="775" y="192"/>
                </a:moveTo>
                <a:cubicBezTo>
                  <a:pt x="775" y="192"/>
                  <a:pt x="774" y="192"/>
                  <a:pt x="774" y="192"/>
                </a:cubicBezTo>
                <a:cubicBezTo>
                  <a:pt x="774" y="191"/>
                  <a:pt x="775" y="190"/>
                  <a:pt x="776" y="191"/>
                </a:cubicBezTo>
                <a:cubicBezTo>
                  <a:pt x="775" y="192"/>
                  <a:pt x="775" y="192"/>
                  <a:pt x="775" y="192"/>
                </a:cubicBezTo>
                <a:close/>
                <a:moveTo>
                  <a:pt x="766" y="181"/>
                </a:moveTo>
                <a:cubicBezTo>
                  <a:pt x="765" y="180"/>
                  <a:pt x="765" y="179"/>
                  <a:pt x="765" y="179"/>
                </a:cubicBezTo>
                <a:cubicBezTo>
                  <a:pt x="766" y="179"/>
                  <a:pt x="766" y="179"/>
                  <a:pt x="767" y="179"/>
                </a:cubicBezTo>
                <a:cubicBezTo>
                  <a:pt x="767" y="180"/>
                  <a:pt x="766" y="181"/>
                  <a:pt x="766" y="181"/>
                </a:cubicBezTo>
                <a:close/>
                <a:moveTo>
                  <a:pt x="518" y="168"/>
                </a:moveTo>
                <a:cubicBezTo>
                  <a:pt x="518" y="167"/>
                  <a:pt x="518" y="167"/>
                  <a:pt x="518" y="166"/>
                </a:cubicBezTo>
                <a:cubicBezTo>
                  <a:pt x="519" y="162"/>
                  <a:pt x="519" y="159"/>
                  <a:pt x="524" y="162"/>
                </a:cubicBezTo>
                <a:cubicBezTo>
                  <a:pt x="525" y="162"/>
                  <a:pt x="525" y="162"/>
                  <a:pt x="526" y="162"/>
                </a:cubicBezTo>
                <a:cubicBezTo>
                  <a:pt x="530" y="160"/>
                  <a:pt x="534" y="160"/>
                  <a:pt x="534" y="154"/>
                </a:cubicBezTo>
                <a:cubicBezTo>
                  <a:pt x="536" y="153"/>
                  <a:pt x="540" y="153"/>
                  <a:pt x="543" y="153"/>
                </a:cubicBezTo>
                <a:cubicBezTo>
                  <a:pt x="543" y="152"/>
                  <a:pt x="543" y="151"/>
                  <a:pt x="543" y="150"/>
                </a:cubicBezTo>
                <a:cubicBezTo>
                  <a:pt x="544" y="150"/>
                  <a:pt x="545" y="149"/>
                  <a:pt x="546" y="149"/>
                </a:cubicBezTo>
                <a:cubicBezTo>
                  <a:pt x="546" y="148"/>
                  <a:pt x="545" y="146"/>
                  <a:pt x="545" y="145"/>
                </a:cubicBezTo>
                <a:cubicBezTo>
                  <a:pt x="545" y="144"/>
                  <a:pt x="546" y="144"/>
                  <a:pt x="546" y="143"/>
                </a:cubicBezTo>
                <a:cubicBezTo>
                  <a:pt x="547" y="143"/>
                  <a:pt x="548" y="144"/>
                  <a:pt x="548" y="144"/>
                </a:cubicBezTo>
                <a:cubicBezTo>
                  <a:pt x="549" y="145"/>
                  <a:pt x="550" y="146"/>
                  <a:pt x="550" y="149"/>
                </a:cubicBezTo>
                <a:cubicBezTo>
                  <a:pt x="550" y="149"/>
                  <a:pt x="551" y="150"/>
                  <a:pt x="551" y="150"/>
                </a:cubicBezTo>
                <a:cubicBezTo>
                  <a:pt x="552" y="150"/>
                  <a:pt x="552" y="148"/>
                  <a:pt x="553" y="147"/>
                </a:cubicBezTo>
                <a:cubicBezTo>
                  <a:pt x="554" y="145"/>
                  <a:pt x="558" y="144"/>
                  <a:pt x="558" y="151"/>
                </a:cubicBezTo>
                <a:cubicBezTo>
                  <a:pt x="556" y="151"/>
                  <a:pt x="556" y="151"/>
                  <a:pt x="555" y="151"/>
                </a:cubicBezTo>
                <a:cubicBezTo>
                  <a:pt x="554" y="152"/>
                  <a:pt x="554" y="154"/>
                  <a:pt x="554" y="155"/>
                </a:cubicBezTo>
                <a:cubicBezTo>
                  <a:pt x="554" y="155"/>
                  <a:pt x="553" y="155"/>
                  <a:pt x="553" y="155"/>
                </a:cubicBezTo>
                <a:cubicBezTo>
                  <a:pt x="551" y="153"/>
                  <a:pt x="551" y="152"/>
                  <a:pt x="550" y="151"/>
                </a:cubicBezTo>
                <a:cubicBezTo>
                  <a:pt x="548" y="153"/>
                  <a:pt x="546" y="156"/>
                  <a:pt x="544" y="159"/>
                </a:cubicBezTo>
                <a:cubicBezTo>
                  <a:pt x="540" y="159"/>
                  <a:pt x="539" y="159"/>
                  <a:pt x="536" y="162"/>
                </a:cubicBezTo>
                <a:cubicBezTo>
                  <a:pt x="534" y="162"/>
                  <a:pt x="533" y="162"/>
                  <a:pt x="531" y="162"/>
                </a:cubicBezTo>
                <a:cubicBezTo>
                  <a:pt x="530" y="165"/>
                  <a:pt x="526" y="167"/>
                  <a:pt x="524" y="168"/>
                </a:cubicBezTo>
                <a:cubicBezTo>
                  <a:pt x="523" y="167"/>
                  <a:pt x="521" y="167"/>
                  <a:pt x="520" y="166"/>
                </a:cubicBezTo>
                <a:cubicBezTo>
                  <a:pt x="519" y="167"/>
                  <a:pt x="519" y="167"/>
                  <a:pt x="518" y="168"/>
                </a:cubicBezTo>
                <a:close/>
                <a:moveTo>
                  <a:pt x="781" y="166"/>
                </a:moveTo>
                <a:cubicBezTo>
                  <a:pt x="781" y="165"/>
                  <a:pt x="781" y="164"/>
                  <a:pt x="781" y="163"/>
                </a:cubicBezTo>
                <a:cubicBezTo>
                  <a:pt x="781" y="163"/>
                  <a:pt x="782" y="163"/>
                  <a:pt x="782" y="163"/>
                </a:cubicBezTo>
                <a:cubicBezTo>
                  <a:pt x="782" y="164"/>
                  <a:pt x="782" y="165"/>
                  <a:pt x="782" y="165"/>
                </a:cubicBezTo>
                <a:cubicBezTo>
                  <a:pt x="781" y="165"/>
                  <a:pt x="781" y="165"/>
                  <a:pt x="781" y="166"/>
                </a:cubicBezTo>
                <a:close/>
                <a:moveTo>
                  <a:pt x="778" y="161"/>
                </a:moveTo>
                <a:cubicBezTo>
                  <a:pt x="777" y="160"/>
                  <a:pt x="778" y="160"/>
                  <a:pt x="778" y="159"/>
                </a:cubicBezTo>
                <a:cubicBezTo>
                  <a:pt x="779" y="158"/>
                  <a:pt x="780" y="157"/>
                  <a:pt x="782" y="156"/>
                </a:cubicBezTo>
                <a:cubicBezTo>
                  <a:pt x="782" y="155"/>
                  <a:pt x="782" y="155"/>
                  <a:pt x="781" y="154"/>
                </a:cubicBezTo>
                <a:cubicBezTo>
                  <a:pt x="780" y="154"/>
                  <a:pt x="779" y="154"/>
                  <a:pt x="777" y="155"/>
                </a:cubicBezTo>
                <a:cubicBezTo>
                  <a:pt x="775" y="153"/>
                  <a:pt x="773" y="153"/>
                  <a:pt x="772" y="153"/>
                </a:cubicBezTo>
                <a:cubicBezTo>
                  <a:pt x="771" y="151"/>
                  <a:pt x="771" y="151"/>
                  <a:pt x="772" y="150"/>
                </a:cubicBezTo>
                <a:cubicBezTo>
                  <a:pt x="772" y="150"/>
                  <a:pt x="773" y="150"/>
                  <a:pt x="774" y="150"/>
                </a:cubicBezTo>
                <a:cubicBezTo>
                  <a:pt x="775" y="150"/>
                  <a:pt x="775" y="150"/>
                  <a:pt x="777" y="150"/>
                </a:cubicBezTo>
                <a:cubicBezTo>
                  <a:pt x="778" y="150"/>
                  <a:pt x="780" y="150"/>
                  <a:pt x="782" y="149"/>
                </a:cubicBezTo>
                <a:cubicBezTo>
                  <a:pt x="784" y="150"/>
                  <a:pt x="786" y="151"/>
                  <a:pt x="790" y="152"/>
                </a:cubicBezTo>
                <a:cubicBezTo>
                  <a:pt x="790" y="153"/>
                  <a:pt x="791" y="153"/>
                  <a:pt x="791" y="154"/>
                </a:cubicBezTo>
                <a:cubicBezTo>
                  <a:pt x="790" y="155"/>
                  <a:pt x="790" y="156"/>
                  <a:pt x="789" y="157"/>
                </a:cubicBezTo>
                <a:cubicBezTo>
                  <a:pt x="788" y="157"/>
                  <a:pt x="787" y="157"/>
                  <a:pt x="786" y="157"/>
                </a:cubicBezTo>
                <a:cubicBezTo>
                  <a:pt x="785" y="158"/>
                  <a:pt x="784" y="160"/>
                  <a:pt x="783" y="161"/>
                </a:cubicBezTo>
                <a:cubicBezTo>
                  <a:pt x="781" y="161"/>
                  <a:pt x="779" y="161"/>
                  <a:pt x="778" y="161"/>
                </a:cubicBezTo>
                <a:close/>
                <a:moveTo>
                  <a:pt x="756" y="153"/>
                </a:moveTo>
                <a:cubicBezTo>
                  <a:pt x="756" y="153"/>
                  <a:pt x="756" y="153"/>
                  <a:pt x="755" y="153"/>
                </a:cubicBezTo>
                <a:cubicBezTo>
                  <a:pt x="756" y="151"/>
                  <a:pt x="756" y="152"/>
                  <a:pt x="757" y="151"/>
                </a:cubicBezTo>
                <a:cubicBezTo>
                  <a:pt x="757" y="152"/>
                  <a:pt x="757" y="152"/>
                  <a:pt x="757" y="153"/>
                </a:cubicBezTo>
                <a:cubicBezTo>
                  <a:pt x="757" y="153"/>
                  <a:pt x="756" y="153"/>
                  <a:pt x="756" y="153"/>
                </a:cubicBezTo>
                <a:close/>
                <a:moveTo>
                  <a:pt x="762" y="152"/>
                </a:moveTo>
                <a:cubicBezTo>
                  <a:pt x="760" y="150"/>
                  <a:pt x="762" y="150"/>
                  <a:pt x="764" y="150"/>
                </a:cubicBezTo>
                <a:cubicBezTo>
                  <a:pt x="764" y="151"/>
                  <a:pt x="764" y="151"/>
                  <a:pt x="764" y="151"/>
                </a:cubicBezTo>
                <a:cubicBezTo>
                  <a:pt x="764" y="151"/>
                  <a:pt x="763" y="152"/>
                  <a:pt x="762" y="152"/>
                </a:cubicBezTo>
                <a:close/>
                <a:moveTo>
                  <a:pt x="551" y="142"/>
                </a:moveTo>
                <a:cubicBezTo>
                  <a:pt x="551" y="141"/>
                  <a:pt x="551" y="141"/>
                  <a:pt x="551" y="141"/>
                </a:cubicBezTo>
                <a:cubicBezTo>
                  <a:pt x="551" y="139"/>
                  <a:pt x="550" y="137"/>
                  <a:pt x="553" y="139"/>
                </a:cubicBezTo>
                <a:cubicBezTo>
                  <a:pt x="552" y="140"/>
                  <a:pt x="552" y="141"/>
                  <a:pt x="552" y="142"/>
                </a:cubicBezTo>
                <a:cubicBezTo>
                  <a:pt x="552" y="142"/>
                  <a:pt x="551" y="142"/>
                  <a:pt x="551" y="142"/>
                </a:cubicBezTo>
                <a:close/>
                <a:moveTo>
                  <a:pt x="813" y="136"/>
                </a:moveTo>
                <a:cubicBezTo>
                  <a:pt x="813" y="136"/>
                  <a:pt x="812" y="136"/>
                  <a:pt x="812" y="135"/>
                </a:cubicBezTo>
                <a:cubicBezTo>
                  <a:pt x="813" y="135"/>
                  <a:pt x="813" y="134"/>
                  <a:pt x="815" y="135"/>
                </a:cubicBezTo>
                <a:cubicBezTo>
                  <a:pt x="815" y="135"/>
                  <a:pt x="815" y="135"/>
                  <a:pt x="815" y="136"/>
                </a:cubicBezTo>
                <a:cubicBezTo>
                  <a:pt x="814" y="136"/>
                  <a:pt x="814" y="136"/>
                  <a:pt x="813" y="136"/>
                </a:cubicBezTo>
                <a:close/>
                <a:moveTo>
                  <a:pt x="757" y="131"/>
                </a:moveTo>
                <a:cubicBezTo>
                  <a:pt x="757" y="130"/>
                  <a:pt x="757" y="129"/>
                  <a:pt x="757" y="129"/>
                </a:cubicBezTo>
                <a:cubicBezTo>
                  <a:pt x="759" y="129"/>
                  <a:pt x="761" y="127"/>
                  <a:pt x="764" y="127"/>
                </a:cubicBezTo>
                <a:cubicBezTo>
                  <a:pt x="764" y="127"/>
                  <a:pt x="764" y="128"/>
                  <a:pt x="764" y="128"/>
                </a:cubicBezTo>
                <a:cubicBezTo>
                  <a:pt x="762" y="130"/>
                  <a:pt x="760" y="130"/>
                  <a:pt x="757" y="131"/>
                </a:cubicBezTo>
                <a:close/>
                <a:moveTo>
                  <a:pt x="728" y="130"/>
                </a:moveTo>
                <a:cubicBezTo>
                  <a:pt x="728" y="127"/>
                  <a:pt x="729" y="125"/>
                  <a:pt x="732" y="126"/>
                </a:cubicBezTo>
                <a:cubicBezTo>
                  <a:pt x="733" y="127"/>
                  <a:pt x="736" y="127"/>
                  <a:pt x="738" y="126"/>
                </a:cubicBezTo>
                <a:cubicBezTo>
                  <a:pt x="739" y="124"/>
                  <a:pt x="738" y="124"/>
                  <a:pt x="741" y="124"/>
                </a:cubicBezTo>
                <a:cubicBezTo>
                  <a:pt x="741" y="124"/>
                  <a:pt x="741" y="124"/>
                  <a:pt x="741" y="125"/>
                </a:cubicBezTo>
                <a:cubicBezTo>
                  <a:pt x="740" y="125"/>
                  <a:pt x="740" y="125"/>
                  <a:pt x="739" y="125"/>
                </a:cubicBezTo>
                <a:cubicBezTo>
                  <a:pt x="739" y="126"/>
                  <a:pt x="739" y="127"/>
                  <a:pt x="740" y="128"/>
                </a:cubicBezTo>
                <a:cubicBezTo>
                  <a:pt x="738" y="128"/>
                  <a:pt x="736" y="129"/>
                  <a:pt x="734" y="129"/>
                </a:cubicBezTo>
                <a:cubicBezTo>
                  <a:pt x="734" y="129"/>
                  <a:pt x="734" y="129"/>
                  <a:pt x="734" y="129"/>
                </a:cubicBezTo>
                <a:cubicBezTo>
                  <a:pt x="732" y="129"/>
                  <a:pt x="730" y="130"/>
                  <a:pt x="728" y="130"/>
                </a:cubicBezTo>
                <a:close/>
                <a:moveTo>
                  <a:pt x="742" y="129"/>
                </a:moveTo>
                <a:cubicBezTo>
                  <a:pt x="742" y="129"/>
                  <a:pt x="741" y="128"/>
                  <a:pt x="741" y="128"/>
                </a:cubicBezTo>
                <a:cubicBezTo>
                  <a:pt x="741" y="128"/>
                  <a:pt x="741" y="127"/>
                  <a:pt x="741" y="127"/>
                </a:cubicBezTo>
                <a:cubicBezTo>
                  <a:pt x="743" y="126"/>
                  <a:pt x="746" y="126"/>
                  <a:pt x="749" y="125"/>
                </a:cubicBezTo>
                <a:cubicBezTo>
                  <a:pt x="751" y="125"/>
                  <a:pt x="753" y="125"/>
                  <a:pt x="756" y="125"/>
                </a:cubicBezTo>
                <a:cubicBezTo>
                  <a:pt x="758" y="123"/>
                  <a:pt x="760" y="122"/>
                  <a:pt x="763" y="122"/>
                </a:cubicBezTo>
                <a:cubicBezTo>
                  <a:pt x="763" y="121"/>
                  <a:pt x="763" y="121"/>
                  <a:pt x="764" y="121"/>
                </a:cubicBezTo>
                <a:cubicBezTo>
                  <a:pt x="765" y="121"/>
                  <a:pt x="765" y="121"/>
                  <a:pt x="765" y="122"/>
                </a:cubicBezTo>
                <a:cubicBezTo>
                  <a:pt x="767" y="122"/>
                  <a:pt x="770" y="121"/>
                  <a:pt x="772" y="121"/>
                </a:cubicBezTo>
                <a:cubicBezTo>
                  <a:pt x="772" y="121"/>
                  <a:pt x="773" y="121"/>
                  <a:pt x="773" y="121"/>
                </a:cubicBezTo>
                <a:cubicBezTo>
                  <a:pt x="773" y="122"/>
                  <a:pt x="773" y="122"/>
                  <a:pt x="773" y="123"/>
                </a:cubicBezTo>
                <a:cubicBezTo>
                  <a:pt x="771" y="124"/>
                  <a:pt x="767" y="126"/>
                  <a:pt x="765" y="125"/>
                </a:cubicBezTo>
                <a:cubicBezTo>
                  <a:pt x="765" y="124"/>
                  <a:pt x="764" y="124"/>
                  <a:pt x="764" y="124"/>
                </a:cubicBezTo>
                <a:cubicBezTo>
                  <a:pt x="762" y="125"/>
                  <a:pt x="761" y="125"/>
                  <a:pt x="760" y="126"/>
                </a:cubicBezTo>
                <a:cubicBezTo>
                  <a:pt x="757" y="127"/>
                  <a:pt x="757" y="127"/>
                  <a:pt x="756" y="126"/>
                </a:cubicBezTo>
                <a:cubicBezTo>
                  <a:pt x="751" y="127"/>
                  <a:pt x="747" y="128"/>
                  <a:pt x="742" y="129"/>
                </a:cubicBezTo>
                <a:close/>
                <a:moveTo>
                  <a:pt x="772" y="128"/>
                </a:moveTo>
                <a:cubicBezTo>
                  <a:pt x="772" y="128"/>
                  <a:pt x="772" y="127"/>
                  <a:pt x="772" y="127"/>
                </a:cubicBezTo>
                <a:cubicBezTo>
                  <a:pt x="774" y="125"/>
                  <a:pt x="778" y="121"/>
                  <a:pt x="779" y="127"/>
                </a:cubicBezTo>
                <a:cubicBezTo>
                  <a:pt x="776" y="127"/>
                  <a:pt x="774" y="128"/>
                  <a:pt x="772" y="128"/>
                </a:cubicBezTo>
                <a:close/>
                <a:moveTo>
                  <a:pt x="781" y="128"/>
                </a:moveTo>
                <a:cubicBezTo>
                  <a:pt x="781" y="127"/>
                  <a:pt x="781" y="126"/>
                  <a:pt x="781" y="125"/>
                </a:cubicBezTo>
                <a:cubicBezTo>
                  <a:pt x="781" y="126"/>
                  <a:pt x="782" y="127"/>
                  <a:pt x="782" y="128"/>
                </a:cubicBezTo>
                <a:cubicBezTo>
                  <a:pt x="782" y="128"/>
                  <a:pt x="781" y="128"/>
                  <a:pt x="781" y="128"/>
                </a:cubicBezTo>
                <a:close/>
                <a:moveTo>
                  <a:pt x="781" y="124"/>
                </a:moveTo>
                <a:cubicBezTo>
                  <a:pt x="781" y="123"/>
                  <a:pt x="781" y="123"/>
                  <a:pt x="781" y="123"/>
                </a:cubicBezTo>
                <a:cubicBezTo>
                  <a:pt x="781" y="123"/>
                  <a:pt x="781" y="123"/>
                  <a:pt x="782" y="123"/>
                </a:cubicBezTo>
                <a:cubicBezTo>
                  <a:pt x="782" y="123"/>
                  <a:pt x="782" y="123"/>
                  <a:pt x="782" y="124"/>
                </a:cubicBezTo>
                <a:cubicBezTo>
                  <a:pt x="781" y="124"/>
                  <a:pt x="781" y="124"/>
                  <a:pt x="781" y="124"/>
                </a:cubicBezTo>
                <a:close/>
                <a:moveTo>
                  <a:pt x="791" y="122"/>
                </a:moveTo>
                <a:cubicBezTo>
                  <a:pt x="790" y="122"/>
                  <a:pt x="790" y="121"/>
                  <a:pt x="790" y="121"/>
                </a:cubicBezTo>
                <a:cubicBezTo>
                  <a:pt x="790" y="121"/>
                  <a:pt x="790" y="120"/>
                  <a:pt x="790" y="120"/>
                </a:cubicBezTo>
                <a:cubicBezTo>
                  <a:pt x="793" y="120"/>
                  <a:pt x="793" y="120"/>
                  <a:pt x="794" y="120"/>
                </a:cubicBezTo>
                <a:cubicBezTo>
                  <a:pt x="794" y="121"/>
                  <a:pt x="794" y="121"/>
                  <a:pt x="795" y="122"/>
                </a:cubicBezTo>
                <a:cubicBezTo>
                  <a:pt x="793" y="122"/>
                  <a:pt x="792" y="122"/>
                  <a:pt x="791" y="122"/>
                </a:cubicBezTo>
                <a:close/>
                <a:moveTo>
                  <a:pt x="803" y="122"/>
                </a:moveTo>
                <a:cubicBezTo>
                  <a:pt x="803" y="122"/>
                  <a:pt x="803" y="121"/>
                  <a:pt x="803" y="121"/>
                </a:cubicBezTo>
                <a:cubicBezTo>
                  <a:pt x="804" y="121"/>
                  <a:pt x="805" y="121"/>
                  <a:pt x="806" y="121"/>
                </a:cubicBezTo>
                <a:cubicBezTo>
                  <a:pt x="806" y="121"/>
                  <a:pt x="806" y="121"/>
                  <a:pt x="806" y="121"/>
                </a:cubicBezTo>
                <a:cubicBezTo>
                  <a:pt x="805" y="121"/>
                  <a:pt x="804" y="122"/>
                  <a:pt x="803" y="122"/>
                </a:cubicBezTo>
                <a:close/>
                <a:moveTo>
                  <a:pt x="736" y="119"/>
                </a:moveTo>
                <a:cubicBezTo>
                  <a:pt x="736" y="118"/>
                  <a:pt x="735" y="118"/>
                  <a:pt x="735" y="118"/>
                </a:cubicBezTo>
                <a:cubicBezTo>
                  <a:pt x="736" y="118"/>
                  <a:pt x="736" y="118"/>
                  <a:pt x="737" y="118"/>
                </a:cubicBezTo>
                <a:cubicBezTo>
                  <a:pt x="736" y="118"/>
                  <a:pt x="736" y="119"/>
                  <a:pt x="736" y="119"/>
                </a:cubicBezTo>
                <a:close/>
                <a:moveTo>
                  <a:pt x="475" y="115"/>
                </a:moveTo>
                <a:cubicBezTo>
                  <a:pt x="475" y="115"/>
                  <a:pt x="475" y="113"/>
                  <a:pt x="475" y="113"/>
                </a:cubicBezTo>
                <a:cubicBezTo>
                  <a:pt x="476" y="113"/>
                  <a:pt x="476" y="113"/>
                  <a:pt x="480" y="110"/>
                </a:cubicBezTo>
                <a:cubicBezTo>
                  <a:pt x="484" y="108"/>
                  <a:pt x="489" y="104"/>
                  <a:pt x="493" y="102"/>
                </a:cubicBezTo>
                <a:cubicBezTo>
                  <a:pt x="493" y="102"/>
                  <a:pt x="494" y="102"/>
                  <a:pt x="495" y="102"/>
                </a:cubicBezTo>
                <a:cubicBezTo>
                  <a:pt x="495" y="102"/>
                  <a:pt x="495" y="102"/>
                  <a:pt x="495" y="103"/>
                </a:cubicBezTo>
                <a:cubicBezTo>
                  <a:pt x="495" y="103"/>
                  <a:pt x="494" y="103"/>
                  <a:pt x="494" y="103"/>
                </a:cubicBezTo>
                <a:cubicBezTo>
                  <a:pt x="489" y="108"/>
                  <a:pt x="482" y="112"/>
                  <a:pt x="475" y="115"/>
                </a:cubicBezTo>
                <a:close/>
                <a:moveTo>
                  <a:pt x="675" y="114"/>
                </a:moveTo>
                <a:cubicBezTo>
                  <a:pt x="674" y="114"/>
                  <a:pt x="674" y="113"/>
                  <a:pt x="674" y="113"/>
                </a:cubicBezTo>
                <a:cubicBezTo>
                  <a:pt x="676" y="113"/>
                  <a:pt x="678" y="113"/>
                  <a:pt x="679" y="112"/>
                </a:cubicBezTo>
                <a:cubicBezTo>
                  <a:pt x="680" y="111"/>
                  <a:pt x="680" y="111"/>
                  <a:pt x="681" y="110"/>
                </a:cubicBezTo>
                <a:cubicBezTo>
                  <a:pt x="682" y="110"/>
                  <a:pt x="683" y="109"/>
                  <a:pt x="684" y="111"/>
                </a:cubicBezTo>
                <a:cubicBezTo>
                  <a:pt x="686" y="109"/>
                  <a:pt x="685" y="110"/>
                  <a:pt x="688" y="109"/>
                </a:cubicBezTo>
                <a:cubicBezTo>
                  <a:pt x="688" y="111"/>
                  <a:pt x="689" y="112"/>
                  <a:pt x="687" y="113"/>
                </a:cubicBezTo>
                <a:cubicBezTo>
                  <a:pt x="683" y="114"/>
                  <a:pt x="679" y="114"/>
                  <a:pt x="675" y="114"/>
                </a:cubicBezTo>
                <a:close/>
                <a:moveTo>
                  <a:pt x="688" y="109"/>
                </a:moveTo>
                <a:cubicBezTo>
                  <a:pt x="688" y="108"/>
                  <a:pt x="689" y="108"/>
                  <a:pt x="691" y="108"/>
                </a:cubicBezTo>
                <a:cubicBezTo>
                  <a:pt x="691" y="108"/>
                  <a:pt x="691" y="109"/>
                  <a:pt x="691" y="109"/>
                </a:cubicBezTo>
                <a:cubicBezTo>
                  <a:pt x="690" y="109"/>
                  <a:pt x="689" y="109"/>
                  <a:pt x="688" y="109"/>
                </a:cubicBezTo>
                <a:close/>
                <a:moveTo>
                  <a:pt x="704" y="104"/>
                </a:moveTo>
                <a:cubicBezTo>
                  <a:pt x="704" y="104"/>
                  <a:pt x="704" y="104"/>
                  <a:pt x="704" y="103"/>
                </a:cubicBezTo>
                <a:cubicBezTo>
                  <a:pt x="705" y="103"/>
                  <a:pt x="707" y="104"/>
                  <a:pt x="707" y="104"/>
                </a:cubicBezTo>
                <a:cubicBezTo>
                  <a:pt x="706" y="104"/>
                  <a:pt x="705" y="104"/>
                  <a:pt x="704" y="104"/>
                </a:cubicBezTo>
                <a:close/>
                <a:moveTo>
                  <a:pt x="648" y="94"/>
                </a:moveTo>
                <a:cubicBezTo>
                  <a:pt x="647" y="93"/>
                  <a:pt x="647" y="93"/>
                  <a:pt x="647" y="92"/>
                </a:cubicBezTo>
                <a:cubicBezTo>
                  <a:pt x="647" y="92"/>
                  <a:pt x="647" y="91"/>
                  <a:pt x="648" y="91"/>
                </a:cubicBezTo>
                <a:cubicBezTo>
                  <a:pt x="649" y="91"/>
                  <a:pt x="650" y="91"/>
                  <a:pt x="651" y="93"/>
                </a:cubicBezTo>
                <a:cubicBezTo>
                  <a:pt x="650" y="94"/>
                  <a:pt x="649" y="94"/>
                  <a:pt x="648" y="94"/>
                </a:cubicBezTo>
                <a:close/>
                <a:moveTo>
                  <a:pt x="736" y="93"/>
                </a:moveTo>
                <a:cubicBezTo>
                  <a:pt x="736" y="93"/>
                  <a:pt x="737" y="93"/>
                  <a:pt x="737" y="93"/>
                </a:cubicBezTo>
                <a:cubicBezTo>
                  <a:pt x="738" y="93"/>
                  <a:pt x="738" y="93"/>
                  <a:pt x="738" y="93"/>
                </a:cubicBezTo>
                <a:cubicBezTo>
                  <a:pt x="737" y="93"/>
                  <a:pt x="736" y="93"/>
                  <a:pt x="736" y="93"/>
                </a:cubicBezTo>
                <a:close/>
                <a:moveTo>
                  <a:pt x="508" y="92"/>
                </a:moveTo>
                <a:cubicBezTo>
                  <a:pt x="508" y="92"/>
                  <a:pt x="508" y="92"/>
                  <a:pt x="508" y="91"/>
                </a:cubicBezTo>
                <a:cubicBezTo>
                  <a:pt x="510" y="90"/>
                  <a:pt x="513" y="88"/>
                  <a:pt x="515" y="87"/>
                </a:cubicBezTo>
                <a:cubicBezTo>
                  <a:pt x="517" y="85"/>
                  <a:pt x="523" y="79"/>
                  <a:pt x="527" y="80"/>
                </a:cubicBezTo>
                <a:cubicBezTo>
                  <a:pt x="527" y="81"/>
                  <a:pt x="519" y="85"/>
                  <a:pt x="518" y="87"/>
                </a:cubicBezTo>
                <a:cubicBezTo>
                  <a:pt x="516" y="88"/>
                  <a:pt x="515" y="88"/>
                  <a:pt x="514" y="89"/>
                </a:cubicBezTo>
                <a:cubicBezTo>
                  <a:pt x="514" y="90"/>
                  <a:pt x="514" y="90"/>
                  <a:pt x="514" y="90"/>
                </a:cubicBezTo>
                <a:cubicBezTo>
                  <a:pt x="513" y="90"/>
                  <a:pt x="513" y="90"/>
                  <a:pt x="511" y="92"/>
                </a:cubicBezTo>
                <a:cubicBezTo>
                  <a:pt x="510" y="92"/>
                  <a:pt x="509" y="92"/>
                  <a:pt x="508" y="92"/>
                </a:cubicBezTo>
                <a:close/>
                <a:moveTo>
                  <a:pt x="638" y="89"/>
                </a:moveTo>
                <a:cubicBezTo>
                  <a:pt x="638" y="89"/>
                  <a:pt x="637" y="89"/>
                  <a:pt x="637" y="89"/>
                </a:cubicBezTo>
                <a:cubicBezTo>
                  <a:pt x="637" y="88"/>
                  <a:pt x="637" y="88"/>
                  <a:pt x="637" y="88"/>
                </a:cubicBezTo>
                <a:cubicBezTo>
                  <a:pt x="638" y="88"/>
                  <a:pt x="638" y="88"/>
                  <a:pt x="639" y="88"/>
                </a:cubicBezTo>
                <a:cubicBezTo>
                  <a:pt x="639" y="88"/>
                  <a:pt x="639" y="88"/>
                  <a:pt x="639" y="89"/>
                </a:cubicBezTo>
                <a:cubicBezTo>
                  <a:pt x="639" y="89"/>
                  <a:pt x="639" y="89"/>
                  <a:pt x="638" y="89"/>
                </a:cubicBezTo>
                <a:close/>
                <a:moveTo>
                  <a:pt x="673" y="86"/>
                </a:moveTo>
                <a:cubicBezTo>
                  <a:pt x="673" y="86"/>
                  <a:pt x="673" y="85"/>
                  <a:pt x="673" y="85"/>
                </a:cubicBezTo>
                <a:cubicBezTo>
                  <a:pt x="674" y="85"/>
                  <a:pt x="674" y="85"/>
                  <a:pt x="675" y="85"/>
                </a:cubicBezTo>
                <a:cubicBezTo>
                  <a:pt x="675" y="85"/>
                  <a:pt x="675" y="85"/>
                  <a:pt x="675" y="85"/>
                </a:cubicBezTo>
                <a:cubicBezTo>
                  <a:pt x="674" y="86"/>
                  <a:pt x="673" y="86"/>
                  <a:pt x="673" y="86"/>
                </a:cubicBezTo>
                <a:close/>
                <a:moveTo>
                  <a:pt x="672" y="80"/>
                </a:moveTo>
                <a:cubicBezTo>
                  <a:pt x="671" y="78"/>
                  <a:pt x="670" y="78"/>
                  <a:pt x="669" y="78"/>
                </a:cubicBezTo>
                <a:cubicBezTo>
                  <a:pt x="669" y="77"/>
                  <a:pt x="669" y="77"/>
                  <a:pt x="669" y="74"/>
                </a:cubicBezTo>
                <a:cubicBezTo>
                  <a:pt x="666" y="72"/>
                  <a:pt x="663" y="72"/>
                  <a:pt x="661" y="72"/>
                </a:cubicBezTo>
                <a:cubicBezTo>
                  <a:pt x="658" y="75"/>
                  <a:pt x="651" y="73"/>
                  <a:pt x="648" y="73"/>
                </a:cubicBezTo>
                <a:cubicBezTo>
                  <a:pt x="648" y="72"/>
                  <a:pt x="648" y="72"/>
                  <a:pt x="647" y="71"/>
                </a:cubicBezTo>
                <a:cubicBezTo>
                  <a:pt x="644" y="69"/>
                  <a:pt x="641" y="67"/>
                  <a:pt x="639" y="68"/>
                </a:cubicBezTo>
                <a:cubicBezTo>
                  <a:pt x="639" y="67"/>
                  <a:pt x="636" y="66"/>
                  <a:pt x="636" y="66"/>
                </a:cubicBezTo>
                <a:cubicBezTo>
                  <a:pt x="634" y="67"/>
                  <a:pt x="635" y="67"/>
                  <a:pt x="634" y="68"/>
                </a:cubicBezTo>
                <a:cubicBezTo>
                  <a:pt x="630" y="70"/>
                  <a:pt x="628" y="68"/>
                  <a:pt x="625" y="66"/>
                </a:cubicBezTo>
                <a:cubicBezTo>
                  <a:pt x="622" y="67"/>
                  <a:pt x="622" y="67"/>
                  <a:pt x="622" y="68"/>
                </a:cubicBezTo>
                <a:cubicBezTo>
                  <a:pt x="622" y="71"/>
                  <a:pt x="624" y="71"/>
                  <a:pt x="626" y="75"/>
                </a:cubicBezTo>
                <a:cubicBezTo>
                  <a:pt x="626" y="75"/>
                  <a:pt x="627" y="75"/>
                  <a:pt x="627" y="76"/>
                </a:cubicBezTo>
                <a:cubicBezTo>
                  <a:pt x="627" y="76"/>
                  <a:pt x="627" y="76"/>
                  <a:pt x="627" y="76"/>
                </a:cubicBezTo>
                <a:cubicBezTo>
                  <a:pt x="628" y="77"/>
                  <a:pt x="628" y="77"/>
                  <a:pt x="629" y="78"/>
                </a:cubicBezTo>
                <a:cubicBezTo>
                  <a:pt x="627" y="78"/>
                  <a:pt x="627" y="77"/>
                  <a:pt x="627" y="77"/>
                </a:cubicBezTo>
                <a:cubicBezTo>
                  <a:pt x="623" y="75"/>
                  <a:pt x="620" y="72"/>
                  <a:pt x="619" y="69"/>
                </a:cubicBezTo>
                <a:cubicBezTo>
                  <a:pt x="617" y="67"/>
                  <a:pt x="617" y="68"/>
                  <a:pt x="615" y="68"/>
                </a:cubicBezTo>
                <a:cubicBezTo>
                  <a:pt x="609" y="65"/>
                  <a:pt x="602" y="68"/>
                  <a:pt x="596" y="66"/>
                </a:cubicBezTo>
                <a:cubicBezTo>
                  <a:pt x="595" y="67"/>
                  <a:pt x="593" y="70"/>
                  <a:pt x="591" y="70"/>
                </a:cubicBezTo>
                <a:cubicBezTo>
                  <a:pt x="590" y="68"/>
                  <a:pt x="589" y="66"/>
                  <a:pt x="588" y="66"/>
                </a:cubicBezTo>
                <a:cubicBezTo>
                  <a:pt x="588" y="65"/>
                  <a:pt x="588" y="64"/>
                  <a:pt x="587" y="63"/>
                </a:cubicBezTo>
                <a:cubicBezTo>
                  <a:pt x="585" y="63"/>
                  <a:pt x="586" y="63"/>
                  <a:pt x="585" y="64"/>
                </a:cubicBezTo>
                <a:cubicBezTo>
                  <a:pt x="584" y="64"/>
                  <a:pt x="584" y="64"/>
                  <a:pt x="584" y="64"/>
                </a:cubicBezTo>
                <a:cubicBezTo>
                  <a:pt x="583" y="60"/>
                  <a:pt x="582" y="57"/>
                  <a:pt x="582" y="53"/>
                </a:cubicBezTo>
                <a:cubicBezTo>
                  <a:pt x="583" y="51"/>
                  <a:pt x="584" y="49"/>
                  <a:pt x="585" y="48"/>
                </a:cubicBezTo>
                <a:cubicBezTo>
                  <a:pt x="587" y="42"/>
                  <a:pt x="591" y="43"/>
                  <a:pt x="594" y="38"/>
                </a:cubicBezTo>
                <a:cubicBezTo>
                  <a:pt x="593" y="35"/>
                  <a:pt x="593" y="35"/>
                  <a:pt x="596" y="34"/>
                </a:cubicBezTo>
                <a:cubicBezTo>
                  <a:pt x="598" y="34"/>
                  <a:pt x="599" y="34"/>
                  <a:pt x="601" y="34"/>
                </a:cubicBezTo>
                <a:cubicBezTo>
                  <a:pt x="604" y="31"/>
                  <a:pt x="605" y="29"/>
                  <a:pt x="609" y="27"/>
                </a:cubicBezTo>
                <a:cubicBezTo>
                  <a:pt x="611" y="27"/>
                  <a:pt x="614" y="25"/>
                  <a:pt x="616" y="24"/>
                </a:cubicBezTo>
                <a:cubicBezTo>
                  <a:pt x="618" y="21"/>
                  <a:pt x="619" y="21"/>
                  <a:pt x="622" y="19"/>
                </a:cubicBezTo>
                <a:cubicBezTo>
                  <a:pt x="624" y="15"/>
                  <a:pt x="627" y="19"/>
                  <a:pt x="631" y="16"/>
                </a:cubicBezTo>
                <a:cubicBezTo>
                  <a:pt x="631" y="16"/>
                  <a:pt x="632" y="15"/>
                  <a:pt x="632" y="14"/>
                </a:cubicBezTo>
                <a:cubicBezTo>
                  <a:pt x="633" y="14"/>
                  <a:pt x="633" y="14"/>
                  <a:pt x="634" y="15"/>
                </a:cubicBezTo>
                <a:cubicBezTo>
                  <a:pt x="635" y="14"/>
                  <a:pt x="637" y="14"/>
                  <a:pt x="639" y="14"/>
                </a:cubicBezTo>
                <a:cubicBezTo>
                  <a:pt x="639" y="13"/>
                  <a:pt x="640" y="12"/>
                  <a:pt x="640" y="12"/>
                </a:cubicBezTo>
                <a:cubicBezTo>
                  <a:pt x="644" y="11"/>
                  <a:pt x="649" y="11"/>
                  <a:pt x="653" y="11"/>
                </a:cubicBezTo>
                <a:cubicBezTo>
                  <a:pt x="654" y="10"/>
                  <a:pt x="655" y="9"/>
                  <a:pt x="658" y="10"/>
                </a:cubicBezTo>
                <a:cubicBezTo>
                  <a:pt x="657" y="11"/>
                  <a:pt x="656" y="11"/>
                  <a:pt x="657" y="13"/>
                </a:cubicBezTo>
                <a:cubicBezTo>
                  <a:pt x="659" y="13"/>
                  <a:pt x="662" y="13"/>
                  <a:pt x="664" y="13"/>
                </a:cubicBezTo>
                <a:cubicBezTo>
                  <a:pt x="667" y="14"/>
                  <a:pt x="672" y="14"/>
                  <a:pt x="677" y="14"/>
                </a:cubicBezTo>
                <a:cubicBezTo>
                  <a:pt x="677" y="15"/>
                  <a:pt x="678" y="16"/>
                  <a:pt x="679" y="16"/>
                </a:cubicBezTo>
                <a:cubicBezTo>
                  <a:pt x="678" y="19"/>
                  <a:pt x="676" y="22"/>
                  <a:pt x="673" y="21"/>
                </a:cubicBezTo>
                <a:cubicBezTo>
                  <a:pt x="670" y="20"/>
                  <a:pt x="669" y="19"/>
                  <a:pt x="667" y="21"/>
                </a:cubicBezTo>
                <a:cubicBezTo>
                  <a:pt x="666" y="20"/>
                  <a:pt x="666" y="20"/>
                  <a:pt x="666" y="20"/>
                </a:cubicBezTo>
                <a:cubicBezTo>
                  <a:pt x="661" y="20"/>
                  <a:pt x="654" y="20"/>
                  <a:pt x="652" y="26"/>
                </a:cubicBezTo>
                <a:cubicBezTo>
                  <a:pt x="651" y="26"/>
                  <a:pt x="650" y="27"/>
                  <a:pt x="649" y="27"/>
                </a:cubicBezTo>
                <a:cubicBezTo>
                  <a:pt x="649" y="28"/>
                  <a:pt x="649" y="29"/>
                  <a:pt x="651" y="29"/>
                </a:cubicBezTo>
                <a:cubicBezTo>
                  <a:pt x="651" y="30"/>
                  <a:pt x="651" y="30"/>
                  <a:pt x="651" y="30"/>
                </a:cubicBezTo>
                <a:cubicBezTo>
                  <a:pt x="647" y="32"/>
                  <a:pt x="645" y="32"/>
                  <a:pt x="644" y="35"/>
                </a:cubicBezTo>
                <a:cubicBezTo>
                  <a:pt x="645" y="39"/>
                  <a:pt x="649" y="37"/>
                  <a:pt x="653" y="39"/>
                </a:cubicBezTo>
                <a:cubicBezTo>
                  <a:pt x="654" y="38"/>
                  <a:pt x="654" y="38"/>
                  <a:pt x="655" y="38"/>
                </a:cubicBezTo>
                <a:cubicBezTo>
                  <a:pt x="656" y="39"/>
                  <a:pt x="657" y="40"/>
                  <a:pt x="657" y="41"/>
                </a:cubicBezTo>
                <a:cubicBezTo>
                  <a:pt x="658" y="41"/>
                  <a:pt x="661" y="40"/>
                  <a:pt x="662" y="42"/>
                </a:cubicBezTo>
                <a:cubicBezTo>
                  <a:pt x="664" y="42"/>
                  <a:pt x="664" y="42"/>
                  <a:pt x="665" y="42"/>
                </a:cubicBezTo>
                <a:cubicBezTo>
                  <a:pt x="665" y="43"/>
                  <a:pt x="665" y="44"/>
                  <a:pt x="665" y="46"/>
                </a:cubicBezTo>
                <a:cubicBezTo>
                  <a:pt x="665" y="46"/>
                  <a:pt x="665" y="46"/>
                  <a:pt x="665" y="47"/>
                </a:cubicBezTo>
                <a:cubicBezTo>
                  <a:pt x="665" y="47"/>
                  <a:pt x="665" y="47"/>
                  <a:pt x="665" y="47"/>
                </a:cubicBezTo>
                <a:cubicBezTo>
                  <a:pt x="665" y="47"/>
                  <a:pt x="665" y="47"/>
                  <a:pt x="665" y="48"/>
                </a:cubicBezTo>
                <a:cubicBezTo>
                  <a:pt x="663" y="48"/>
                  <a:pt x="662" y="49"/>
                  <a:pt x="661" y="49"/>
                </a:cubicBezTo>
                <a:cubicBezTo>
                  <a:pt x="660" y="51"/>
                  <a:pt x="660" y="52"/>
                  <a:pt x="658" y="53"/>
                </a:cubicBezTo>
                <a:cubicBezTo>
                  <a:pt x="658" y="54"/>
                  <a:pt x="657" y="55"/>
                  <a:pt x="657" y="56"/>
                </a:cubicBezTo>
                <a:cubicBezTo>
                  <a:pt x="650" y="57"/>
                  <a:pt x="648" y="60"/>
                  <a:pt x="643" y="63"/>
                </a:cubicBezTo>
                <a:cubicBezTo>
                  <a:pt x="643" y="64"/>
                  <a:pt x="643" y="64"/>
                  <a:pt x="642" y="65"/>
                </a:cubicBezTo>
                <a:cubicBezTo>
                  <a:pt x="643" y="65"/>
                  <a:pt x="644" y="66"/>
                  <a:pt x="645" y="67"/>
                </a:cubicBezTo>
                <a:cubicBezTo>
                  <a:pt x="647" y="66"/>
                  <a:pt x="649" y="63"/>
                  <a:pt x="651" y="61"/>
                </a:cubicBezTo>
                <a:cubicBezTo>
                  <a:pt x="655" y="60"/>
                  <a:pt x="661" y="57"/>
                  <a:pt x="664" y="54"/>
                </a:cubicBezTo>
                <a:cubicBezTo>
                  <a:pt x="665" y="52"/>
                  <a:pt x="667" y="50"/>
                  <a:pt x="669" y="48"/>
                </a:cubicBezTo>
                <a:cubicBezTo>
                  <a:pt x="670" y="46"/>
                  <a:pt x="672" y="44"/>
                  <a:pt x="674" y="45"/>
                </a:cubicBezTo>
                <a:cubicBezTo>
                  <a:pt x="676" y="48"/>
                  <a:pt x="678" y="47"/>
                  <a:pt x="680" y="45"/>
                </a:cubicBezTo>
                <a:cubicBezTo>
                  <a:pt x="682" y="40"/>
                  <a:pt x="683" y="40"/>
                  <a:pt x="688" y="40"/>
                </a:cubicBezTo>
                <a:cubicBezTo>
                  <a:pt x="689" y="39"/>
                  <a:pt x="690" y="38"/>
                  <a:pt x="692" y="38"/>
                </a:cubicBezTo>
                <a:cubicBezTo>
                  <a:pt x="692" y="40"/>
                  <a:pt x="692" y="42"/>
                  <a:pt x="692" y="43"/>
                </a:cubicBezTo>
                <a:cubicBezTo>
                  <a:pt x="690" y="48"/>
                  <a:pt x="690" y="48"/>
                  <a:pt x="689" y="51"/>
                </a:cubicBezTo>
                <a:cubicBezTo>
                  <a:pt x="688" y="57"/>
                  <a:pt x="685" y="60"/>
                  <a:pt x="682" y="65"/>
                </a:cubicBezTo>
                <a:cubicBezTo>
                  <a:pt x="682" y="68"/>
                  <a:pt x="682" y="69"/>
                  <a:pt x="680" y="71"/>
                </a:cubicBezTo>
                <a:cubicBezTo>
                  <a:pt x="679" y="75"/>
                  <a:pt x="677" y="76"/>
                  <a:pt x="673" y="77"/>
                </a:cubicBezTo>
                <a:cubicBezTo>
                  <a:pt x="673" y="78"/>
                  <a:pt x="673" y="79"/>
                  <a:pt x="673" y="79"/>
                </a:cubicBezTo>
                <a:cubicBezTo>
                  <a:pt x="673" y="80"/>
                  <a:pt x="672" y="80"/>
                  <a:pt x="672" y="80"/>
                </a:cubicBezTo>
                <a:close/>
                <a:moveTo>
                  <a:pt x="528" y="79"/>
                </a:moveTo>
                <a:cubicBezTo>
                  <a:pt x="528" y="79"/>
                  <a:pt x="528" y="79"/>
                  <a:pt x="528" y="79"/>
                </a:cubicBezTo>
                <a:cubicBezTo>
                  <a:pt x="528" y="79"/>
                  <a:pt x="529" y="79"/>
                  <a:pt x="529" y="79"/>
                </a:cubicBezTo>
                <a:cubicBezTo>
                  <a:pt x="529" y="79"/>
                  <a:pt x="528" y="79"/>
                  <a:pt x="528" y="79"/>
                </a:cubicBezTo>
                <a:close/>
                <a:moveTo>
                  <a:pt x="618" y="79"/>
                </a:moveTo>
                <a:cubicBezTo>
                  <a:pt x="618" y="79"/>
                  <a:pt x="618" y="79"/>
                  <a:pt x="618" y="79"/>
                </a:cubicBezTo>
                <a:cubicBezTo>
                  <a:pt x="618" y="79"/>
                  <a:pt x="618" y="79"/>
                  <a:pt x="619" y="79"/>
                </a:cubicBezTo>
                <a:cubicBezTo>
                  <a:pt x="619" y="79"/>
                  <a:pt x="619" y="79"/>
                  <a:pt x="619" y="79"/>
                </a:cubicBezTo>
                <a:cubicBezTo>
                  <a:pt x="619" y="79"/>
                  <a:pt x="618" y="79"/>
                  <a:pt x="618" y="79"/>
                </a:cubicBezTo>
                <a:close/>
                <a:moveTo>
                  <a:pt x="530" y="78"/>
                </a:moveTo>
                <a:cubicBezTo>
                  <a:pt x="530" y="78"/>
                  <a:pt x="530" y="78"/>
                  <a:pt x="530" y="77"/>
                </a:cubicBezTo>
                <a:cubicBezTo>
                  <a:pt x="532" y="76"/>
                  <a:pt x="534" y="74"/>
                  <a:pt x="536" y="73"/>
                </a:cubicBezTo>
                <a:cubicBezTo>
                  <a:pt x="536" y="71"/>
                  <a:pt x="545" y="67"/>
                  <a:pt x="547" y="65"/>
                </a:cubicBezTo>
                <a:cubicBezTo>
                  <a:pt x="552" y="62"/>
                  <a:pt x="558" y="58"/>
                  <a:pt x="563" y="55"/>
                </a:cubicBezTo>
                <a:cubicBezTo>
                  <a:pt x="564" y="54"/>
                  <a:pt x="572" y="50"/>
                  <a:pt x="573" y="52"/>
                </a:cubicBezTo>
                <a:cubicBezTo>
                  <a:pt x="572" y="53"/>
                  <a:pt x="571" y="54"/>
                  <a:pt x="570" y="56"/>
                </a:cubicBezTo>
                <a:cubicBezTo>
                  <a:pt x="567" y="57"/>
                  <a:pt x="564" y="59"/>
                  <a:pt x="561" y="60"/>
                </a:cubicBezTo>
                <a:cubicBezTo>
                  <a:pt x="556" y="61"/>
                  <a:pt x="551" y="64"/>
                  <a:pt x="548" y="67"/>
                </a:cubicBezTo>
                <a:cubicBezTo>
                  <a:pt x="546" y="67"/>
                  <a:pt x="545" y="68"/>
                  <a:pt x="544" y="69"/>
                </a:cubicBezTo>
                <a:cubicBezTo>
                  <a:pt x="544" y="70"/>
                  <a:pt x="538" y="73"/>
                  <a:pt x="537" y="74"/>
                </a:cubicBezTo>
                <a:cubicBezTo>
                  <a:pt x="535" y="75"/>
                  <a:pt x="533" y="77"/>
                  <a:pt x="530" y="78"/>
                </a:cubicBezTo>
                <a:close/>
                <a:moveTo>
                  <a:pt x="712" y="76"/>
                </a:moveTo>
                <a:cubicBezTo>
                  <a:pt x="712" y="76"/>
                  <a:pt x="712" y="76"/>
                  <a:pt x="712" y="76"/>
                </a:cubicBezTo>
                <a:cubicBezTo>
                  <a:pt x="712" y="76"/>
                  <a:pt x="713" y="76"/>
                  <a:pt x="713" y="76"/>
                </a:cubicBezTo>
                <a:cubicBezTo>
                  <a:pt x="713" y="76"/>
                  <a:pt x="713" y="76"/>
                  <a:pt x="712" y="76"/>
                </a:cubicBezTo>
                <a:close/>
                <a:moveTo>
                  <a:pt x="715" y="75"/>
                </a:moveTo>
                <a:cubicBezTo>
                  <a:pt x="715" y="74"/>
                  <a:pt x="715" y="74"/>
                  <a:pt x="715" y="74"/>
                </a:cubicBezTo>
                <a:cubicBezTo>
                  <a:pt x="716" y="74"/>
                  <a:pt x="717" y="74"/>
                  <a:pt x="717" y="74"/>
                </a:cubicBezTo>
                <a:cubicBezTo>
                  <a:pt x="717" y="74"/>
                  <a:pt x="717" y="74"/>
                  <a:pt x="717" y="74"/>
                </a:cubicBezTo>
                <a:cubicBezTo>
                  <a:pt x="717" y="74"/>
                  <a:pt x="716" y="75"/>
                  <a:pt x="715" y="75"/>
                </a:cubicBezTo>
                <a:close/>
                <a:moveTo>
                  <a:pt x="718" y="73"/>
                </a:moveTo>
                <a:cubicBezTo>
                  <a:pt x="718" y="73"/>
                  <a:pt x="718" y="73"/>
                  <a:pt x="718" y="73"/>
                </a:cubicBezTo>
                <a:cubicBezTo>
                  <a:pt x="719" y="73"/>
                  <a:pt x="720" y="73"/>
                  <a:pt x="721" y="73"/>
                </a:cubicBezTo>
                <a:cubicBezTo>
                  <a:pt x="721" y="73"/>
                  <a:pt x="721" y="73"/>
                  <a:pt x="721" y="73"/>
                </a:cubicBezTo>
                <a:cubicBezTo>
                  <a:pt x="720" y="73"/>
                  <a:pt x="719" y="73"/>
                  <a:pt x="718" y="73"/>
                </a:cubicBezTo>
                <a:close/>
                <a:moveTo>
                  <a:pt x="595" y="66"/>
                </a:moveTo>
                <a:cubicBezTo>
                  <a:pt x="593" y="65"/>
                  <a:pt x="593" y="65"/>
                  <a:pt x="593" y="64"/>
                </a:cubicBezTo>
                <a:cubicBezTo>
                  <a:pt x="594" y="64"/>
                  <a:pt x="594" y="64"/>
                  <a:pt x="595" y="64"/>
                </a:cubicBezTo>
                <a:cubicBezTo>
                  <a:pt x="596" y="65"/>
                  <a:pt x="596" y="65"/>
                  <a:pt x="596" y="66"/>
                </a:cubicBezTo>
                <a:cubicBezTo>
                  <a:pt x="595" y="66"/>
                  <a:pt x="595" y="66"/>
                  <a:pt x="595" y="66"/>
                </a:cubicBezTo>
                <a:close/>
                <a:moveTo>
                  <a:pt x="592" y="63"/>
                </a:moveTo>
                <a:cubicBezTo>
                  <a:pt x="591" y="62"/>
                  <a:pt x="591" y="62"/>
                  <a:pt x="590" y="62"/>
                </a:cubicBezTo>
                <a:cubicBezTo>
                  <a:pt x="591" y="61"/>
                  <a:pt x="593" y="60"/>
                  <a:pt x="595" y="62"/>
                </a:cubicBezTo>
                <a:cubicBezTo>
                  <a:pt x="593" y="63"/>
                  <a:pt x="592" y="63"/>
                  <a:pt x="592" y="63"/>
                </a:cubicBezTo>
                <a:close/>
                <a:moveTo>
                  <a:pt x="586" y="31"/>
                </a:moveTo>
                <a:cubicBezTo>
                  <a:pt x="585" y="28"/>
                  <a:pt x="585" y="28"/>
                  <a:pt x="584" y="28"/>
                </a:cubicBezTo>
                <a:cubicBezTo>
                  <a:pt x="583" y="27"/>
                  <a:pt x="583" y="26"/>
                  <a:pt x="583" y="25"/>
                </a:cubicBezTo>
                <a:cubicBezTo>
                  <a:pt x="584" y="21"/>
                  <a:pt x="586" y="19"/>
                  <a:pt x="587" y="16"/>
                </a:cubicBezTo>
                <a:cubicBezTo>
                  <a:pt x="589" y="15"/>
                  <a:pt x="600" y="0"/>
                  <a:pt x="604" y="2"/>
                </a:cubicBezTo>
                <a:cubicBezTo>
                  <a:pt x="604" y="3"/>
                  <a:pt x="603" y="4"/>
                  <a:pt x="602" y="5"/>
                </a:cubicBezTo>
                <a:cubicBezTo>
                  <a:pt x="601" y="8"/>
                  <a:pt x="601" y="12"/>
                  <a:pt x="600" y="15"/>
                </a:cubicBezTo>
                <a:cubicBezTo>
                  <a:pt x="599" y="16"/>
                  <a:pt x="598" y="17"/>
                  <a:pt x="597" y="19"/>
                </a:cubicBezTo>
                <a:cubicBezTo>
                  <a:pt x="596" y="21"/>
                  <a:pt x="596" y="22"/>
                  <a:pt x="595" y="24"/>
                </a:cubicBezTo>
                <a:cubicBezTo>
                  <a:pt x="594" y="24"/>
                  <a:pt x="594" y="25"/>
                  <a:pt x="593" y="25"/>
                </a:cubicBezTo>
                <a:cubicBezTo>
                  <a:pt x="591" y="22"/>
                  <a:pt x="588" y="29"/>
                  <a:pt x="587" y="30"/>
                </a:cubicBezTo>
                <a:cubicBezTo>
                  <a:pt x="587" y="30"/>
                  <a:pt x="587" y="30"/>
                  <a:pt x="586" y="31"/>
                </a:cubicBezTo>
                <a:close/>
                <a:moveTo>
                  <a:pt x="652" y="29"/>
                </a:moveTo>
                <a:cubicBezTo>
                  <a:pt x="653" y="28"/>
                  <a:pt x="654" y="27"/>
                  <a:pt x="656" y="27"/>
                </a:cubicBezTo>
                <a:cubicBezTo>
                  <a:pt x="657" y="27"/>
                  <a:pt x="657" y="27"/>
                  <a:pt x="658" y="27"/>
                </a:cubicBezTo>
                <a:cubicBezTo>
                  <a:pt x="656" y="28"/>
                  <a:pt x="656" y="28"/>
                  <a:pt x="655" y="29"/>
                </a:cubicBezTo>
                <a:cubicBezTo>
                  <a:pt x="654" y="29"/>
                  <a:pt x="653" y="29"/>
                  <a:pt x="652" y="29"/>
                </a:cubicBezTo>
                <a:close/>
                <a:moveTo>
                  <a:pt x="649" y="23"/>
                </a:moveTo>
                <a:cubicBezTo>
                  <a:pt x="649" y="21"/>
                  <a:pt x="652" y="20"/>
                  <a:pt x="653" y="20"/>
                </a:cubicBezTo>
                <a:cubicBezTo>
                  <a:pt x="653" y="21"/>
                  <a:pt x="653" y="21"/>
                  <a:pt x="653" y="22"/>
                </a:cubicBezTo>
                <a:cubicBezTo>
                  <a:pt x="652" y="22"/>
                  <a:pt x="651" y="22"/>
                  <a:pt x="649" y="23"/>
                </a:cubicBezTo>
                <a:close/>
                <a:moveTo>
                  <a:pt x="684" y="13"/>
                </a:moveTo>
                <a:cubicBezTo>
                  <a:pt x="682" y="11"/>
                  <a:pt x="681" y="11"/>
                  <a:pt x="679" y="11"/>
                </a:cubicBezTo>
                <a:cubicBezTo>
                  <a:pt x="679" y="10"/>
                  <a:pt x="679" y="10"/>
                  <a:pt x="679" y="10"/>
                </a:cubicBezTo>
                <a:cubicBezTo>
                  <a:pt x="681" y="9"/>
                  <a:pt x="684" y="10"/>
                  <a:pt x="685" y="13"/>
                </a:cubicBezTo>
                <a:cubicBezTo>
                  <a:pt x="686" y="13"/>
                  <a:pt x="686" y="13"/>
                  <a:pt x="686" y="13"/>
                </a:cubicBezTo>
                <a:cubicBezTo>
                  <a:pt x="686" y="13"/>
                  <a:pt x="686" y="13"/>
                  <a:pt x="686" y="13"/>
                </a:cubicBezTo>
                <a:cubicBezTo>
                  <a:pt x="685" y="13"/>
                  <a:pt x="685" y="13"/>
                  <a:pt x="684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>
            <a:biLevel thresh="75000"/>
          </a:blip>
          <a:srcRect/>
          <a:stretch>
            <a:fillRect/>
          </a:stretch>
        </p:blipFill>
        <p:spPr>
          <a:xfrm>
            <a:off x="875638" y="1064003"/>
            <a:ext cx="7602012" cy="4892040"/>
          </a:xfrm>
          <a:prstGeom prst="rect">
            <a:avLst/>
          </a:prstGeom>
        </p:spPr>
      </p:pic>
      <p:sp>
        <p:nvSpPr>
          <p:cNvPr id="3" name="MAON"/>
          <p:cNvSpPr txBox="1"/>
          <p:nvPr/>
        </p:nvSpPr>
        <p:spPr>
          <a:xfrm>
            <a:off x="8477650" y="1788059"/>
            <a:ext cx="2798028" cy="830997"/>
          </a:xfrm>
          <a:prstGeom prst="rect">
            <a:avLst/>
          </a:prstGeom>
          <a:ln w="12700">
            <a:miter lim="400000"/>
          </a:ln>
        </p:spPr>
        <p:txBody>
          <a:bodyPr wrap="square" lIns="22860" rIns="22860" anchor="ctr">
            <a:spAutoFit/>
          </a:bodyPr>
          <a:lstStyle/>
          <a:p>
            <a:pPr defTabSz="412750" hangingPunct="0"/>
            <a:r>
              <a:rPr lang="en-US" altLang="zh-CN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【</a:t>
            </a:r>
            <a:r>
              <a:rPr lang="zh-CN" altLang="en-US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古风</a:t>
            </a:r>
            <a:r>
              <a:rPr lang="en-US" altLang="zh-CN" sz="4800" kern="0" spc="170" dirty="0"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】</a:t>
            </a:r>
            <a:endParaRPr sz="4800" kern="0" spc="17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Bodoni SvtyTwo ITC TT-Book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95273" y="2966013"/>
            <a:ext cx="3083536" cy="22275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1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绿色, 墙壁, 花瓶&#10;&#10;描述已自动生成"/>
          <p:cNvPicPr>
            <a:picLocks noChangeAspect="1"/>
          </p:cNvPicPr>
          <p:nvPr/>
        </p:nvPicPr>
        <p:blipFill>
          <a:blip r:embed="rId1" cstate="screen">
            <a:grayscl/>
          </a:blip>
          <a:stretch>
            <a:fillRect/>
          </a:stretch>
        </p:blipFill>
        <p:spPr>
          <a:xfrm>
            <a:off x="4108795" y="1535139"/>
            <a:ext cx="3974409" cy="3974409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2448114" y="2399768"/>
            <a:ext cx="0" cy="25339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2680889" y="2399768"/>
            <a:ext cx="509431" cy="924194"/>
          </a:xfrm>
          <a:prstGeom prst="rect">
            <a:avLst/>
          </a:prstGeom>
          <a:solidFill>
            <a:srgbClr val="46505C"/>
          </a:solidFill>
          <a:ln>
            <a:solidFill>
              <a:srgbClr val="465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9" tIns="34280" rIns="68559" bIns="34280" rtlCol="0" anchor="ctr"/>
          <a:lstStyle/>
          <a:p>
            <a:pPr algn="ctr"/>
            <a:endParaRPr lang="zh-CN" altLang="en-US" sz="24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5" name="MAON"/>
          <p:cNvSpPr txBox="1"/>
          <p:nvPr/>
        </p:nvSpPr>
        <p:spPr>
          <a:xfrm>
            <a:off x="2734435" y="2399768"/>
            <a:ext cx="487517" cy="954107"/>
          </a:xfrm>
          <a:prstGeom prst="rect">
            <a:avLst/>
          </a:prstGeom>
          <a:ln w="12700">
            <a:miter lim="400000"/>
          </a:ln>
        </p:spPr>
        <p:txBody>
          <a:bodyPr wrap="square" lIns="22860" rIns="22860" anchor="ctr">
            <a:spAutoFit/>
          </a:bodyPr>
          <a:lstStyle/>
          <a:p>
            <a:pPr defTabSz="412750" hangingPunct="0"/>
            <a:r>
              <a:rPr lang="zh-CN" altLang="en-US" sz="2800" kern="0" spc="170" dirty="0">
                <a:solidFill>
                  <a:schemeClr val="bg1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古风</a:t>
            </a:r>
            <a:endParaRPr sz="2800" kern="0" spc="170" dirty="0">
              <a:solidFill>
                <a:schemeClr val="bg1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  <a:sym typeface="Bodoni SvtyTwo ITC TT-Book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746365" y="4053134"/>
            <a:ext cx="443955" cy="1164053"/>
            <a:chOff x="20222703" y="11058283"/>
            <a:chExt cx="887909" cy="2328105"/>
          </a:xfrm>
        </p:grpSpPr>
        <p:pic>
          <p:nvPicPr>
            <p:cNvPr id="7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155452" y="2321004"/>
            <a:ext cx="1292662" cy="22159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kern="0" dirty="0">
                <a:solidFill>
                  <a:srgbClr val="46505C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cs typeface="STFangsong" charset="-122"/>
              </a:rPr>
              <a:t>点击输入本栏的具体文字，简明扼要的说明分项内容，此为概念图解</a:t>
            </a:r>
            <a:endParaRPr lang="zh-CN" altLang="en-US" sz="1200" dirty="0">
              <a:solidFill>
                <a:srgbClr val="46505C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9973588" y="2362504"/>
            <a:ext cx="0" cy="25339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0206363" y="2362504"/>
            <a:ext cx="509431" cy="924194"/>
          </a:xfrm>
          <a:prstGeom prst="rect">
            <a:avLst/>
          </a:prstGeom>
          <a:solidFill>
            <a:srgbClr val="46505C"/>
          </a:solidFill>
          <a:ln>
            <a:solidFill>
              <a:srgbClr val="465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9" tIns="34280" rIns="68559" bIns="34280" rtlCol="0" anchor="ctr"/>
          <a:lstStyle/>
          <a:p>
            <a:pPr algn="ctr"/>
            <a:endParaRPr lang="zh-CN" altLang="en-US" sz="2400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12" name="MAON"/>
          <p:cNvSpPr txBox="1"/>
          <p:nvPr/>
        </p:nvSpPr>
        <p:spPr>
          <a:xfrm>
            <a:off x="10259909" y="2362504"/>
            <a:ext cx="487517" cy="954107"/>
          </a:xfrm>
          <a:prstGeom prst="rect">
            <a:avLst/>
          </a:prstGeom>
          <a:ln w="12700">
            <a:miter lim="400000"/>
          </a:ln>
        </p:spPr>
        <p:txBody>
          <a:bodyPr wrap="square" lIns="22860" rIns="22860" anchor="ctr">
            <a:spAutoFit/>
          </a:bodyPr>
          <a:lstStyle/>
          <a:p>
            <a:pPr defTabSz="412750" hangingPunct="0"/>
            <a:r>
              <a:rPr lang="zh-CN" altLang="en-US" sz="2800" kern="0" spc="170" dirty="0">
                <a:solidFill>
                  <a:schemeClr val="bg1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sym typeface="Bodoni SvtyTwo ITC TT-Book"/>
              </a:rPr>
              <a:t>古风</a:t>
            </a:r>
            <a:endParaRPr sz="2800" kern="0" spc="170" dirty="0">
              <a:solidFill>
                <a:schemeClr val="bg1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  <a:sym typeface="Bodoni SvtyTwo ITC TT-Book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0271839" y="4015870"/>
            <a:ext cx="443955" cy="1164053"/>
            <a:chOff x="20222703" y="11058283"/>
            <a:chExt cx="887909" cy="2328105"/>
          </a:xfrm>
        </p:grpSpPr>
        <p:pic>
          <p:nvPicPr>
            <p:cNvPr id="14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8680926" y="2283740"/>
            <a:ext cx="1292662" cy="221599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kern="0" dirty="0">
                <a:solidFill>
                  <a:srgbClr val="46505C"/>
                </a:solidFill>
                <a:latin typeface="仓耳天群行楷 W01" panose="02020400000000000000" pitchFamily="18" charset="-122"/>
                <a:ea typeface="仓耳天群行楷 W01" panose="02020400000000000000" pitchFamily="18" charset="-122"/>
                <a:cs typeface="STFangsong" charset="-122"/>
              </a:rPr>
              <a:t>点击输入本栏的具体文字，简明扼要的说明分项内容，此为概念图解</a:t>
            </a:r>
            <a:endParaRPr lang="zh-CN" altLang="en-US" sz="1200" dirty="0">
              <a:solidFill>
                <a:srgbClr val="46505C"/>
              </a:solidFill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11" grpId="0" animBg="1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335665" y="345339"/>
            <a:ext cx="6759622" cy="675962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760432" y="854783"/>
            <a:ext cx="253645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再会</a:t>
            </a:r>
            <a:endParaRPr lang="zh-CN" altLang="en-US" sz="13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40302" y="1285737"/>
            <a:ext cx="736600" cy="3965838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3600" spc="300" dirty="0">
              <a:latin typeface="仓耳天群行楷 W01" panose="02020400000000000000" pitchFamily="18" charset="-122"/>
              <a:ea typeface="仓耳天群行楷 W01" panose="02020400000000000000" pitchFamily="18" charset="-122"/>
              <a:sym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flipH="1">
            <a:off x="9493414" y="5251575"/>
            <a:ext cx="1070493" cy="949097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0852936" y="3638315"/>
            <a:ext cx="443955" cy="967722"/>
            <a:chOff x="20222703" y="11058283"/>
            <a:chExt cx="887909" cy="1935443"/>
          </a:xfrm>
        </p:grpSpPr>
        <p:pic>
          <p:nvPicPr>
            <p:cNvPr id="10" name="Picture" descr="Picture"/>
            <p:cNvPicPr>
              <a:picLocks noChangeAspect="1"/>
            </p:cNvPicPr>
            <p:nvPr/>
          </p:nvPicPr>
          <p:blipFill>
            <a:blip r:embed="rId3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20251421" y="11231953"/>
              <a:ext cx="555661" cy="1659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李山河</a:t>
              </a:r>
              <a:endParaRPr lang="zh-CN" altLang="en-US" sz="1600" dirty="0" smtClean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7159167" y="1424187"/>
            <a:ext cx="605790" cy="1504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 cstate="email">
            <a:biLevel thresh="75000"/>
          </a:blip>
          <a:stretch>
            <a:fillRect/>
          </a:stretch>
        </p:blipFill>
        <p:spPr>
          <a:xfrm>
            <a:off x="4477266" y="684608"/>
            <a:ext cx="1100137" cy="39354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 cstate="email">
            <a:biLevel thresh="75000"/>
          </a:blip>
          <a:stretch>
            <a:fillRect/>
          </a:stretch>
        </p:blipFill>
        <p:spPr>
          <a:xfrm>
            <a:off x="7489878" y="5529350"/>
            <a:ext cx="1100137" cy="393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6200000">
            <a:off x="4369695" y="-964305"/>
            <a:ext cx="6258506" cy="9386104"/>
          </a:xfrm>
          <a:prstGeom prst="rect">
            <a:avLst/>
          </a:prstGeom>
        </p:spPr>
      </p:pic>
      <p:sp>
        <p:nvSpPr>
          <p:cNvPr id="5" name="Rectangle 1"/>
          <p:cNvSpPr/>
          <p:nvPr/>
        </p:nvSpPr>
        <p:spPr bwMode="auto">
          <a:xfrm>
            <a:off x="1851950" y="1555258"/>
            <a:ext cx="3171464" cy="4070038"/>
          </a:xfrm>
          <a:custGeom>
            <a:avLst/>
            <a:gdLst>
              <a:gd name="connsiteX0" fmla="*/ 0 w 1566174"/>
              <a:gd name="connsiteY0" fmla="*/ 0 h 3105345"/>
              <a:gd name="connsiteX1" fmla="*/ 1566174 w 1566174"/>
              <a:gd name="connsiteY1" fmla="*/ 0 h 3105345"/>
              <a:gd name="connsiteX2" fmla="*/ 1566174 w 1566174"/>
              <a:gd name="connsiteY2" fmla="*/ 3105345 h 3105345"/>
              <a:gd name="connsiteX3" fmla="*/ 0 w 1566174"/>
              <a:gd name="connsiteY3" fmla="*/ 3105345 h 3105345"/>
              <a:gd name="connsiteX4" fmla="*/ 0 w 1566174"/>
              <a:gd name="connsiteY4" fmla="*/ 0 h 3105345"/>
              <a:gd name="connsiteX0-1" fmla="*/ 0 w 1566174"/>
              <a:gd name="connsiteY0-2" fmla="*/ 0 h 3105345"/>
              <a:gd name="connsiteX1-3" fmla="*/ 1566174 w 1566174"/>
              <a:gd name="connsiteY1-4" fmla="*/ 0 h 3105345"/>
              <a:gd name="connsiteX2-5" fmla="*/ 1562363 w 1566174"/>
              <a:gd name="connsiteY2-6" fmla="*/ 712272 h 3105345"/>
              <a:gd name="connsiteX3-7" fmla="*/ 1566174 w 1566174"/>
              <a:gd name="connsiteY3-8" fmla="*/ 3105345 h 3105345"/>
              <a:gd name="connsiteX4-9" fmla="*/ 0 w 1566174"/>
              <a:gd name="connsiteY4-10" fmla="*/ 3105345 h 3105345"/>
              <a:gd name="connsiteX5" fmla="*/ 0 w 1566174"/>
              <a:gd name="connsiteY5" fmla="*/ 0 h 3105345"/>
              <a:gd name="connsiteX0-11" fmla="*/ 0 w 1566174"/>
              <a:gd name="connsiteY0-12" fmla="*/ 0 h 3105345"/>
              <a:gd name="connsiteX1-13" fmla="*/ 1566174 w 1566174"/>
              <a:gd name="connsiteY1-14" fmla="*/ 0 h 3105345"/>
              <a:gd name="connsiteX2-15" fmla="*/ 1562363 w 1566174"/>
              <a:gd name="connsiteY2-16" fmla="*/ 1013061 h 3105345"/>
              <a:gd name="connsiteX3-17" fmla="*/ 1566174 w 1566174"/>
              <a:gd name="connsiteY3-18" fmla="*/ 3105345 h 3105345"/>
              <a:gd name="connsiteX4-19" fmla="*/ 0 w 1566174"/>
              <a:gd name="connsiteY4-20" fmla="*/ 3105345 h 3105345"/>
              <a:gd name="connsiteX5-21" fmla="*/ 0 w 1566174"/>
              <a:gd name="connsiteY5-22" fmla="*/ 0 h 3105345"/>
              <a:gd name="connsiteX0-23" fmla="*/ 1562363 w 1653803"/>
              <a:gd name="connsiteY0-24" fmla="*/ 1013061 h 3105345"/>
              <a:gd name="connsiteX1-25" fmla="*/ 1566174 w 1653803"/>
              <a:gd name="connsiteY1-26" fmla="*/ 3105345 h 3105345"/>
              <a:gd name="connsiteX2-27" fmla="*/ 0 w 1653803"/>
              <a:gd name="connsiteY2-28" fmla="*/ 3105345 h 3105345"/>
              <a:gd name="connsiteX3-29" fmla="*/ 0 w 1653803"/>
              <a:gd name="connsiteY3-30" fmla="*/ 0 h 3105345"/>
              <a:gd name="connsiteX4-31" fmla="*/ 1566174 w 1653803"/>
              <a:gd name="connsiteY4-32" fmla="*/ 0 h 3105345"/>
              <a:gd name="connsiteX5-33" fmla="*/ 1653803 w 1653803"/>
              <a:gd name="connsiteY5-34" fmla="*/ 1104501 h 3105345"/>
              <a:gd name="connsiteX0-35" fmla="*/ 1562363 w 1569582"/>
              <a:gd name="connsiteY0-36" fmla="*/ 1013061 h 3105345"/>
              <a:gd name="connsiteX1-37" fmla="*/ 1566174 w 1569582"/>
              <a:gd name="connsiteY1-38" fmla="*/ 3105345 h 3105345"/>
              <a:gd name="connsiteX2-39" fmla="*/ 0 w 1569582"/>
              <a:gd name="connsiteY2-40" fmla="*/ 3105345 h 3105345"/>
              <a:gd name="connsiteX3-41" fmla="*/ 0 w 1569582"/>
              <a:gd name="connsiteY3-42" fmla="*/ 0 h 3105345"/>
              <a:gd name="connsiteX4-43" fmla="*/ 1566174 w 1569582"/>
              <a:gd name="connsiteY4-44" fmla="*/ 0 h 3105345"/>
              <a:gd name="connsiteX5-45" fmla="*/ 1569582 w 1569582"/>
              <a:gd name="connsiteY5-46" fmla="*/ 755585 h 3105345"/>
              <a:gd name="connsiteX0-47" fmla="*/ 1562363 w 1576605"/>
              <a:gd name="connsiteY0-48" fmla="*/ 1013061 h 3105345"/>
              <a:gd name="connsiteX1-49" fmla="*/ 1566174 w 1576605"/>
              <a:gd name="connsiteY1-50" fmla="*/ 3105345 h 3105345"/>
              <a:gd name="connsiteX2-51" fmla="*/ 0 w 1576605"/>
              <a:gd name="connsiteY2-52" fmla="*/ 3105345 h 3105345"/>
              <a:gd name="connsiteX3-53" fmla="*/ 0 w 1576605"/>
              <a:gd name="connsiteY3-54" fmla="*/ 0 h 3105345"/>
              <a:gd name="connsiteX4-55" fmla="*/ 1566174 w 1576605"/>
              <a:gd name="connsiteY4-56" fmla="*/ 0 h 3105345"/>
              <a:gd name="connsiteX5-57" fmla="*/ 1569582 w 1576605"/>
              <a:gd name="connsiteY5-58" fmla="*/ 755585 h 3105345"/>
              <a:gd name="connsiteX0-59" fmla="*/ 1562363 w 1569705"/>
              <a:gd name="connsiteY0-60" fmla="*/ 1013061 h 3105345"/>
              <a:gd name="connsiteX1-61" fmla="*/ 1566174 w 1569705"/>
              <a:gd name="connsiteY1-62" fmla="*/ 3105345 h 3105345"/>
              <a:gd name="connsiteX2-63" fmla="*/ 0 w 1569705"/>
              <a:gd name="connsiteY2-64" fmla="*/ 3105345 h 3105345"/>
              <a:gd name="connsiteX3-65" fmla="*/ 0 w 1569705"/>
              <a:gd name="connsiteY3-66" fmla="*/ 0 h 3105345"/>
              <a:gd name="connsiteX4-67" fmla="*/ 1566174 w 1569705"/>
              <a:gd name="connsiteY4-68" fmla="*/ 0 h 3105345"/>
              <a:gd name="connsiteX5-69" fmla="*/ 1569582 w 1569705"/>
              <a:gd name="connsiteY5-70" fmla="*/ 755585 h 3105345"/>
              <a:gd name="connsiteX0-71" fmla="*/ 1562363 w 1569705"/>
              <a:gd name="connsiteY0-72" fmla="*/ 1542901 h 3105345"/>
              <a:gd name="connsiteX1-73" fmla="*/ 1566174 w 1569705"/>
              <a:gd name="connsiteY1-74" fmla="*/ 3105345 h 3105345"/>
              <a:gd name="connsiteX2-75" fmla="*/ 0 w 1569705"/>
              <a:gd name="connsiteY2-76" fmla="*/ 3105345 h 3105345"/>
              <a:gd name="connsiteX3-77" fmla="*/ 0 w 1569705"/>
              <a:gd name="connsiteY3-78" fmla="*/ 0 h 3105345"/>
              <a:gd name="connsiteX4-79" fmla="*/ 1566174 w 1569705"/>
              <a:gd name="connsiteY4-80" fmla="*/ 0 h 3105345"/>
              <a:gd name="connsiteX5-81" fmla="*/ 1569582 w 1569705"/>
              <a:gd name="connsiteY5-82" fmla="*/ 755585 h 31053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569705" h="3105345">
                <a:moveTo>
                  <a:pt x="1562363" y="1542901"/>
                </a:moveTo>
                <a:cubicBezTo>
                  <a:pt x="1563633" y="2340592"/>
                  <a:pt x="1564904" y="2307654"/>
                  <a:pt x="1566174" y="3105345"/>
                </a:cubicBezTo>
                <a:lnTo>
                  <a:pt x="0" y="3105345"/>
                </a:lnTo>
                <a:lnTo>
                  <a:pt x="0" y="0"/>
                </a:lnTo>
                <a:lnTo>
                  <a:pt x="1566174" y="0"/>
                </a:lnTo>
                <a:cubicBezTo>
                  <a:pt x="1564904" y="237424"/>
                  <a:pt x="1570604" y="180805"/>
                  <a:pt x="1569582" y="755585"/>
                </a:cubicBezTo>
              </a:path>
            </a:pathLst>
          </a:custGeom>
          <a:noFill/>
          <a:ln w="76200">
            <a:solidFill>
              <a:schemeClr val="tx1"/>
            </a:solidFill>
            <a:round/>
          </a:ln>
        </p:spPr>
        <p:txBody>
          <a:bodyPr anchor="ctr"/>
          <a:lstStyle/>
          <a:p>
            <a:pPr algn="ctr"/>
            <a:endParaRPr dirty="0">
              <a:latin typeface="印品黑体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16014" y="1982450"/>
            <a:ext cx="2440243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章壹</a:t>
            </a:r>
            <a:endParaRPr lang="zh-CN" altLang="en-US" sz="8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1435" y="2683496"/>
            <a:ext cx="443955" cy="1164053"/>
            <a:chOff x="20222703" y="11058283"/>
            <a:chExt cx="887909" cy="2328105"/>
          </a:xfrm>
        </p:grpSpPr>
        <p:pic>
          <p:nvPicPr>
            <p:cNvPr id="11" name="Picture" descr="Picture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7082766" y="302903"/>
            <a:ext cx="2581154" cy="0"/>
          </a:xfrm>
          <a:prstGeom prst="line">
            <a:avLst/>
          </a:prstGeom>
          <a:ln w="19050">
            <a:solidFill>
              <a:srgbClr val="C91D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6689317" y="106135"/>
            <a:ext cx="393536" cy="393536"/>
          </a:xfrm>
          <a:prstGeom prst="ellipse">
            <a:avLst/>
          </a:prstGeom>
          <a:solidFill>
            <a:srgbClr val="C91D1B"/>
          </a:solidFill>
          <a:ln>
            <a:solidFill>
              <a:srgbClr val="C91D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screen">
            <a:grayscl/>
          </a:blip>
          <a:srcRect/>
          <a:stretch>
            <a:fillRect/>
          </a:stretch>
        </p:blipFill>
        <p:spPr>
          <a:xfrm>
            <a:off x="7811111" y="4031643"/>
            <a:ext cx="2575950" cy="25346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>
            <a:grayscl/>
          </a:blip>
          <a:srcRect/>
          <a:stretch>
            <a:fillRect/>
          </a:stretch>
        </p:blipFill>
        <p:spPr>
          <a:xfrm>
            <a:off x="642620" y="1027430"/>
            <a:ext cx="5532120" cy="375793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748390" y="5450637"/>
            <a:ext cx="5587103" cy="0"/>
          </a:xfrm>
          <a:prstGeom prst="line">
            <a:avLst/>
          </a:prstGeom>
          <a:ln w="19050">
            <a:solidFill>
              <a:srgbClr val="C91D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434951" y="5253869"/>
            <a:ext cx="393536" cy="393536"/>
          </a:xfrm>
          <a:prstGeom prst="ellipse">
            <a:avLst/>
          </a:prstGeom>
          <a:solidFill>
            <a:srgbClr val="C91D1B"/>
          </a:solidFill>
          <a:ln>
            <a:solidFill>
              <a:srgbClr val="C91D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292215" y="549910"/>
            <a:ext cx="51054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2021</a:t>
            </a:r>
            <a:r>
              <a:rPr lang="zh-CN" altLang="en-US"/>
              <a:t>年参与了如下项目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   </a:t>
            </a:r>
            <a:r>
              <a:rPr lang="zh-CN" altLang="en-US"/>
              <a:t>巴西网约车</a:t>
            </a:r>
            <a:endParaRPr lang="zh-CN" altLang="en-US"/>
          </a:p>
          <a:p>
            <a:r>
              <a:rPr lang="en-US" altLang="zh-CN"/>
              <a:t>   </a:t>
            </a:r>
            <a:r>
              <a:rPr lang="zh-CN" altLang="en-US"/>
              <a:t>智能电批</a:t>
            </a:r>
            <a:endParaRPr lang="zh-CN" altLang="en-US"/>
          </a:p>
          <a:p>
            <a:r>
              <a:rPr lang="en-US" altLang="zh-CN"/>
              <a:t>   </a:t>
            </a:r>
            <a:r>
              <a:rPr lang="zh-CN" altLang="en-US"/>
              <a:t>银行存储柜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  </a:t>
            </a:r>
            <a:r>
              <a:rPr lang="zh-CN" altLang="en-US"/>
              <a:t>气体监测管理</a:t>
            </a:r>
            <a:r>
              <a:rPr lang="en-US" altLang="zh-CN"/>
              <a:t>App</a:t>
            </a:r>
            <a:endParaRPr lang="en-US" altLang="zh-CN"/>
          </a:p>
          <a:p>
            <a:r>
              <a:rPr lang="en-US" altLang="zh-CN"/>
              <a:t>   </a:t>
            </a:r>
            <a:r>
              <a:rPr lang="zh-CN" altLang="en-US"/>
              <a:t>中星快充</a:t>
            </a:r>
            <a:r>
              <a:rPr lang="en-US" altLang="zh-CN"/>
              <a:t>Android </a:t>
            </a:r>
            <a:endParaRPr lang="en-US" altLang="zh-CN"/>
          </a:p>
          <a:p>
            <a:r>
              <a:rPr lang="en-US" altLang="zh-CN"/>
              <a:t>   </a:t>
            </a:r>
            <a:r>
              <a:rPr lang="zh-CN" altLang="en-US"/>
              <a:t>宠物机小程序</a:t>
            </a:r>
            <a:r>
              <a:rPr lang="en-US" altLang="zh-CN"/>
              <a:t> API</a:t>
            </a:r>
            <a:r>
              <a:rPr lang="zh-CN" altLang="en-US"/>
              <a:t>开发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  </a:t>
            </a:r>
            <a:r>
              <a:rPr lang="zh-CN" altLang="en-US"/>
              <a:t>工程监测</a:t>
            </a:r>
            <a:r>
              <a:rPr lang="en-US" altLang="zh-CN"/>
              <a:t>App  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6200000">
            <a:off x="4369695" y="-964305"/>
            <a:ext cx="6258506" cy="9386104"/>
          </a:xfrm>
          <a:prstGeom prst="rect">
            <a:avLst/>
          </a:prstGeom>
        </p:spPr>
      </p:pic>
      <p:sp>
        <p:nvSpPr>
          <p:cNvPr id="5" name="Rectangle 1"/>
          <p:cNvSpPr/>
          <p:nvPr/>
        </p:nvSpPr>
        <p:spPr bwMode="auto">
          <a:xfrm>
            <a:off x="1851950" y="1555258"/>
            <a:ext cx="3171464" cy="4070038"/>
          </a:xfrm>
          <a:custGeom>
            <a:avLst/>
            <a:gdLst>
              <a:gd name="connsiteX0" fmla="*/ 0 w 1566174"/>
              <a:gd name="connsiteY0" fmla="*/ 0 h 3105345"/>
              <a:gd name="connsiteX1" fmla="*/ 1566174 w 1566174"/>
              <a:gd name="connsiteY1" fmla="*/ 0 h 3105345"/>
              <a:gd name="connsiteX2" fmla="*/ 1566174 w 1566174"/>
              <a:gd name="connsiteY2" fmla="*/ 3105345 h 3105345"/>
              <a:gd name="connsiteX3" fmla="*/ 0 w 1566174"/>
              <a:gd name="connsiteY3" fmla="*/ 3105345 h 3105345"/>
              <a:gd name="connsiteX4" fmla="*/ 0 w 1566174"/>
              <a:gd name="connsiteY4" fmla="*/ 0 h 3105345"/>
              <a:gd name="connsiteX0-1" fmla="*/ 0 w 1566174"/>
              <a:gd name="connsiteY0-2" fmla="*/ 0 h 3105345"/>
              <a:gd name="connsiteX1-3" fmla="*/ 1566174 w 1566174"/>
              <a:gd name="connsiteY1-4" fmla="*/ 0 h 3105345"/>
              <a:gd name="connsiteX2-5" fmla="*/ 1562363 w 1566174"/>
              <a:gd name="connsiteY2-6" fmla="*/ 712272 h 3105345"/>
              <a:gd name="connsiteX3-7" fmla="*/ 1566174 w 1566174"/>
              <a:gd name="connsiteY3-8" fmla="*/ 3105345 h 3105345"/>
              <a:gd name="connsiteX4-9" fmla="*/ 0 w 1566174"/>
              <a:gd name="connsiteY4-10" fmla="*/ 3105345 h 3105345"/>
              <a:gd name="connsiteX5" fmla="*/ 0 w 1566174"/>
              <a:gd name="connsiteY5" fmla="*/ 0 h 3105345"/>
              <a:gd name="connsiteX0-11" fmla="*/ 0 w 1566174"/>
              <a:gd name="connsiteY0-12" fmla="*/ 0 h 3105345"/>
              <a:gd name="connsiteX1-13" fmla="*/ 1566174 w 1566174"/>
              <a:gd name="connsiteY1-14" fmla="*/ 0 h 3105345"/>
              <a:gd name="connsiteX2-15" fmla="*/ 1562363 w 1566174"/>
              <a:gd name="connsiteY2-16" fmla="*/ 1013061 h 3105345"/>
              <a:gd name="connsiteX3-17" fmla="*/ 1566174 w 1566174"/>
              <a:gd name="connsiteY3-18" fmla="*/ 3105345 h 3105345"/>
              <a:gd name="connsiteX4-19" fmla="*/ 0 w 1566174"/>
              <a:gd name="connsiteY4-20" fmla="*/ 3105345 h 3105345"/>
              <a:gd name="connsiteX5-21" fmla="*/ 0 w 1566174"/>
              <a:gd name="connsiteY5-22" fmla="*/ 0 h 3105345"/>
              <a:gd name="connsiteX0-23" fmla="*/ 1562363 w 1653803"/>
              <a:gd name="connsiteY0-24" fmla="*/ 1013061 h 3105345"/>
              <a:gd name="connsiteX1-25" fmla="*/ 1566174 w 1653803"/>
              <a:gd name="connsiteY1-26" fmla="*/ 3105345 h 3105345"/>
              <a:gd name="connsiteX2-27" fmla="*/ 0 w 1653803"/>
              <a:gd name="connsiteY2-28" fmla="*/ 3105345 h 3105345"/>
              <a:gd name="connsiteX3-29" fmla="*/ 0 w 1653803"/>
              <a:gd name="connsiteY3-30" fmla="*/ 0 h 3105345"/>
              <a:gd name="connsiteX4-31" fmla="*/ 1566174 w 1653803"/>
              <a:gd name="connsiteY4-32" fmla="*/ 0 h 3105345"/>
              <a:gd name="connsiteX5-33" fmla="*/ 1653803 w 1653803"/>
              <a:gd name="connsiteY5-34" fmla="*/ 1104501 h 3105345"/>
              <a:gd name="connsiteX0-35" fmla="*/ 1562363 w 1569582"/>
              <a:gd name="connsiteY0-36" fmla="*/ 1013061 h 3105345"/>
              <a:gd name="connsiteX1-37" fmla="*/ 1566174 w 1569582"/>
              <a:gd name="connsiteY1-38" fmla="*/ 3105345 h 3105345"/>
              <a:gd name="connsiteX2-39" fmla="*/ 0 w 1569582"/>
              <a:gd name="connsiteY2-40" fmla="*/ 3105345 h 3105345"/>
              <a:gd name="connsiteX3-41" fmla="*/ 0 w 1569582"/>
              <a:gd name="connsiteY3-42" fmla="*/ 0 h 3105345"/>
              <a:gd name="connsiteX4-43" fmla="*/ 1566174 w 1569582"/>
              <a:gd name="connsiteY4-44" fmla="*/ 0 h 3105345"/>
              <a:gd name="connsiteX5-45" fmla="*/ 1569582 w 1569582"/>
              <a:gd name="connsiteY5-46" fmla="*/ 755585 h 3105345"/>
              <a:gd name="connsiteX0-47" fmla="*/ 1562363 w 1576605"/>
              <a:gd name="connsiteY0-48" fmla="*/ 1013061 h 3105345"/>
              <a:gd name="connsiteX1-49" fmla="*/ 1566174 w 1576605"/>
              <a:gd name="connsiteY1-50" fmla="*/ 3105345 h 3105345"/>
              <a:gd name="connsiteX2-51" fmla="*/ 0 w 1576605"/>
              <a:gd name="connsiteY2-52" fmla="*/ 3105345 h 3105345"/>
              <a:gd name="connsiteX3-53" fmla="*/ 0 w 1576605"/>
              <a:gd name="connsiteY3-54" fmla="*/ 0 h 3105345"/>
              <a:gd name="connsiteX4-55" fmla="*/ 1566174 w 1576605"/>
              <a:gd name="connsiteY4-56" fmla="*/ 0 h 3105345"/>
              <a:gd name="connsiteX5-57" fmla="*/ 1569582 w 1576605"/>
              <a:gd name="connsiteY5-58" fmla="*/ 755585 h 3105345"/>
              <a:gd name="connsiteX0-59" fmla="*/ 1562363 w 1569705"/>
              <a:gd name="connsiteY0-60" fmla="*/ 1013061 h 3105345"/>
              <a:gd name="connsiteX1-61" fmla="*/ 1566174 w 1569705"/>
              <a:gd name="connsiteY1-62" fmla="*/ 3105345 h 3105345"/>
              <a:gd name="connsiteX2-63" fmla="*/ 0 w 1569705"/>
              <a:gd name="connsiteY2-64" fmla="*/ 3105345 h 3105345"/>
              <a:gd name="connsiteX3-65" fmla="*/ 0 w 1569705"/>
              <a:gd name="connsiteY3-66" fmla="*/ 0 h 3105345"/>
              <a:gd name="connsiteX4-67" fmla="*/ 1566174 w 1569705"/>
              <a:gd name="connsiteY4-68" fmla="*/ 0 h 3105345"/>
              <a:gd name="connsiteX5-69" fmla="*/ 1569582 w 1569705"/>
              <a:gd name="connsiteY5-70" fmla="*/ 755585 h 3105345"/>
              <a:gd name="connsiteX0-71" fmla="*/ 1562363 w 1569705"/>
              <a:gd name="connsiteY0-72" fmla="*/ 1542901 h 3105345"/>
              <a:gd name="connsiteX1-73" fmla="*/ 1566174 w 1569705"/>
              <a:gd name="connsiteY1-74" fmla="*/ 3105345 h 3105345"/>
              <a:gd name="connsiteX2-75" fmla="*/ 0 w 1569705"/>
              <a:gd name="connsiteY2-76" fmla="*/ 3105345 h 3105345"/>
              <a:gd name="connsiteX3-77" fmla="*/ 0 w 1569705"/>
              <a:gd name="connsiteY3-78" fmla="*/ 0 h 3105345"/>
              <a:gd name="connsiteX4-79" fmla="*/ 1566174 w 1569705"/>
              <a:gd name="connsiteY4-80" fmla="*/ 0 h 3105345"/>
              <a:gd name="connsiteX5-81" fmla="*/ 1569582 w 1569705"/>
              <a:gd name="connsiteY5-82" fmla="*/ 755585 h 31053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569705" h="3105345">
                <a:moveTo>
                  <a:pt x="1562363" y="1542901"/>
                </a:moveTo>
                <a:cubicBezTo>
                  <a:pt x="1563633" y="2340592"/>
                  <a:pt x="1564904" y="2307654"/>
                  <a:pt x="1566174" y="3105345"/>
                </a:cubicBezTo>
                <a:lnTo>
                  <a:pt x="0" y="3105345"/>
                </a:lnTo>
                <a:lnTo>
                  <a:pt x="0" y="0"/>
                </a:lnTo>
                <a:lnTo>
                  <a:pt x="1566174" y="0"/>
                </a:lnTo>
                <a:cubicBezTo>
                  <a:pt x="1564904" y="237424"/>
                  <a:pt x="1570604" y="180805"/>
                  <a:pt x="1569582" y="755585"/>
                </a:cubicBezTo>
              </a:path>
            </a:pathLst>
          </a:custGeom>
          <a:noFill/>
          <a:ln w="76200">
            <a:solidFill>
              <a:schemeClr val="tx1"/>
            </a:solidFill>
            <a:round/>
          </a:ln>
        </p:spPr>
        <p:txBody>
          <a:bodyPr anchor="ctr"/>
          <a:lstStyle/>
          <a:p>
            <a:pPr algn="ctr"/>
            <a:endParaRPr dirty="0">
              <a:latin typeface="印品黑体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16014" y="1982450"/>
            <a:ext cx="2440243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章贰</a:t>
            </a:r>
            <a:endParaRPr lang="zh-CN" altLang="en-US" sz="8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1435" y="2683496"/>
            <a:ext cx="443955" cy="1164053"/>
            <a:chOff x="20222703" y="11058283"/>
            <a:chExt cx="887909" cy="2328105"/>
          </a:xfrm>
        </p:grpSpPr>
        <p:pic>
          <p:nvPicPr>
            <p:cNvPr id="11" name="Picture" descr="Picture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502667" y="3559972"/>
            <a:ext cx="1452245" cy="1504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10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分享一些在工作过程中，经过大量实践对比，得出的好用的工具软件</a:t>
            </a: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/>
          <a:srcRect l="-1296"/>
          <a:stretch>
            <a:fillRect/>
          </a:stretch>
        </p:blipFill>
        <p:spPr>
          <a:xfrm>
            <a:off x="7199630" y="-93345"/>
            <a:ext cx="4992370" cy="362648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867652" y="5463200"/>
            <a:ext cx="443955" cy="1163160"/>
            <a:chOff x="20222703" y="11058283"/>
            <a:chExt cx="887909" cy="2326319"/>
          </a:xfrm>
        </p:grpSpPr>
        <p:pic>
          <p:nvPicPr>
            <p:cNvPr id="7" name="Picture" descr="Picture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20251421" y="11231953"/>
              <a:ext cx="555661" cy="2152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page</a:t>
              </a:r>
              <a:endParaRPr lang="en-US" altLang="zh-CN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778000" y="4944745"/>
            <a:ext cx="96037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复杂的工作场景，产生了很多</a:t>
            </a:r>
            <a:r>
              <a:rPr lang="zh-CN" altLang="en-US">
                <a:sym typeface="+mn-ea"/>
              </a:rPr>
              <a:t>降低工作效率的問題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1</a:t>
            </a:r>
            <a:r>
              <a:rPr lang="zh-CN" altLang="en-US"/>
              <a:t>、远程开发、远程调试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58545" y="610235"/>
            <a:ext cx="5725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Teamviewer</a:t>
            </a:r>
            <a:r>
              <a:rPr lang="zh-CN" altLang="en-US"/>
              <a:t>：稳定但限制较多，设备数限制</a:t>
            </a:r>
            <a:r>
              <a:rPr lang="en-US" altLang="zh-CN"/>
              <a:t>3</a:t>
            </a:r>
            <a:r>
              <a:rPr lang="zh-CN" altLang="en-US"/>
              <a:t>台</a:t>
            </a:r>
            <a:endParaRPr lang="zh-CN" altLang="en-US"/>
          </a:p>
          <a:p>
            <a:r>
              <a:rPr lang="en-US" altLang="zh-CN"/>
              <a:t> QQ</a:t>
            </a:r>
            <a:r>
              <a:rPr lang="zh-CN" altLang="en-US"/>
              <a:t>：不稳定</a:t>
            </a:r>
            <a:endParaRPr lang="zh-CN" altLang="en-US"/>
          </a:p>
          <a:p>
            <a:r>
              <a:rPr lang="en-US" altLang="zh-CN"/>
              <a:t>ToDesk: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910" y="1556385"/>
            <a:ext cx="5888355" cy="5069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475027" y="1427364"/>
            <a:ext cx="4543552" cy="13638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</a:pPr>
            <a:r>
              <a:rPr lang="zh-CN" altLang="en-US" sz="11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点击输入本栏的具体</a:t>
            </a: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  <a:p>
            <a:pPr algn="just">
              <a:lnSpc>
                <a:spcPct val="200000"/>
              </a:lnSpc>
            </a:pP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925395" y="5075862"/>
            <a:ext cx="443955" cy="1164053"/>
            <a:chOff x="20222703" y="11058283"/>
            <a:chExt cx="887909" cy="2328105"/>
          </a:xfrm>
        </p:grpSpPr>
        <p:pic>
          <p:nvPicPr>
            <p:cNvPr id="7" name="Picture" descr="Picture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055" y="381000"/>
            <a:ext cx="8529955" cy="609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6200000">
            <a:off x="4369695" y="-964305"/>
            <a:ext cx="6258506" cy="9386104"/>
          </a:xfrm>
          <a:prstGeom prst="rect">
            <a:avLst/>
          </a:prstGeom>
        </p:spPr>
      </p:pic>
      <p:sp>
        <p:nvSpPr>
          <p:cNvPr id="5" name="Rectangle 1"/>
          <p:cNvSpPr/>
          <p:nvPr/>
        </p:nvSpPr>
        <p:spPr bwMode="auto">
          <a:xfrm>
            <a:off x="1851950" y="1555258"/>
            <a:ext cx="3171464" cy="4070038"/>
          </a:xfrm>
          <a:custGeom>
            <a:avLst/>
            <a:gdLst>
              <a:gd name="connsiteX0" fmla="*/ 0 w 1566174"/>
              <a:gd name="connsiteY0" fmla="*/ 0 h 3105345"/>
              <a:gd name="connsiteX1" fmla="*/ 1566174 w 1566174"/>
              <a:gd name="connsiteY1" fmla="*/ 0 h 3105345"/>
              <a:gd name="connsiteX2" fmla="*/ 1566174 w 1566174"/>
              <a:gd name="connsiteY2" fmla="*/ 3105345 h 3105345"/>
              <a:gd name="connsiteX3" fmla="*/ 0 w 1566174"/>
              <a:gd name="connsiteY3" fmla="*/ 3105345 h 3105345"/>
              <a:gd name="connsiteX4" fmla="*/ 0 w 1566174"/>
              <a:gd name="connsiteY4" fmla="*/ 0 h 3105345"/>
              <a:gd name="connsiteX0-1" fmla="*/ 0 w 1566174"/>
              <a:gd name="connsiteY0-2" fmla="*/ 0 h 3105345"/>
              <a:gd name="connsiteX1-3" fmla="*/ 1566174 w 1566174"/>
              <a:gd name="connsiteY1-4" fmla="*/ 0 h 3105345"/>
              <a:gd name="connsiteX2-5" fmla="*/ 1562363 w 1566174"/>
              <a:gd name="connsiteY2-6" fmla="*/ 712272 h 3105345"/>
              <a:gd name="connsiteX3-7" fmla="*/ 1566174 w 1566174"/>
              <a:gd name="connsiteY3-8" fmla="*/ 3105345 h 3105345"/>
              <a:gd name="connsiteX4-9" fmla="*/ 0 w 1566174"/>
              <a:gd name="connsiteY4-10" fmla="*/ 3105345 h 3105345"/>
              <a:gd name="connsiteX5" fmla="*/ 0 w 1566174"/>
              <a:gd name="connsiteY5" fmla="*/ 0 h 3105345"/>
              <a:gd name="connsiteX0-11" fmla="*/ 0 w 1566174"/>
              <a:gd name="connsiteY0-12" fmla="*/ 0 h 3105345"/>
              <a:gd name="connsiteX1-13" fmla="*/ 1566174 w 1566174"/>
              <a:gd name="connsiteY1-14" fmla="*/ 0 h 3105345"/>
              <a:gd name="connsiteX2-15" fmla="*/ 1562363 w 1566174"/>
              <a:gd name="connsiteY2-16" fmla="*/ 1013061 h 3105345"/>
              <a:gd name="connsiteX3-17" fmla="*/ 1566174 w 1566174"/>
              <a:gd name="connsiteY3-18" fmla="*/ 3105345 h 3105345"/>
              <a:gd name="connsiteX4-19" fmla="*/ 0 w 1566174"/>
              <a:gd name="connsiteY4-20" fmla="*/ 3105345 h 3105345"/>
              <a:gd name="connsiteX5-21" fmla="*/ 0 w 1566174"/>
              <a:gd name="connsiteY5-22" fmla="*/ 0 h 3105345"/>
              <a:gd name="connsiteX0-23" fmla="*/ 1562363 w 1653803"/>
              <a:gd name="connsiteY0-24" fmla="*/ 1013061 h 3105345"/>
              <a:gd name="connsiteX1-25" fmla="*/ 1566174 w 1653803"/>
              <a:gd name="connsiteY1-26" fmla="*/ 3105345 h 3105345"/>
              <a:gd name="connsiteX2-27" fmla="*/ 0 w 1653803"/>
              <a:gd name="connsiteY2-28" fmla="*/ 3105345 h 3105345"/>
              <a:gd name="connsiteX3-29" fmla="*/ 0 w 1653803"/>
              <a:gd name="connsiteY3-30" fmla="*/ 0 h 3105345"/>
              <a:gd name="connsiteX4-31" fmla="*/ 1566174 w 1653803"/>
              <a:gd name="connsiteY4-32" fmla="*/ 0 h 3105345"/>
              <a:gd name="connsiteX5-33" fmla="*/ 1653803 w 1653803"/>
              <a:gd name="connsiteY5-34" fmla="*/ 1104501 h 3105345"/>
              <a:gd name="connsiteX0-35" fmla="*/ 1562363 w 1569582"/>
              <a:gd name="connsiteY0-36" fmla="*/ 1013061 h 3105345"/>
              <a:gd name="connsiteX1-37" fmla="*/ 1566174 w 1569582"/>
              <a:gd name="connsiteY1-38" fmla="*/ 3105345 h 3105345"/>
              <a:gd name="connsiteX2-39" fmla="*/ 0 w 1569582"/>
              <a:gd name="connsiteY2-40" fmla="*/ 3105345 h 3105345"/>
              <a:gd name="connsiteX3-41" fmla="*/ 0 w 1569582"/>
              <a:gd name="connsiteY3-42" fmla="*/ 0 h 3105345"/>
              <a:gd name="connsiteX4-43" fmla="*/ 1566174 w 1569582"/>
              <a:gd name="connsiteY4-44" fmla="*/ 0 h 3105345"/>
              <a:gd name="connsiteX5-45" fmla="*/ 1569582 w 1569582"/>
              <a:gd name="connsiteY5-46" fmla="*/ 755585 h 3105345"/>
              <a:gd name="connsiteX0-47" fmla="*/ 1562363 w 1576605"/>
              <a:gd name="connsiteY0-48" fmla="*/ 1013061 h 3105345"/>
              <a:gd name="connsiteX1-49" fmla="*/ 1566174 w 1576605"/>
              <a:gd name="connsiteY1-50" fmla="*/ 3105345 h 3105345"/>
              <a:gd name="connsiteX2-51" fmla="*/ 0 w 1576605"/>
              <a:gd name="connsiteY2-52" fmla="*/ 3105345 h 3105345"/>
              <a:gd name="connsiteX3-53" fmla="*/ 0 w 1576605"/>
              <a:gd name="connsiteY3-54" fmla="*/ 0 h 3105345"/>
              <a:gd name="connsiteX4-55" fmla="*/ 1566174 w 1576605"/>
              <a:gd name="connsiteY4-56" fmla="*/ 0 h 3105345"/>
              <a:gd name="connsiteX5-57" fmla="*/ 1569582 w 1576605"/>
              <a:gd name="connsiteY5-58" fmla="*/ 755585 h 3105345"/>
              <a:gd name="connsiteX0-59" fmla="*/ 1562363 w 1569705"/>
              <a:gd name="connsiteY0-60" fmla="*/ 1013061 h 3105345"/>
              <a:gd name="connsiteX1-61" fmla="*/ 1566174 w 1569705"/>
              <a:gd name="connsiteY1-62" fmla="*/ 3105345 h 3105345"/>
              <a:gd name="connsiteX2-63" fmla="*/ 0 w 1569705"/>
              <a:gd name="connsiteY2-64" fmla="*/ 3105345 h 3105345"/>
              <a:gd name="connsiteX3-65" fmla="*/ 0 w 1569705"/>
              <a:gd name="connsiteY3-66" fmla="*/ 0 h 3105345"/>
              <a:gd name="connsiteX4-67" fmla="*/ 1566174 w 1569705"/>
              <a:gd name="connsiteY4-68" fmla="*/ 0 h 3105345"/>
              <a:gd name="connsiteX5-69" fmla="*/ 1569582 w 1569705"/>
              <a:gd name="connsiteY5-70" fmla="*/ 755585 h 3105345"/>
              <a:gd name="connsiteX0-71" fmla="*/ 1562363 w 1569705"/>
              <a:gd name="connsiteY0-72" fmla="*/ 1542901 h 3105345"/>
              <a:gd name="connsiteX1-73" fmla="*/ 1566174 w 1569705"/>
              <a:gd name="connsiteY1-74" fmla="*/ 3105345 h 3105345"/>
              <a:gd name="connsiteX2-75" fmla="*/ 0 w 1569705"/>
              <a:gd name="connsiteY2-76" fmla="*/ 3105345 h 3105345"/>
              <a:gd name="connsiteX3-77" fmla="*/ 0 w 1569705"/>
              <a:gd name="connsiteY3-78" fmla="*/ 0 h 3105345"/>
              <a:gd name="connsiteX4-79" fmla="*/ 1566174 w 1569705"/>
              <a:gd name="connsiteY4-80" fmla="*/ 0 h 3105345"/>
              <a:gd name="connsiteX5-81" fmla="*/ 1569582 w 1569705"/>
              <a:gd name="connsiteY5-82" fmla="*/ 755585 h 31053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569705" h="3105345">
                <a:moveTo>
                  <a:pt x="1562363" y="1542901"/>
                </a:moveTo>
                <a:cubicBezTo>
                  <a:pt x="1563633" y="2340592"/>
                  <a:pt x="1564904" y="2307654"/>
                  <a:pt x="1566174" y="3105345"/>
                </a:cubicBezTo>
                <a:lnTo>
                  <a:pt x="0" y="3105345"/>
                </a:lnTo>
                <a:lnTo>
                  <a:pt x="0" y="0"/>
                </a:lnTo>
                <a:lnTo>
                  <a:pt x="1566174" y="0"/>
                </a:lnTo>
                <a:cubicBezTo>
                  <a:pt x="1564904" y="237424"/>
                  <a:pt x="1570604" y="180805"/>
                  <a:pt x="1569582" y="755585"/>
                </a:cubicBezTo>
              </a:path>
            </a:pathLst>
          </a:custGeom>
          <a:noFill/>
          <a:ln w="76200">
            <a:solidFill>
              <a:schemeClr val="tx1"/>
            </a:solidFill>
            <a:round/>
          </a:ln>
        </p:spPr>
        <p:txBody>
          <a:bodyPr anchor="ctr"/>
          <a:lstStyle/>
          <a:p>
            <a:pPr algn="ctr"/>
            <a:endParaRPr dirty="0">
              <a:latin typeface="印品黑体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16014" y="1982450"/>
            <a:ext cx="2440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章二</a:t>
            </a:r>
            <a:endParaRPr lang="zh-CN" altLang="en-US" sz="8800" b="1" dirty="0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1435" y="2683496"/>
            <a:ext cx="443955" cy="1164053"/>
            <a:chOff x="20222703" y="11058283"/>
            <a:chExt cx="887909" cy="2328105"/>
          </a:xfrm>
        </p:grpSpPr>
        <p:pic>
          <p:nvPicPr>
            <p:cNvPr id="11" name="Picture" descr="Picture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222703" y="11058283"/>
              <a:ext cx="887909" cy="1935443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20251421" y="11231953"/>
              <a:ext cx="555661" cy="215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1PPT</a:t>
              </a:r>
              <a:endParaRPr lang="zh-CN" altLang="en-US" sz="1600" dirty="0">
                <a:solidFill>
                  <a:schemeClr val="bg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319106" y="3462182"/>
            <a:ext cx="2237151" cy="1504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50000"/>
              </a:lnSpc>
            </a:pPr>
            <a:r>
              <a:rPr lang="zh-CN" altLang="en-US" sz="1100" kern="0" dirty="0">
                <a:latin typeface="杨任东竹石体-Bold" panose="02000000000000000000" pitchFamily="2" charset="-122"/>
                <a:ea typeface="杨任东竹石体-Bold" panose="02000000000000000000" pitchFamily="2" charset="-122"/>
                <a:cs typeface="STFangsong" charset="-122"/>
              </a:rPr>
              <a:t>点击输入本栏的具体文字，简明扼要的说明分项内容，此为概念图解，请根据您的具体内容酌情修点</a:t>
            </a:r>
            <a:endParaRPr lang="zh-CN" altLang="en-US" sz="1100" dirty="0">
              <a:latin typeface="杨任东竹石体-Bold" panose="02000000000000000000" pitchFamily="2" charset="-122"/>
              <a:ea typeface="杨任东竹石体-Bold" panose="02000000000000000000" pitchFamily="2" charset="-122"/>
              <a:cs typeface="STFangsong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0" y="1242060"/>
            <a:ext cx="6988810" cy="4695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grayscl/>
          </a:blip>
          <a:srcRect/>
          <a:stretch>
            <a:fillRect/>
          </a:stretch>
        </p:blipFill>
        <p:spPr>
          <a:xfrm>
            <a:off x="1773081" y="3088376"/>
            <a:ext cx="3023709" cy="257351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600960" y="1178560"/>
            <a:ext cx="162560" cy="1686560"/>
          </a:xfrm>
          <a:prstGeom prst="rect">
            <a:avLst/>
          </a:prstGeom>
          <a:solidFill>
            <a:srgbClr val="C91D1B"/>
          </a:solidFill>
          <a:ln>
            <a:solidFill>
              <a:srgbClr val="C91D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2742" y="1144677"/>
            <a:ext cx="357818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仓耳天群行楷 W01" panose="02020400000000000000" pitchFamily="18" charset="-122"/>
                <a:ea typeface="仓耳天群行楷 W01" panose="02020400000000000000" pitchFamily="18" charset="-122"/>
              </a:rPr>
              <a:t>缺陷管理</a:t>
            </a:r>
            <a:endParaRPr lang="zh-CN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仓耳天群行楷 W01" panose="02020400000000000000" pitchFamily="18" charset="-122"/>
              <a:ea typeface="仓耳天群行楷 W01" panose="02020400000000000000" pitchFamily="18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>
            <a:grayscl/>
          </a:blip>
          <a:srcRect/>
          <a:stretch>
            <a:fillRect/>
          </a:stretch>
        </p:blipFill>
        <p:spPr>
          <a:xfrm>
            <a:off x="5614235" y="1195581"/>
            <a:ext cx="5124886" cy="446683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61945" y="1194435"/>
            <a:ext cx="12280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hlinkClick r:id="rId3" tooltip="" action="ppaction://hlinkfile"/>
              </a:rPr>
              <a:t>Madpecker</a:t>
            </a:r>
            <a:endParaRPr lang="en-US" altLang="zh-CN"/>
          </a:p>
          <a:p>
            <a:endParaRPr lang="en-US" altLang="zh-CN"/>
          </a:p>
          <a:p>
            <a:r>
              <a:rPr lang="zh-CN" altLang="en-US">
                <a:hlinkClick r:id="rId4" tooltip=""/>
              </a:rPr>
              <a:t>禅道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6284.8330708661415,&quot;width&quot;:3152.262992125984}"/>
</p:tagLst>
</file>

<file path=ppt/tags/tag2.xml><?xml version="1.0" encoding="utf-8"?>
<p:tagLst xmlns:p="http://schemas.openxmlformats.org/presentationml/2006/main">
  <p:tag name="KSO_WM_UNIT_PLACING_PICTURE_USER_VIEWPORT" val="{&quot;height&quot;:6284.8330708661415,&quot;width&quot;:3152.262992125984}"/>
</p:tagLst>
</file>

<file path=ppt/tags/tag3.xml><?xml version="1.0" encoding="utf-8"?>
<p:tagLst xmlns:p="http://schemas.openxmlformats.org/presentationml/2006/main">
  <p:tag name="KSO_WM_UNIT_PLACING_PICTURE_USER_VIEWPORT" val="{&quot;height&quot;:10335,&quot;width&quot;:16245}"/>
</p:tagLst>
</file>

<file path=ppt/tags/tag4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2287</Words>
  <Application>WPS 演示</Application>
  <PresentationFormat>自定义</PresentationFormat>
  <Paragraphs>183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60" baseType="lpstr">
      <vt:lpstr>Arial</vt:lpstr>
      <vt:lpstr>宋体</vt:lpstr>
      <vt:lpstr>Wingdings</vt:lpstr>
      <vt:lpstr>微软雅黑</vt:lpstr>
      <vt:lpstr>仓耳天群行楷 W01</vt:lpstr>
      <vt:lpstr>汉仪尚巍手书W</vt:lpstr>
      <vt:lpstr>杨任东竹石体-Bold</vt:lpstr>
      <vt:lpstr>STFangsong</vt:lpstr>
      <vt:lpstr>三极春联字体简</vt:lpstr>
      <vt:lpstr>印品黑体</vt:lpstr>
      <vt:lpstr>钟齐段宁行书</vt:lpstr>
      <vt:lpstr>Bodoni SvtyTwo ITC TT-Book</vt:lpstr>
      <vt:lpstr>Calibri</vt:lpstr>
      <vt:lpstr>等线</vt:lpstr>
      <vt:lpstr>Calibri Light</vt:lpstr>
      <vt:lpstr>等线 Light</vt:lpstr>
      <vt:lpstr>黑体</vt:lpstr>
      <vt:lpstr>Segoe Print</vt:lpstr>
      <vt:lpstr>Arial Unicode MS</vt:lpstr>
      <vt:lpstr>FZHei-B01S</vt:lpstr>
      <vt:lpstr>方正仿宋简体</vt:lpstr>
      <vt:lpstr>Calibri</vt:lpstr>
      <vt:lpstr>Arial</vt:lpstr>
      <vt:lpstr>Bodoni SvtyTwo ITC TT-Book</vt:lpstr>
      <vt:lpstr>FZHei-B01S</vt:lpstr>
      <vt:lpstr>STFangsong</vt:lpstr>
      <vt:lpstr>三极春联字体简</vt:lpstr>
      <vt:lpstr>仓耳天群行楷 W01</vt:lpstr>
      <vt:lpstr>印品黑体</vt:lpstr>
      <vt:lpstr>方正仿宋简体</vt:lpstr>
      <vt:lpstr>杨任东竹石体-Bold</vt:lpstr>
      <vt:lpstr>汉仪尚巍手书W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水墨中国风</dc:title>
  <dc:creator>第一PPT</dc:creator>
  <cp:keywords>www.1ppt.com</cp:keywords>
  <dc:description>www.1ppt.com</dc:description>
  <cp:lastModifiedBy>330132662@qq.com</cp:lastModifiedBy>
  <cp:revision>217</cp:revision>
  <dcterms:created xsi:type="dcterms:W3CDTF">2019-06-14T07:09:00Z</dcterms:created>
  <dcterms:modified xsi:type="dcterms:W3CDTF">2022-01-21T09:17:53Z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AAF6D2CA1670419FA180EDB0D5690608</vt:lpwstr>
  </property>
  <property fmtid="{D5CDD505-2E9C-101B-9397-08002B2CF9AE}" pid="3" name="KSOProductBuildVer">
    <vt:lpwstr>2052-11.1.0.11115</vt:lpwstr>
  </property>
</Properties>
</file>